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0" r:id="rId2"/>
  </p:sldMasterIdLst>
  <p:notesMasterIdLst>
    <p:notesMasterId r:id="rId13"/>
  </p:notesMasterIdLst>
  <p:sldIdLst>
    <p:sldId id="298" r:id="rId3"/>
    <p:sldId id="296" r:id="rId4"/>
    <p:sldId id="299" r:id="rId5"/>
    <p:sldId id="304" r:id="rId6"/>
    <p:sldId id="301" r:id="rId7"/>
    <p:sldId id="306" r:id="rId8"/>
    <p:sldId id="303" r:id="rId9"/>
    <p:sldId id="300" r:id="rId10"/>
    <p:sldId id="302" r:id="rId11"/>
    <p:sldId id="307" r:id="rId1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4" autoAdjust="0"/>
    <p:restoredTop sz="95046" autoAdjust="0"/>
  </p:normalViewPr>
  <p:slideViewPr>
    <p:cSldViewPr>
      <p:cViewPr varScale="1">
        <p:scale>
          <a:sx n="121" d="100"/>
          <a:sy n="121" d="100"/>
        </p:scale>
        <p:origin x="240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04/09/2020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942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723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1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2523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94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0081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5335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042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909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278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jpg"/><Relationship Id="rId5" Type="http://schemas.openxmlformats.org/officeDocument/2006/relationships/image" Target="../media/image2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32" y="148067"/>
            <a:ext cx="4511083" cy="4780250"/>
          </a:xfrm>
          <a:prstGeom prst="ellipse">
            <a:avLst/>
          </a:prstGeom>
          <a:ln>
            <a:noFill/>
          </a:ln>
          <a:effectLst>
            <a:outerShdw blurRad="800100" dist="215900" dir="5400000" algn="ctr" rotWithShape="0">
              <a:srgbClr val="000000">
                <a:alpha val="35000"/>
              </a:srgbClr>
            </a:outerShdw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5383966" y="954016"/>
            <a:ext cx="3405402" cy="3168352"/>
          </a:xfrm>
          <a:prstGeom prst="rect">
            <a:avLst/>
          </a:prstGeom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Bauhaus 93" panose="04030905020B02020C02" pitchFamily="82" charset="0"/>
              </a:rPr>
              <a:t>CHORO </a:t>
            </a:r>
            <a:endParaRPr lang="pt-BR" sz="44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latin typeface="Bauhaus 93" panose="04030905020B02020C02" pitchFamily="82" charset="0"/>
            </a:endParaRPr>
          </a:p>
          <a:p>
            <a:pPr algn="ctr"/>
            <a:r>
              <a:rPr lang="pt-BR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Bauhaus 93" panose="04030905020B02020C02" pitchFamily="82" charset="0"/>
              </a:rPr>
              <a:t>DE UM</a:t>
            </a:r>
          </a:p>
          <a:p>
            <a:pPr algn="ctr"/>
            <a:r>
              <a:rPr lang="pt-BR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Bauhaus 93" panose="04030905020B02020C02" pitchFamily="82" charset="0"/>
              </a:rPr>
              <a:t> </a:t>
            </a:r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Bauhaus 93" panose="04030905020B02020C02" pitchFamily="82" charset="0"/>
              </a:rPr>
              <a:t>FILHO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latin typeface="Bauhaus 93" panose="04030905020B02020C02" pitchFamily="82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278" y="120444"/>
            <a:ext cx="4196371" cy="489046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warp/>
        <p:sndAc>
          <p:stSnd loop="1">
            <p:snd r:embed="rId2" name="guit.lisboa_portugal.sc.wav"/>
          </p:stSnd>
        </p:sndAc>
      </p:transition>
    </mc:Choice>
    <mc:Fallback xmlns="">
      <p:transition spd="slow" advClick="0" advTm="25000">
        <p:fade/>
        <p:sndAc>
          <p:stSnd loop="1">
            <p:snd r:embed="rId7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4000"/>
            <a:lum/>
          </a:blip>
          <a:srcRect/>
          <a:stretch>
            <a:fillRect t="-77000" b="-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CaixaDeTexto 20"/>
          <p:cNvSpPr txBox="1"/>
          <p:nvPr/>
        </p:nvSpPr>
        <p:spPr>
          <a:xfrm>
            <a:off x="6084168" y="538518"/>
            <a:ext cx="281850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sz="32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UM  SONETO</a:t>
            </a:r>
          </a:p>
          <a:p>
            <a:pPr algn="ctr"/>
            <a:r>
              <a:rPr lang="pt-BR" sz="3200" b="1" spc="3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</a:t>
            </a:r>
            <a:r>
              <a:rPr lang="pt-BR" sz="32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DE</a:t>
            </a:r>
          </a:p>
          <a:p>
            <a:pPr algn="ctr"/>
            <a:r>
              <a:rPr lang="pt-BR" sz="44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JORGE HUMBERTO</a:t>
            </a:r>
          </a:p>
          <a:p>
            <a:pPr algn="ctr"/>
            <a:endParaRPr lang="pt-BR" sz="2400" b="1" spc="300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24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30/08/20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6467889" y="4498000"/>
            <a:ext cx="240482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Progressão Automática</a:t>
            </a:r>
            <a:endParaRPr lang="pt-BR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765" y="2057457"/>
            <a:ext cx="2781303" cy="28098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33" y="-104547"/>
            <a:ext cx="3437166" cy="299085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4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rgbClr val="FAC07D"/>
            </a:gs>
            <a:gs pos="0">
              <a:schemeClr val="accent2">
                <a:lumMod val="40000"/>
                <a:lumOff val="6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chemeClr val="bg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67494"/>
            <a:ext cx="3136718" cy="459874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softRound"/>
            <a:contourClr>
              <a:srgbClr val="C0C0C0"/>
            </a:contourClr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-308570"/>
            <a:ext cx="2997200" cy="37465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8" name="Retângulo 7"/>
          <p:cNvSpPr/>
          <p:nvPr/>
        </p:nvSpPr>
        <p:spPr>
          <a:xfrm>
            <a:off x="165031" y="3187751"/>
            <a:ext cx="5840259" cy="18158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No teu rosto, já tão velhinho</a:t>
            </a:r>
            <a:b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 olhar perdido na vastidão</a:t>
            </a:r>
            <a:b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Em teu corpo sequinho</a:t>
            </a:r>
            <a:b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Ainda guardas em nobre coração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98" y="267494"/>
            <a:ext cx="2663278" cy="2782866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  <a:scene3d>
            <a:camera prst="isometricOffAxis1Right"/>
            <a:lightRig rig="threePt" dir="t"/>
          </a:scene3d>
        </p:spPr>
      </p:pic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ferris dir="l"/>
        <p:sndAc>
          <p:stSnd loop="1">
            <p:snd r:embed="rId2" name="Luzes Da Ribalta - Ronnie Aldrich E Orquestra.wav"/>
          </p:stSnd>
        </p:sndAc>
      </p:transition>
    </mc:Choice>
    <mc:Fallback xmlns="">
      <p:transition spd="slow" advClick="0" advTm="25000">
        <p:fade/>
        <p:sndAc>
          <p:stSnd loop="1">
            <p:snd r:embed="rId7" name="Luzes Da Ribalta - Ronnie Aldrich E Orques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82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50000">
              <a:schemeClr val="accent5">
                <a:lumMod val="0"/>
                <a:lumOff val="100000"/>
                <a:alpha val="94000"/>
              </a:schemeClr>
            </a:gs>
            <a:gs pos="85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6"/>
            <a:ext cx="4808424" cy="4947288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776" y="98105"/>
            <a:ext cx="4068872" cy="49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81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">
        <p15:prstTrans prst="fractur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3968" y="205459"/>
            <a:ext cx="275915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honra que te fez caminho,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Dos sonhos e da imensidão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pt-BR" altLang="pt-BR" sz="28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 </a:t>
            </a: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quem sempre sonhou baixinho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Para que não lhe faltasse o pão?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1470"/>
            <a:ext cx="2997200" cy="412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53454"/>
            <a:ext cx="2997200" cy="398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122" y="0"/>
            <a:ext cx="1993373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783">
            <a:off x="5292080" y="286955"/>
            <a:ext cx="3111996" cy="453612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02" y="463507"/>
            <a:ext cx="3050698" cy="40072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2382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38368" y="494258"/>
            <a:ext cx="47175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Então, quantos mais – de dias carente -,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Quantos </a:t>
            </a: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mais, ó minha mãe, à nefasta emoção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(A qual em tempos já te foi temente),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Irás </a:t>
            </a: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permitir que te roube a razão?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17" y="419224"/>
            <a:ext cx="3982651" cy="42572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9429">
            <a:off x="952280" y="3010117"/>
            <a:ext cx="3265087" cy="1934986"/>
          </a:xfrm>
          <a:prstGeom prst="ellipse">
            <a:avLst/>
          </a:prstGeom>
          <a:ln w="63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351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38325" y="1200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3935">
            <a:off x="452095" y="481996"/>
            <a:ext cx="2779610" cy="4329095"/>
          </a:xfrm>
          <a:prstGeom prst="rect">
            <a:avLst/>
          </a:prstGeom>
          <a:ln w="28575">
            <a:solidFill>
              <a:schemeClr val="bg1">
                <a:lumMod val="75000"/>
              </a:schemeClr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83">
            <a:off x="5882008" y="471614"/>
            <a:ext cx="2830602" cy="4233908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50" y="619125"/>
            <a:ext cx="2247900" cy="3905250"/>
          </a:xfrm>
          <a:prstGeom prst="ellipse">
            <a:avLst/>
          </a:prstGeom>
          <a:ln w="63500" cap="rnd">
            <a:solidFill>
              <a:schemeClr val="bg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13139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58079" y="391021"/>
            <a:ext cx="456264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Hoje, octogenária e doente</a:t>
            </a:r>
            <a:b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Evidencias </a:t>
            </a: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com prontidão</a:t>
            </a:r>
            <a:b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tristeza, de não seres outra vez valente</a:t>
            </a:r>
            <a:b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 </a:t>
            </a: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falares uma vez mais, ao coração.</a:t>
            </a:r>
            <a:endParaRPr lang="pt-BR" altLang="pt-BR" sz="105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96" y="199311"/>
            <a:ext cx="2757173" cy="4135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89" y="2549906"/>
            <a:ext cx="2745268" cy="2397117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738" y="356377"/>
            <a:ext cx="4418624" cy="44958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49146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2000">
        <p:fade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Guitarra Portuguesa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Memories = Lembrança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(piano e orquestra)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Portuguesa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Mara Abrantes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193406"/>
            <a:ext cx="578647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As nossas mães sempre bordaram </a:t>
            </a:r>
            <a:r>
              <a:rPr lang="pt-BR" sz="1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maravilhas </a:t>
            </a:r>
            <a:r>
              <a:rPr lang="pt-B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nos panos de nossas vidas, surpreendendo-nos a cada momento, com suas </a:t>
            </a:r>
            <a:r>
              <a:rPr lang="pt-BR" sz="1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continuas dádivas de beleza</a:t>
            </a:r>
            <a:r>
              <a:rPr lang="pt-B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. </a:t>
            </a:r>
          </a:p>
          <a:p>
            <a:pPr algn="ctr"/>
            <a:r>
              <a:rPr lang="pt-B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O choro de um filho, é um sentimento nobre, que mostra a dedicação que nos foi concedida, dando-nos o encanto da vida. </a:t>
            </a:r>
          </a:p>
          <a:p>
            <a:pPr algn="ctr"/>
            <a:r>
              <a:rPr lang="pt-B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 nós, cabe seguir seus ensinamentos.</a:t>
            </a:r>
            <a:endParaRPr lang="pt-BR" sz="1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14:vortex dir="u"/>
        <p:sndAc>
          <p:stSnd loop="1">
            <p:snd r:embed="rId2" name="Música Portuguesa -Mara Abrantes.wav"/>
          </p:stSnd>
        </p:sndAc>
      </p:transition>
    </mc:Choice>
    <mc:Fallback>
      <p:transition spd="slow" advClick="0" advTm="180000">
        <p:fade/>
        <p:sndAc>
          <p:stSnd loop="1">
            <p:snd r:embed="rId2" name="Música Portuguesa -Mara Abran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250"/>
                            </p:stCondLst>
                            <p:childTnLst>
                              <p:par>
                                <p:cTn id="12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3500"/>
                            </p:stCondLst>
                            <p:childTnLst>
                              <p:par>
                                <p:cTn id="1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CHORO DE UM FILHO</Template>
  <TotalTime>29</TotalTime>
  <Words>180</Words>
  <Application>Microsoft Office PowerPoint</Application>
  <PresentationFormat>Apresentação na tela (16:9)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9" baseType="lpstr">
      <vt:lpstr>ＭＳ Ｐゴシック</vt:lpstr>
      <vt:lpstr>Aharoni</vt:lpstr>
      <vt:lpstr>Arial</vt:lpstr>
      <vt:lpstr>Arial Black</vt:lpstr>
      <vt:lpstr>Bauhaus 93</vt:lpstr>
      <vt:lpstr>Bradley Hand ITC</vt:lpstr>
      <vt:lpstr>Britannic Bold</vt:lpstr>
      <vt:lpstr>Brush Script MT</vt:lpstr>
      <vt:lpstr>Calibri</vt:lpstr>
      <vt:lpstr>Century Gothic</vt:lpstr>
      <vt:lpstr>Chiller</vt:lpstr>
      <vt:lpstr>Comic Sans MS</vt:lpstr>
      <vt:lpstr>David</vt:lpstr>
      <vt:lpstr>Garamond</vt:lpstr>
      <vt:lpstr>Ink Free</vt:lpstr>
      <vt:lpstr>Maiandra GD</vt:lpstr>
      <vt:lpstr>Times New Roman</vt:lpstr>
      <vt:lpstr>JORGE HUMBERTO</vt:lpstr>
      <vt:lpstr>Savon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</cp:revision>
  <dcterms:created xsi:type="dcterms:W3CDTF">2020-09-04T17:53:36Z</dcterms:created>
  <dcterms:modified xsi:type="dcterms:W3CDTF">2020-09-04T18:22:59Z</dcterms:modified>
</cp:coreProperties>
</file>