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media/audio21.wav" ContentType="audio/x-wav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85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media/audio11.wav" ContentType="audio/x-wav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  <p:sldMasterId id="2147483776" r:id="rId2"/>
    <p:sldMasterId id="2147483788" r:id="rId3"/>
    <p:sldMasterId id="2147483800" r:id="rId4"/>
    <p:sldMasterId id="2147483812" r:id="rId5"/>
    <p:sldMasterId id="2147483824" r:id="rId6"/>
    <p:sldMasterId id="2147483836" r:id="rId7"/>
    <p:sldMasterId id="2147483848" r:id="rId8"/>
  </p:sldMasterIdLst>
  <p:notesMasterIdLst>
    <p:notesMasterId r:id="rId19"/>
  </p:notesMasterIdLst>
  <p:sldIdLst>
    <p:sldId id="412" r:id="rId9"/>
    <p:sldId id="416" r:id="rId10"/>
    <p:sldId id="419" r:id="rId11"/>
    <p:sldId id="417" r:id="rId12"/>
    <p:sldId id="420" r:id="rId13"/>
    <p:sldId id="418" r:id="rId14"/>
    <p:sldId id="421" r:id="rId15"/>
    <p:sldId id="413" r:id="rId16"/>
    <p:sldId id="414" r:id="rId17"/>
    <p:sldId id="397" r:id="rId18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996600"/>
    <a:srgbClr val="FF6600"/>
    <a:srgbClr val="CC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229" autoAdjust="0"/>
  </p:normalViewPr>
  <p:slideViewPr>
    <p:cSldViewPr>
      <p:cViewPr varScale="1">
        <p:scale>
          <a:sx n="113" d="100"/>
          <a:sy n="113" d="100"/>
        </p:scale>
        <p:origin x="-514" y="-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73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495494-D788-4063-A122-3D9D438FD03D}" type="datetimeFigureOut">
              <a:rPr lang="fr-FR"/>
              <a:pPr>
                <a:defRPr/>
              </a:pPr>
              <a:t>19/03/2020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B0D055C-087A-46F6-88BC-3CD1DF7490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4406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9788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19/03/2020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766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19/03/2020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5855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19/03/2020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79085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19/03/2020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1144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19/03/2020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3100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19/03/2020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4939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19/03/2020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9926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19/03/2020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3879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19/03/2020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</p:spTree>
    <p:extLst>
      <p:ext uri="{BB962C8B-B14F-4D97-AF65-F5344CB8AC3E}">
        <p14:creationId xmlns:p14="http://schemas.microsoft.com/office/powerpoint/2010/main" xmlns="" val="2875433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19/03/2020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9753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19/03/2020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3774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altLang="zh-TW" smtClean="0"/>
              <a:t>Clique para editar o estilo do subtítulo Mestre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C74891-33B5-40D9-AC53-80DD5D417DB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C1034BC-F2C1-42F8-B3E7-3F9FB8249A76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00988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296018-139B-411F-80FA-354AF0BC8AA8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5AB932-2AFC-406B-BB2F-CD9AEE9EBC2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40885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FE6E0F-00E1-4BFF-9F01-D6977FB607AE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9EF657-5702-4D4F-96EE-E9922E09F48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17661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C4BFAA-FDC9-42BB-A9A5-F3361F059B4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B904A69-31B0-4133-8957-B45787AFEE58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07506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BAF1B9-F925-4C5A-9743-DB8DCE513E91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B72889-5BA7-4FF7-959D-066732BC4ED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13025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C9F290-7754-4711-9155-3935A593E420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240887-FBED-4A36-B238-0AF0D0CAC23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33345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F1842-97E2-42F2-97B5-3033703A549C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A3F2B8C-A566-40B7-A46B-5A37DA495457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23961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5C63FB-AFFB-45F9-B357-8930ADC5B4DF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477ADC0-A0F5-4AED-9BF3-480CF558E40D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82207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altLang="zh-TW" noProof="0" dirty="0" smtClean="0"/>
              <a:t>Clique no ícone para adicionar uma imagem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75A7F3-231C-4B94-80EF-A4C26AE4C916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22EF33-5DA4-419E-AA1D-214D2433D90B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18940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42A465-46A0-4EDF-887F-F2F43DBEA003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33E065-9BBB-4ACD-B486-BBA16BDB929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22376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E5FF0-7ADD-4100-BB85-A6CAACD0800B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1AA729-624F-4260-A0A7-DA2F159F37F4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76970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altLang="zh-TW" smtClean="0"/>
              <a:t>Clique para editar o estilo do subtítulo Mestre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C74891-33B5-40D9-AC53-80DD5D417DB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C1034BC-F2C1-42F8-B3E7-3F9FB8249A76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18468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296018-139B-411F-80FA-354AF0BC8AA8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5AB932-2AFC-406B-BB2F-CD9AEE9EBC2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73284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FE6E0F-00E1-4BFF-9F01-D6977FB607AE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9EF657-5702-4D4F-96EE-E9922E09F48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30402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C4BFAA-FDC9-42BB-A9A5-F3361F059B4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B904A69-31B0-4133-8957-B45787AFEE58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55498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BAF1B9-F925-4C5A-9743-DB8DCE513E91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B72889-5BA7-4FF7-959D-066732BC4ED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58729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C9F290-7754-4711-9155-3935A593E420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240887-FBED-4A36-B238-0AF0D0CAC23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31098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F1842-97E2-42F2-97B5-3033703A549C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A3F2B8C-A566-40B7-A46B-5A37DA495457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154978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5C63FB-AFFB-45F9-B357-8930ADC5B4DF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477ADC0-A0F5-4AED-9BF3-480CF558E40D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42468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altLang="zh-TW" noProof="0" dirty="0" smtClean="0"/>
              <a:t>Clique no ícone para adicionar uma imagem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75A7F3-231C-4B94-80EF-A4C26AE4C916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22EF33-5DA4-419E-AA1D-214D2433D90B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75406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42A465-46A0-4EDF-887F-F2F43DBEA003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33E065-9BBB-4ACD-B486-BBA16BDB929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253706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E5FF0-7ADD-4100-BB85-A6CAACD0800B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1AA729-624F-4260-A0A7-DA2F159F37F4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01155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altLang="zh-TW" smtClean="0"/>
              <a:t>Clique para editar o estilo do subtítulo Mestre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C74891-33B5-40D9-AC53-80DD5D417DB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C1034BC-F2C1-42F8-B3E7-3F9FB8249A76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16486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296018-139B-411F-80FA-354AF0BC8AA8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5AB932-2AFC-406B-BB2F-CD9AEE9EBC2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52796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FE6E0F-00E1-4BFF-9F01-D6977FB607AE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9EF657-5702-4D4F-96EE-E9922E09F48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996005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C4BFAA-FDC9-42BB-A9A5-F3361F059B4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B904A69-31B0-4133-8957-B45787AFEE58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984260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BAF1B9-F925-4C5A-9743-DB8DCE513E91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B72889-5BA7-4FF7-959D-066732BC4ED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925607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C9F290-7754-4711-9155-3935A593E420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240887-FBED-4A36-B238-0AF0D0CAC23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375371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F1842-97E2-42F2-97B5-3033703A549C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A3F2B8C-A566-40B7-A46B-5A37DA495457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220501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5C63FB-AFFB-45F9-B357-8930ADC5B4DF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477ADC0-A0F5-4AED-9BF3-480CF558E40D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2940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altLang="zh-TW" noProof="0" dirty="0" smtClean="0"/>
              <a:t>Clique no ícone para adicionar uma imagem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75A7F3-231C-4B94-80EF-A4C26AE4C916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22EF33-5DA4-419E-AA1D-214D2433D90B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063906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42A465-46A0-4EDF-887F-F2F43DBEA003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33E065-9BBB-4ACD-B486-BBA16BDB929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33815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E5FF0-7ADD-4100-BB85-A6CAACD0800B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1AA729-624F-4260-A0A7-DA2F159F37F4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087343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altLang="zh-TW" smtClean="0"/>
              <a:t>Clique para editar o estilo do subtítulo Mestre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C74891-33B5-40D9-AC53-80DD5D417DB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C1034BC-F2C1-42F8-B3E7-3F9FB8249A76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90622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296018-139B-411F-80FA-354AF0BC8AA8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5AB932-2AFC-406B-BB2F-CD9AEE9EBC2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14315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FE6E0F-00E1-4BFF-9F01-D6977FB607AE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9EF657-5702-4D4F-96EE-E9922E09F48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56496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C4BFAA-FDC9-42BB-A9A5-F3361F059B4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B904A69-31B0-4133-8957-B45787AFEE58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516474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BAF1B9-F925-4C5A-9743-DB8DCE513E91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B72889-5BA7-4FF7-959D-066732BC4ED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221716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C9F290-7754-4711-9155-3935A593E420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240887-FBED-4A36-B238-0AF0D0CAC23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633810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F1842-97E2-42F2-97B5-3033703A549C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A3F2B8C-A566-40B7-A46B-5A37DA495457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761793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5C63FB-AFFB-45F9-B357-8930ADC5B4DF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477ADC0-A0F5-4AED-9BF3-480CF558E40D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562352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altLang="zh-TW" noProof="0" dirty="0" smtClean="0"/>
              <a:t>Clique no ícone para adicionar uma imagem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75A7F3-231C-4B94-80EF-A4C26AE4C916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22EF33-5DA4-419E-AA1D-214D2433D90B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082265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42A465-46A0-4EDF-887F-F2F43DBEA003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33E065-9BBB-4ACD-B486-BBA16BDB929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722444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E5FF0-7ADD-4100-BB85-A6CAACD0800B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1AA729-624F-4260-A0A7-DA2F159F37F4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391753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altLang="zh-TW" smtClean="0"/>
              <a:t>Clique para editar o estilo do subtítulo Mestre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C74891-33B5-40D9-AC53-80DD5D417DB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C1034BC-F2C1-42F8-B3E7-3F9FB8249A76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934716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296018-139B-411F-80FA-354AF0BC8AA8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5AB932-2AFC-406B-BB2F-CD9AEE9EBC2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31553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FE6E0F-00E1-4BFF-9F01-D6977FB607AE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9EF657-5702-4D4F-96EE-E9922E09F48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755257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C4BFAA-FDC9-42BB-A9A5-F3361F059B4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B904A69-31B0-4133-8957-B45787AFEE58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566727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BAF1B9-F925-4C5A-9743-DB8DCE513E91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B72889-5BA7-4FF7-959D-066732BC4ED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39810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C9F290-7754-4711-9155-3935A593E420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240887-FBED-4A36-B238-0AF0D0CAC23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658270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F1842-97E2-42F2-97B5-3033703A549C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A3F2B8C-A566-40B7-A46B-5A37DA495457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74237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5C63FB-AFFB-45F9-B357-8930ADC5B4DF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477ADC0-A0F5-4AED-9BF3-480CF558E40D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033096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altLang="zh-TW" noProof="0" dirty="0" smtClean="0"/>
              <a:t>Clique no ícone para adicionar uma imagem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75A7F3-231C-4B94-80EF-A4C26AE4C916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22EF33-5DA4-419E-AA1D-214D2433D90B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324419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42A465-46A0-4EDF-887F-F2F43DBEA003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33E065-9BBB-4ACD-B486-BBA16BDB929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564424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E5FF0-7ADD-4100-BB85-A6CAACD0800B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1AA729-624F-4260-A0A7-DA2F159F37F4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718801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altLang="zh-TW" smtClean="0"/>
              <a:t>Clique para editar o estilo do subtítulo Mestre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C74891-33B5-40D9-AC53-80DD5D417DB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C1034BC-F2C1-42F8-B3E7-3F9FB8249A76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009685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296018-139B-411F-80FA-354AF0BC8AA8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5AB932-2AFC-406B-BB2F-CD9AEE9EBC2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430164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FE6E0F-00E1-4BFF-9F01-D6977FB607AE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9EF657-5702-4D4F-96EE-E9922E09F48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509987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C4BFAA-FDC9-42BB-A9A5-F3361F059B4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B904A69-31B0-4133-8957-B45787AFEE58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019392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BAF1B9-F925-4C5A-9743-DB8DCE513E91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B72889-5BA7-4FF7-959D-066732BC4ED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833445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C9F290-7754-4711-9155-3935A593E420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240887-FBED-4A36-B238-0AF0D0CAC23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870071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F1842-97E2-42F2-97B5-3033703A549C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A3F2B8C-A566-40B7-A46B-5A37DA495457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317290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5C63FB-AFFB-45F9-B357-8930ADC5B4DF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477ADC0-A0F5-4AED-9BF3-480CF558E40D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398429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altLang="zh-TW" noProof="0" dirty="0" smtClean="0"/>
              <a:t>Clique no ícone para adicionar uma imagem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75A7F3-231C-4B94-80EF-A4C26AE4C916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22EF33-5DA4-419E-AA1D-214D2433D90B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931111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42A465-46A0-4EDF-887F-F2F43DBEA003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33E065-9BBB-4ACD-B486-BBA16BDB929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312820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E5FF0-7ADD-4100-BB85-A6CAACD0800B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1AA729-624F-4260-A0A7-DA2F159F37F4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842438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altLang="zh-TW" smtClean="0"/>
              <a:t>Clique para editar o estilo do subtítulo Mestre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C74891-33B5-40D9-AC53-80DD5D417DB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C1034BC-F2C1-42F8-B3E7-3F9FB8249A76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922853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296018-139B-411F-80FA-354AF0BC8AA8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5AB932-2AFC-406B-BB2F-CD9AEE9EBC2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298298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FE6E0F-00E1-4BFF-9F01-D6977FB607AE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9EF657-5702-4D4F-96EE-E9922E09F48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79548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C4BFAA-FDC9-42BB-A9A5-F3361F059B4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B904A69-31B0-4133-8957-B45787AFEE58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72340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BAF1B9-F925-4C5A-9743-DB8DCE513E91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B72889-5BA7-4FF7-959D-066732BC4ED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297750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C9F290-7754-4711-9155-3935A593E420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240887-FBED-4A36-B238-0AF0D0CAC23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561965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F1842-97E2-42F2-97B5-3033703A549C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A3F2B8C-A566-40B7-A46B-5A37DA495457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279264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5C63FB-AFFB-45F9-B357-8930ADC5B4DF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477ADC0-A0F5-4AED-9BF3-480CF558E40D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518250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altLang="zh-TW" noProof="0" dirty="0" smtClean="0"/>
              <a:t>Clique no ícone para adicionar uma imagem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75A7F3-231C-4B94-80EF-A4C26AE4C916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22EF33-5DA4-419E-AA1D-214D2433D90B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380240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42A465-46A0-4EDF-887F-F2F43DBEA003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33E065-9BBB-4ACD-B486-BBA16BDB929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67774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E5FF0-7ADD-4100-BB85-A6CAACD0800B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1AA729-624F-4260-A0A7-DA2F159F37F4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4959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19/03/2020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0615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EAA401-92F1-4BD0-902D-52849298F649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ea typeface="新細明體"/>
                <a:cs typeface="新細明體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104F44A-6144-4A1B-BE46-2150AFB84550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63465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p:transition spd="slow">
    <p:zoom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新細明體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新細明體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新細明體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新細明體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EAA401-92F1-4BD0-902D-52849298F649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ea typeface="新細明體"/>
                <a:cs typeface="新細明體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104F44A-6144-4A1B-BE46-2150AFB84550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37525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transition spd="slow">
    <p:zoom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新細明體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新細明體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新細明體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新細明體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EAA401-92F1-4BD0-902D-52849298F649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ea typeface="新細明體"/>
                <a:cs typeface="新細明體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104F44A-6144-4A1B-BE46-2150AFB84550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70586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</p:sldLayoutIdLst>
  <p:transition spd="slow">
    <p:zoom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新細明體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新細明體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新細明體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新細明體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EAA401-92F1-4BD0-902D-52849298F649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ea typeface="新細明體"/>
                <a:cs typeface="新細明體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104F44A-6144-4A1B-BE46-2150AFB84550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84482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</p:sldLayoutIdLst>
  <p:transition spd="slow">
    <p:zoom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新細明體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新細明體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新細明體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新細明體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EAA401-92F1-4BD0-902D-52849298F649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ea typeface="新細明體"/>
                <a:cs typeface="新細明體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104F44A-6144-4A1B-BE46-2150AFB84550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56369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</p:sldLayoutIdLst>
  <p:transition spd="slow">
    <p:zoom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新細明體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新細明體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新細明體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新細明體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EAA401-92F1-4BD0-902D-52849298F649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ea typeface="新細明體"/>
                <a:cs typeface="新細明體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104F44A-6144-4A1B-BE46-2150AFB84550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36846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</p:sldLayoutIdLst>
  <p:transition spd="slow">
    <p:zoom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新細明體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新細明體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新細明體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新細明體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EAA401-92F1-4BD0-902D-52849298F649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ea typeface="新細明體"/>
                <a:cs typeface="新細明體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104F44A-6144-4A1B-BE46-2150AFB84550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05338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</p:sldLayoutIdLst>
  <p:transition spd="slow">
    <p:zoom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新細明體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新細明體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新細明體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新細明體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ço Reservado para Conteúdo 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308054"/>
          </a:xfrm>
        </p:spPr>
      </p:pic>
      <p:sp>
        <p:nvSpPr>
          <p:cNvPr id="4" name="Retângulo 3"/>
          <p:cNvSpPr/>
          <p:nvPr/>
        </p:nvSpPr>
        <p:spPr>
          <a:xfrm>
            <a:off x="642910" y="1071552"/>
            <a:ext cx="388843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Forte" panose="03060902040502070203" pitchFamily="66" charset="0"/>
              </a:rPr>
              <a:t>LA</a:t>
            </a:r>
            <a:endParaRPr lang="pt-BR" sz="54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Forte" panose="03060902040502070203" pitchFamily="66" charset="0"/>
            </a:endParaRPr>
          </a:p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Forte" panose="03060902040502070203" pitchFamily="66" charset="0"/>
              </a:rPr>
              <a:t> </a:t>
            </a:r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Forte" panose="03060902040502070203" pitchFamily="66" charset="0"/>
              </a:rPr>
              <a:t>FIESTA </a:t>
            </a:r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Forte" panose="03060902040502070203" pitchFamily="66" charset="0"/>
              </a:rPr>
              <a:t>TERMINO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Forte" panose="03060902040502070203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691680" y="4075239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Brush Script MT" panose="03060802040406070304" pitchFamily="66" charset="0"/>
              </a:rPr>
              <a:t>Avanço Automático</a:t>
            </a:r>
          </a:p>
          <a:p>
            <a:pPr algn="ctr"/>
            <a:r>
              <a:rPr lang="pt-BR" dirty="0" smtClean="0">
                <a:latin typeface="Brush Script MT" panose="03060802040406070304" pitchFamily="66" charset="0"/>
              </a:rPr>
              <a:t>Sem legendas</a:t>
            </a:r>
            <a:endParaRPr lang="pt-BR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5787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0" advClick="0" advTm="20000">
        <p:zoom/>
        <p:sndAc>
          <p:stSnd loop="1">
            <p:snd r:embed="rId4" name="Paloma San Basilio - La Fiesta Termino.wav"/>
          </p:stSnd>
        </p:sndAc>
      </p:transition>
    </mc:Choice>
    <mc:Fallback>
      <p:transition spd="slow" advClick="0" advTm="20000">
        <p:zoom/>
        <p:sndAc>
          <p:stSnd loop="1">
            <p:snd r:embed="rId2" name="Paloma San Basilio - La Fiesta Termi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096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0964" name="Picture 2" descr="http://cdn1.santorini-princess.com/../imgs/santorini-princess-spa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F3702F4-526F-4EB2-B08B-9C529D3D89CD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新細明體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153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3000">
        <p15:prstTrans prst="fallOve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5837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58372" name="Picture 2" descr="http://www.all-hd-wallpapers.com/wallpapers/architecture/3542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8575"/>
            <a:ext cx="914400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3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145487-E63E-46C0-8B8F-D38A4EBC351C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新細明體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8929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3000">
        <p15:prstTrans prst="fallOve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608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6084" name="Picture 2" descr="http://cdn1.santorini-princess.com/imgs/santorini-princess-spa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3338"/>
            <a:ext cx="9144000" cy="517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F2AD88-A054-468F-A877-2F47C20D5410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新細明體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5515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3000">
        <p15:prstTrans prst="fallOve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09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100" name="Picture 2" descr="http://wallpaperscraft.com/image/evening_sea_hotel_terrace_balcony_view_horizon_leisure_68227_1920x10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239250" cy="5191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61E744B-1B11-4874-862D-0F87439D87B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新細明體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6488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3000">
        <p15:prstTrans prst="fallOve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5222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52228" name="Picture 2" descr="http://cdn1.santorini-princess.com/../imgs/santorini_princess_presidential_suites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EE00DF9-94FD-4123-B93F-F4969F50AA58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新細明體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023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3000">
        <p15:prstTrans prst="fallOve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048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0484" name="Picture 2" descr="http://wallpaperscraft.com/image/swimming_pool_evening_villa_water_house_sofas_beds_night_table_lounge_chairs_31411_1920x10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239250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804B1A4-9FBE-4E8E-82CF-3114B06ECC95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新細明體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2146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3000">
        <p15:prstTrans prst="fallOve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A3F2B8C-A566-40B7-A46B-5A37DA495457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zh-TW" sz="1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6113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3000">
        <p15:prstTrans prst="fallOve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747498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7000">
        <p15:prstTrans prst="airplan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76949" y="165490"/>
            <a:ext cx="281899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Final &amp; Pesquisas  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</a:t>
            </a:r>
            <a:r>
              <a:rPr kumimoji="0" lang="pt-BR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Pessoal &amp; Internet    </a:t>
            </a:r>
            <a:endParaRPr kumimoji="0" lang="pt-BR" b="1" i="0" u="sng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</a:t>
            </a:r>
            <a:r>
              <a:rPr kumimoji="0" lang="pt-BR" sz="2000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de </a:t>
            </a: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Fundo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Abert/Acomp: 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La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Fiesta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Termino</a:t>
            </a:r>
            <a:endParaRPr lang="pt-BR" sz="1600" b="1" dirty="0" smtClean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6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Paloma </a:t>
            </a:r>
            <a:r>
              <a:rPr lang="pt-BR" sz="16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San</a:t>
            </a:r>
            <a:r>
              <a:rPr lang="pt-BR" sz="16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Basílio</a:t>
            </a: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Encerramento: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Tu Me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Acostumbraste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Canta: Luiz Miguel</a:t>
            </a:r>
            <a:r>
              <a:rPr lang="pt-BR" sz="1600" dirty="0" smtClean="0">
                <a:solidFill>
                  <a:srgbClr val="FF6600"/>
                </a:solidFill>
                <a:latin typeface="Maiandra GD" pitchFamily="34" charset="0"/>
                <a:cs typeface="Arial" charset="0"/>
              </a:rPr>
              <a:t> </a:t>
            </a:r>
            <a:endParaRPr kumimoji="0" lang="pt-BR" sz="1600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563888" y="3661380"/>
            <a:ext cx="5410952" cy="135421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-  ACADÊMICO  28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Email: toninhovendramini@gmail.com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5788" y="312738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382911" y="2691596"/>
            <a:ext cx="245071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CRIAÇÃO/FORMATAÇÃO</a:t>
            </a:r>
            <a:r>
              <a:rPr lang="pt-BR" sz="105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200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</a:t>
            </a:r>
            <a:r>
              <a:rPr lang="pt-BR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endParaRPr lang="pt-BR" sz="1400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7257" y="410360"/>
            <a:ext cx="3228445" cy="4454624"/>
          </a:xfrm>
          <a:prstGeom prst="rect">
            <a:avLst/>
          </a:prstGeom>
          <a:ln w="57150">
            <a:solidFill>
              <a:srgbClr val="A5002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xmlns="" val="1710675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250" advClick="0" advTm="117000">
        <p14:ripple/>
        <p:sndAc>
          <p:stSnd loop="1">
            <p:snd r:embed="rId7" name="Luiz Miguel - Tu Me Acostumbraste.wav"/>
          </p:stSnd>
        </p:sndAc>
      </p:transition>
    </mc:Choice>
    <mc:Fallback>
      <p:transition spd="slow" advClick="0" advTm="117000">
        <p:fade/>
        <p:sndAc>
          <p:stSnd loop="1">
            <p:snd r:embed="rId3" name="Luiz Miguel - Tu Me Acostumbras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4000"/>
                            </p:stCondLst>
                            <p:childTnLst>
                              <p:par>
                                <p:cTn id="4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000"/>
                            </p:stCondLst>
                            <p:childTnLst>
                              <p:par>
                                <p:cTn id="5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000"/>
                            </p:stCondLst>
                            <p:childTnLst>
                              <p:par>
                                <p:cTn id="6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6000"/>
                            </p:stCondLst>
                            <p:childTnLst>
                              <p:par>
                                <p:cTn id="7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0"/>
                            </p:stCondLst>
                            <p:childTnLst>
                              <p:par>
                                <p:cTn id="8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4000"/>
                            </p:stCondLst>
                            <p:childTnLst>
                              <p:par>
                                <p:cTn id="8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NA FIESTA TERMINADO - NOV PUBL - S - 2018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UNA FIESTA TERMINADO - NOV PUBL - S - 2018</Template>
  <TotalTime>2</TotalTime>
  <Words>93</Words>
  <Application>Microsoft Office PowerPoint</Application>
  <PresentationFormat>Apresentação na tela (16:9)</PresentationFormat>
  <Paragraphs>29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8</vt:i4>
      </vt:variant>
      <vt:variant>
        <vt:lpstr>Títulos de slides</vt:lpstr>
      </vt:variant>
      <vt:variant>
        <vt:i4>10</vt:i4>
      </vt:variant>
    </vt:vector>
  </HeadingPairs>
  <TitlesOfParts>
    <vt:vector size="18" baseType="lpstr">
      <vt:lpstr>UNA FIESTA TERMINADO - NOV PUBL - S - 2018</vt:lpstr>
      <vt:lpstr>Office 佈景主題</vt:lpstr>
      <vt:lpstr>1_Office 佈景主題</vt:lpstr>
      <vt:lpstr>2_Office 佈景主題</vt:lpstr>
      <vt:lpstr>3_Office 佈景主題</vt:lpstr>
      <vt:lpstr>4_Office 佈景主題</vt:lpstr>
      <vt:lpstr>5_Office 佈景主題</vt:lpstr>
      <vt:lpstr>6_Office 佈景主題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</cp:revision>
  <dcterms:created xsi:type="dcterms:W3CDTF">2020-03-19T19:09:22Z</dcterms:created>
  <dcterms:modified xsi:type="dcterms:W3CDTF">2020-03-19T19:12:03Z</dcterms:modified>
</cp:coreProperties>
</file>