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6" r:id="rId1"/>
    <p:sldMasterId id="2147484223" r:id="rId2"/>
    <p:sldMasterId id="2147484235" r:id="rId3"/>
    <p:sldMasterId id="2147484247" r:id="rId4"/>
    <p:sldMasterId id="2147484293" r:id="rId5"/>
  </p:sldMasterIdLst>
  <p:notesMasterIdLst>
    <p:notesMasterId r:id="rId15"/>
  </p:notesMasterIdLst>
  <p:sldIdLst>
    <p:sldId id="318" r:id="rId6"/>
    <p:sldId id="319" r:id="rId7"/>
    <p:sldId id="320" r:id="rId8"/>
    <p:sldId id="329" r:id="rId9"/>
    <p:sldId id="321" r:id="rId10"/>
    <p:sldId id="324" r:id="rId11"/>
    <p:sldId id="327" r:id="rId12"/>
    <p:sldId id="328" r:id="rId13"/>
    <p:sldId id="317" r:id="rId14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1A7A3"/>
    <a:srgbClr val="660066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1" autoAdjust="0"/>
    <p:restoredTop sz="94660"/>
  </p:normalViewPr>
  <p:slideViewPr>
    <p:cSldViewPr>
      <p:cViewPr varScale="1">
        <p:scale>
          <a:sx n="128" d="100"/>
          <a:sy n="128" d="100"/>
        </p:scale>
        <p:origin x="91" y="139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8167F-D931-4430-9026-B0EC3A39AB51}" type="datetimeFigureOut">
              <a:rPr lang="pt-BR" smtClean="0"/>
              <a:t>18/08/2020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912225-7413-4A69-B3EB-055C1C10C34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07123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912225-7413-4A69-B3EB-055C1C10C34F}" type="slidenum">
              <a:rPr lang="pt-BR" smtClean="0"/>
              <a:t>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024265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912225-7413-4A69-B3EB-055C1C10C34F}" type="slidenum">
              <a:rPr lang="pt-BR" smtClean="0"/>
              <a:t>8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880650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641703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de cantos arredondados 6"/>
          <p:cNvSpPr/>
          <p:nvPr/>
        </p:nvSpPr>
        <p:spPr>
          <a:xfrm>
            <a:off x="285720" y="107139"/>
            <a:ext cx="8572560" cy="3643338"/>
          </a:xfrm>
          <a:prstGeom prst="roundRect">
            <a:avLst>
              <a:gd name="adj" fmla="val 2353"/>
            </a:avLst>
          </a:prstGeom>
          <a:gradFill>
            <a:gsLst>
              <a:gs pos="0">
                <a:schemeClr val="bg2"/>
              </a:gs>
              <a:gs pos="35000">
                <a:schemeClr val="bg2">
                  <a:lumMod val="9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71500" y="2196701"/>
            <a:ext cx="8001000" cy="1102519"/>
          </a:xfrm>
        </p:spPr>
        <p:txBody>
          <a:bodyPr/>
          <a:lstStyle>
            <a:lvl1pPr algn="ctr">
              <a:defRPr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57200" y="3750477"/>
            <a:ext cx="8401080" cy="803678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5E2D3-F7BA-40AA-884A-AF56BFEFBFA3}" type="datetimeFigureOut">
              <a:rPr lang="pt-BR" smtClean="0"/>
              <a:pPr>
                <a:defRPr/>
              </a:pPr>
              <a:t>18/08/2020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C914FF-B15B-4E12-BE07-BEF6EF28C521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4"/>
          <p:cNvSpPr/>
          <p:nvPr/>
        </p:nvSpPr>
        <p:spPr>
          <a:xfrm>
            <a:off x="457200" y="205979"/>
            <a:ext cx="82296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00100" y="205979"/>
            <a:ext cx="7686700" cy="685800"/>
          </a:xfrm>
        </p:spPr>
        <p:txBody>
          <a:bodyPr>
            <a:noAutofit/>
          </a:bodyPr>
          <a:lstStyle>
            <a:lvl1pPr marL="742950" indent="-742950" algn="l">
              <a:buFont typeface="+mj-lt"/>
              <a:buNone/>
              <a:defRPr lang="pt-BR" sz="28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18/08/2020</a:t>
            </a:fld>
            <a:endParaRPr lang="pt-BR" dirty="0"/>
          </a:p>
        </p:txBody>
      </p:sp>
      <p:sp>
        <p:nvSpPr>
          <p:cNvPr id="8" name="Espaço Reservado para Número de Slid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9" name="Espaço Reservado para Rodapé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cxnSp>
        <p:nvCxnSpPr>
          <p:cNvPr id="12" name="Straight Connector 16"/>
          <p:cNvCxnSpPr/>
          <p:nvPr/>
        </p:nvCxnSpPr>
        <p:spPr>
          <a:xfrm rot="5400000">
            <a:off x="656406" y="548085"/>
            <a:ext cx="68580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spaço Reservado para Texto 19"/>
          <p:cNvSpPr>
            <a:spLocks noGrp="1"/>
          </p:cNvSpPr>
          <p:nvPr>
            <p:ph type="body" sz="quarter" idx="18" hasCustomPrompt="1"/>
          </p:nvPr>
        </p:nvSpPr>
        <p:spPr>
          <a:xfrm>
            <a:off x="457201" y="205979"/>
            <a:ext cx="514297" cy="685800"/>
          </a:xfrm>
        </p:spPr>
        <p:txBody>
          <a:bodyPr anchor="ctr"/>
          <a:lstStyle>
            <a:lvl1pPr>
              <a:buNone/>
              <a:defRPr lang="pt-BR" sz="5000" kern="1200" dirty="0" smtClean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342900" lvl="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pt-BR" dirty="0" smtClean="0"/>
              <a:t>1</a:t>
            </a:r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6B8621-2C60-4328-ACC4-0FA9BA3914DD}" type="datetimeFigureOut">
              <a:rPr lang="pt-BR" smtClean="0"/>
              <a:pPr>
                <a:defRPr/>
              </a:pPr>
              <a:t>18/08/2020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B4E11F-8A01-474F-9DBD-3EEBF51766D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4" name="Rectangle 5"/>
          <p:cNvSpPr/>
          <p:nvPr/>
        </p:nvSpPr>
        <p:spPr>
          <a:xfrm>
            <a:off x="384464" y="1143000"/>
            <a:ext cx="27432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36" name="Straight Connector 9"/>
          <p:cNvCxnSpPr/>
          <p:nvPr/>
        </p:nvCxnSpPr>
        <p:spPr>
          <a:xfrm rot="5400000">
            <a:off x="813883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10"/>
          <p:cNvSpPr/>
          <p:nvPr/>
        </p:nvSpPr>
        <p:spPr>
          <a:xfrm>
            <a:off x="3238500" y="1143000"/>
            <a:ext cx="26670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 smtClean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39" name="Straight Connector 12"/>
          <p:cNvCxnSpPr/>
          <p:nvPr/>
        </p:nvCxnSpPr>
        <p:spPr>
          <a:xfrm rot="5400000">
            <a:off x="3667919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angle 14"/>
          <p:cNvSpPr/>
          <p:nvPr/>
        </p:nvSpPr>
        <p:spPr>
          <a:xfrm>
            <a:off x="6099464" y="1143000"/>
            <a:ext cx="26670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42" name="Straight Connector 16"/>
          <p:cNvCxnSpPr/>
          <p:nvPr/>
        </p:nvCxnSpPr>
        <p:spPr>
          <a:xfrm rot="5400000">
            <a:off x="6528883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Espaço Reservado para Texto 54"/>
          <p:cNvSpPr>
            <a:spLocks noGrp="1"/>
          </p:cNvSpPr>
          <p:nvPr>
            <p:ph type="body" sz="quarter" idx="14" hasCustomPrompt="1"/>
          </p:nvPr>
        </p:nvSpPr>
        <p:spPr>
          <a:xfrm>
            <a:off x="1055962" y="1150149"/>
            <a:ext cx="2071702" cy="678651"/>
          </a:xfrm>
          <a:noFill/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Titulo 1</a:t>
            </a:r>
            <a:endParaRPr lang="pt-BR" dirty="0"/>
          </a:p>
        </p:txBody>
      </p:sp>
      <p:sp>
        <p:nvSpPr>
          <p:cNvPr id="56" name="Espaço Reservado para Texto 54"/>
          <p:cNvSpPr>
            <a:spLocks noGrp="1"/>
          </p:cNvSpPr>
          <p:nvPr>
            <p:ph type="body" sz="quarter" idx="15" hasCustomPrompt="1"/>
          </p:nvPr>
        </p:nvSpPr>
        <p:spPr>
          <a:xfrm>
            <a:off x="3925888" y="1143000"/>
            <a:ext cx="2003434" cy="678651"/>
          </a:xfrm>
          <a:noFill/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Titulo 2</a:t>
            </a:r>
            <a:endParaRPr lang="pt-BR" dirty="0"/>
          </a:p>
        </p:txBody>
      </p:sp>
      <p:sp>
        <p:nvSpPr>
          <p:cNvPr id="57" name="Espaço Reservado para Texto 54"/>
          <p:cNvSpPr>
            <a:spLocks noGrp="1"/>
          </p:cNvSpPr>
          <p:nvPr>
            <p:ph type="body" sz="quarter" idx="16" hasCustomPrompt="1"/>
          </p:nvPr>
        </p:nvSpPr>
        <p:spPr>
          <a:xfrm>
            <a:off x="6786852" y="1143000"/>
            <a:ext cx="1999990" cy="678651"/>
          </a:xfrm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Titulo 3</a:t>
            </a:r>
            <a:endParaRPr lang="pt-BR" dirty="0"/>
          </a:p>
        </p:txBody>
      </p:sp>
      <p:sp>
        <p:nvSpPr>
          <p:cNvPr id="59" name="Espaço Reservado para Texto 58"/>
          <p:cNvSpPr>
            <a:spLocks noGrp="1"/>
          </p:cNvSpPr>
          <p:nvPr>
            <p:ph type="body" sz="quarter" idx="17"/>
          </p:nvPr>
        </p:nvSpPr>
        <p:spPr>
          <a:xfrm>
            <a:off x="384464" y="1821651"/>
            <a:ext cx="2743200" cy="2916000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0" name="Espaço Reservado para Texto 58"/>
          <p:cNvSpPr>
            <a:spLocks noGrp="1"/>
          </p:cNvSpPr>
          <p:nvPr>
            <p:ph type="body" sz="quarter" idx="18"/>
          </p:nvPr>
        </p:nvSpPr>
        <p:spPr>
          <a:xfrm>
            <a:off x="3238500" y="1821651"/>
            <a:ext cx="2690822" cy="2946818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1" name="Espaço Reservado para Texto 58"/>
          <p:cNvSpPr>
            <a:spLocks noGrp="1"/>
          </p:cNvSpPr>
          <p:nvPr>
            <p:ph type="body" sz="quarter" idx="19"/>
          </p:nvPr>
        </p:nvSpPr>
        <p:spPr>
          <a:xfrm>
            <a:off x="6092576" y="1828800"/>
            <a:ext cx="2694266" cy="2876531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3" name="Espaço Reservado para Texto 62"/>
          <p:cNvSpPr>
            <a:spLocks noGrp="1"/>
          </p:cNvSpPr>
          <p:nvPr>
            <p:ph type="body" sz="quarter" idx="20" hasCustomPrompt="1"/>
          </p:nvPr>
        </p:nvSpPr>
        <p:spPr>
          <a:xfrm>
            <a:off x="384464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1</a:t>
            </a:r>
            <a:endParaRPr lang="pt-BR" dirty="0"/>
          </a:p>
        </p:txBody>
      </p:sp>
      <p:sp>
        <p:nvSpPr>
          <p:cNvPr id="64" name="Espaço Reservado para Texto 62"/>
          <p:cNvSpPr>
            <a:spLocks noGrp="1"/>
          </p:cNvSpPr>
          <p:nvPr>
            <p:ph type="body" sz="quarter" idx="21" hasCustomPrompt="1"/>
          </p:nvPr>
        </p:nvSpPr>
        <p:spPr>
          <a:xfrm>
            <a:off x="3254390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1</a:t>
            </a:r>
            <a:endParaRPr lang="pt-BR" dirty="0"/>
          </a:p>
        </p:txBody>
      </p:sp>
      <p:sp>
        <p:nvSpPr>
          <p:cNvPr id="65" name="Espaço Reservado para Texto 62"/>
          <p:cNvSpPr>
            <a:spLocks noGrp="1"/>
          </p:cNvSpPr>
          <p:nvPr>
            <p:ph type="body" sz="quarter" idx="22" hasCustomPrompt="1"/>
          </p:nvPr>
        </p:nvSpPr>
        <p:spPr>
          <a:xfrm>
            <a:off x="6092576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1</a:t>
            </a:r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31812" y="1607337"/>
            <a:ext cx="4040188" cy="2963466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t" anchorCtr="0"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t" anchorCtr="0"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6DF47A-E5D4-44E2-892C-2F1CC8333E73}" type="datetimeFigureOut">
              <a:rPr lang="pt-BR" smtClean="0"/>
              <a:pPr>
                <a:defRPr/>
              </a:pPr>
              <a:t>18/08/2020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CB06E8-5983-4814-AE16-17E278162709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10" name="Rectangle 5"/>
          <p:cNvSpPr/>
          <p:nvPr/>
        </p:nvSpPr>
        <p:spPr>
          <a:xfrm>
            <a:off x="531812" y="1063229"/>
            <a:ext cx="4040188" cy="567928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11" name="TextBox 7"/>
          <p:cNvSpPr txBox="1"/>
          <p:nvPr/>
        </p:nvSpPr>
        <p:spPr>
          <a:xfrm>
            <a:off x="457176" y="1017973"/>
            <a:ext cx="685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</a:rPr>
              <a:t>1</a:t>
            </a:r>
          </a:p>
        </p:txBody>
      </p:sp>
      <p:cxnSp>
        <p:nvCxnSpPr>
          <p:cNvPr id="12" name="Straight Connector 9"/>
          <p:cNvCxnSpPr/>
          <p:nvPr/>
        </p:nvCxnSpPr>
        <p:spPr>
          <a:xfrm rot="5400000">
            <a:off x="815157" y="1349368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73127" y="1071553"/>
            <a:ext cx="3424262" cy="538169"/>
          </a:xfr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4" name="Rectangle 5"/>
          <p:cNvSpPr/>
          <p:nvPr/>
        </p:nvSpPr>
        <p:spPr>
          <a:xfrm>
            <a:off x="4645026" y="1063229"/>
            <a:ext cx="4041775" cy="567928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15" name="TextBox 7"/>
          <p:cNvSpPr txBox="1"/>
          <p:nvPr/>
        </p:nvSpPr>
        <p:spPr>
          <a:xfrm>
            <a:off x="4572000" y="1017973"/>
            <a:ext cx="685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dirty="0" smtClean="0">
                <a:solidFill>
                  <a:srgbClr val="EEECE1">
                    <a:lumMod val="75000"/>
                  </a:srgbClr>
                </a:solidFill>
                <a:latin typeface="Calisto MT" pitchFamily="18" charset="0"/>
              </a:rPr>
              <a:t>2</a:t>
            </a:r>
            <a:endParaRPr lang="en-US" sz="5000" dirty="0">
              <a:solidFill>
                <a:srgbClr val="EEECE1">
                  <a:lumMod val="75000"/>
                </a:srgbClr>
              </a:solidFill>
              <a:latin typeface="Calisto MT" pitchFamily="18" charset="0"/>
            </a:endParaRPr>
          </a:p>
        </p:txBody>
      </p:sp>
      <p:cxnSp>
        <p:nvCxnSpPr>
          <p:cNvPr id="16" name="Straight Connector 9"/>
          <p:cNvCxnSpPr/>
          <p:nvPr/>
        </p:nvCxnSpPr>
        <p:spPr>
          <a:xfrm rot="5400000">
            <a:off x="4958561" y="1349368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Espaço Reservado para Texto 2"/>
          <p:cNvSpPr>
            <a:spLocks noGrp="1"/>
          </p:cNvSpPr>
          <p:nvPr>
            <p:ph type="body" idx="13"/>
          </p:nvPr>
        </p:nvSpPr>
        <p:spPr>
          <a:xfrm>
            <a:off x="5214942" y="1071553"/>
            <a:ext cx="3424262" cy="538169"/>
          </a:xfr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C133BE-3496-4D71-8902-FE89A01078C7}" type="datetimeFigureOut">
              <a:rPr lang="pt-BR" smtClean="0"/>
              <a:pPr>
                <a:defRPr/>
              </a:pPr>
              <a:t>18/08/2020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5F8E76-7184-444F-8A0A-36E2079977A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F55652-96F0-4428-8D84-4A106D4F3B13}" type="datetimeFigureOut">
              <a:rPr lang="pt-BR" smtClean="0"/>
              <a:pPr>
                <a:defRPr/>
              </a:pPr>
              <a:t>18/08/2020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7C5B73-D8C0-4D9B-878F-4EA28EF98AB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gradFill>
            <a:gsLst>
              <a:gs pos="0">
                <a:schemeClr val="bg1">
                  <a:alpha val="0"/>
                </a:schemeClr>
              </a:gs>
              <a:gs pos="55000">
                <a:schemeClr val="bg2">
                  <a:lumMod val="9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>
            <a:solidFill>
              <a:schemeClr val="bg2">
                <a:lumMod val="75000"/>
              </a:schemeClr>
            </a:solidFill>
          </a:ln>
        </p:spPr>
        <p:txBody>
          <a:bodyPr anchor="ctr"/>
          <a:lstStyle>
            <a:lvl1pPr algn="l">
              <a:defRPr sz="2000"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gradFill>
            <a:gsLst>
              <a:gs pos="0">
                <a:schemeClr val="bg1">
                  <a:alpha val="0"/>
                </a:schemeClr>
              </a:gs>
              <a:gs pos="55000">
                <a:schemeClr val="bg2"/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</p:spPr>
        <p:txBody>
          <a:bodyPr/>
          <a:lstStyle>
            <a:lvl1pPr marL="0" indent="0">
              <a:buNone/>
              <a:defRPr sz="1400">
                <a:solidFill>
                  <a:schemeClr val="bg2">
                    <a:lumMod val="1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27A225-805A-4E96-B992-AC4B0381012C}" type="datetimeFigureOut">
              <a:rPr lang="pt-BR" smtClean="0"/>
              <a:pPr>
                <a:defRPr/>
              </a:pPr>
              <a:t>18/08/2020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9DDC2E-69F0-4594-B933-9B3AA66F2EE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1BE1B08-4118-4779-B522-304782B5E1C7}" type="datetimeFigureOut">
              <a:rPr lang="pt-BR" smtClean="0"/>
              <a:pPr>
                <a:defRPr/>
              </a:pPr>
              <a:t>18/08/2020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880BFA-1D16-4916-A8EC-9AD78568C490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0ABA2C-F2CC-48EF-8F81-0939934E06A3}" type="datetimeFigureOut">
              <a:rPr lang="pt-BR" smtClean="0"/>
              <a:pPr>
                <a:defRPr/>
              </a:pPr>
              <a:t>18/08/2020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133059-BF4B-4F45-94B1-2C29347E182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DE8007-0C09-47AF-B452-3FE288E61E19}" type="datetimeFigureOut">
              <a:rPr lang="pt-BR" smtClean="0"/>
              <a:pPr>
                <a:defRPr/>
              </a:pPr>
              <a:t>18/08/2020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86A2F-2904-42FE-A168-D3CECDC4FCB2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5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18/08/2020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35769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18/08/2020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880354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8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18/08/2020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1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6476607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18/08/2020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64377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18/08/2020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55310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18/08/2020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687933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18/08/2020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65001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18/08/2020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139926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18/08/2020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1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287670273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18/08/2020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036466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18/08/2020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934324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3398"/>
            <a:ext cx="6858000" cy="1790700"/>
          </a:xfr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18/08/2020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208051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18/08/2020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398560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4317"/>
            <a:ext cx="7886700" cy="2138406"/>
          </a:xfrm>
        </p:spPr>
        <p:txBody>
          <a:bodyPr anchor="b">
            <a:normAutofit/>
          </a:bodyPr>
          <a:lstStyle>
            <a:lvl1pPr>
              <a:defRPr sz="45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14475"/>
            <a:ext cx="7886700" cy="1125140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44F7529-F860-41CF-B369-932541D205B6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18/08/2020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34A130-2003-475F-A42B-068E0A545BB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779553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371600"/>
            <a:ext cx="3886200" cy="3263503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71600"/>
            <a:ext cx="3886200" cy="3263503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5483B8E-9D3D-4425-831D-AB232369C90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18/08/2020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EFF164-FA43-4085-B15D-85B88900DC8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1359417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261388"/>
            <a:ext cx="3867150" cy="619274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1880663"/>
            <a:ext cx="3867150" cy="2760394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1388"/>
            <a:ext cx="3886201" cy="619274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80663"/>
            <a:ext cx="3886201" cy="2760394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3F1CD4-39DD-4001-8FF7-1113DC93F79F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18/08/2020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CD246A-0AA3-48C4-AF85-4EE6BEFFC8FC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1933752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18/08/2020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65680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62E3A47-48B4-4E2D-9B32-D43EB79D7173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18/08/2020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3B434F-3B16-40C5-95CB-9FD9275C78A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92034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342900"/>
            <a:ext cx="2948940" cy="1200148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742950"/>
            <a:ext cx="4629150" cy="36576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1543049"/>
            <a:ext cx="2948940" cy="28575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58B3EB-EB16-4170-AA57-A04DB798FFD7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18/08/2020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EDF333-D552-4451-87F5-51C7C624120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02028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342900"/>
            <a:ext cx="2948940" cy="1200150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742950"/>
            <a:ext cx="4629150" cy="3657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1543050"/>
            <a:ext cx="2948940" cy="28575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A4DCFF7-65BE-4D8C-B987-897415FB240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18/08/2020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457247-55E3-431C-AE52-2518CFDCA14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184495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18/08/2020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003209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0271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0272"/>
            <a:ext cx="5800725" cy="4358878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18/08/2020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18198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18/08/2020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59907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Editar estilos de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18/08/2020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573453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Editar estilos de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18/08/2020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4874227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Editar estilos de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Editar estilos de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18/08/2020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7860620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Editar estilos de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Editar estilos de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Editar estilos de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18/08/2020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146969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18/08/2020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243601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18/08/2020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738247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Editar estilos de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Editar estilos de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18/08/2020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292689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18/08/2020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Editar estilos de texto Mestre</a:t>
            </a:r>
          </a:p>
        </p:txBody>
      </p:sp>
    </p:spTree>
    <p:extLst>
      <p:ext uri="{BB962C8B-B14F-4D97-AF65-F5344CB8AC3E}">
        <p14:creationId xmlns:p14="http://schemas.microsoft.com/office/powerpoint/2010/main" val="242926854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Editar estilos de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18/08/2020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304965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Editar estilos de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18/08/2020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939933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18/08/2020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504414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18/08/2020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572493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6B8621-2C60-4328-ACC4-0FA9BA3914DD}" type="datetimeFigureOut">
              <a:rPr lang="pt-BR" smtClean="0"/>
              <a:pPr>
                <a:defRPr/>
              </a:pPr>
              <a:t>18/08/2020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B4E11F-8A01-474F-9DBD-3EEBF51766D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7565832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18/08/2020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990748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6DF47A-E5D4-44E2-892C-2F1CC8333E73}" type="datetimeFigureOut">
              <a:rPr lang="pt-BR" smtClean="0"/>
              <a:pPr>
                <a:defRPr/>
              </a:pPr>
              <a:t>18/08/2020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CB06E8-5983-4814-AE16-17E278162709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6555908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18/08/2020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333780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F55652-96F0-4428-8D84-4A106D4F3B13}" type="datetimeFigureOut">
              <a:rPr lang="pt-BR" smtClean="0"/>
              <a:pPr>
                <a:defRPr/>
              </a:pPr>
              <a:t>18/08/2020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7C5B73-D8C0-4D9B-878F-4EA28EF98AB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0902384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27A225-805A-4E96-B992-AC4B0381012C}" type="datetimeFigureOut">
              <a:rPr lang="pt-BR" smtClean="0"/>
              <a:pPr>
                <a:defRPr/>
              </a:pPr>
              <a:t>18/08/2020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9DDC2E-69F0-4594-B933-9B3AA66F2EE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8339377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1BE1B08-4118-4779-B522-304782B5E1C7}" type="datetimeFigureOut">
              <a:rPr lang="pt-BR" smtClean="0"/>
              <a:pPr>
                <a:defRPr/>
              </a:pPr>
              <a:t>18/08/2020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880BFA-1D16-4916-A8EC-9AD78568C490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9941753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18/08/2020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040539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18/08/2020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208667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3.jp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bg1"/>
            </a:gs>
            <a:gs pos="100000">
              <a:schemeClr val="bg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dirty="0" smtClean="0"/>
              <a:t>Clique para editar o estilo do título mestre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18/08/2020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ransition spd="slow" advClick="0" advTm="20000"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18/08/2020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6438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24" r:id="rId1"/>
    <p:sldLayoutId id="2147484225" r:id="rId2"/>
    <p:sldLayoutId id="2147484226" r:id="rId3"/>
    <p:sldLayoutId id="2147484227" r:id="rId4"/>
    <p:sldLayoutId id="2147484228" r:id="rId5"/>
    <p:sldLayoutId id="2147484229" r:id="rId6"/>
    <p:sldLayoutId id="2147484230" r:id="rId7"/>
    <p:sldLayoutId id="2147484231" r:id="rId8"/>
    <p:sldLayoutId id="2147484232" r:id="rId9"/>
    <p:sldLayoutId id="2147484233" r:id="rId10"/>
    <p:sldLayoutId id="2147484234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3845" y="274320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371600"/>
            <a:ext cx="7886700" cy="32635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18/08/2020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63145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51530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36" r:id="rId1"/>
    <p:sldLayoutId id="2147484237" r:id="rId2"/>
    <p:sldLayoutId id="2147484238" r:id="rId3"/>
    <p:sldLayoutId id="2147484239" r:id="rId4"/>
    <p:sldLayoutId id="2147484240" r:id="rId5"/>
    <p:sldLayoutId id="2147484241" r:id="rId6"/>
    <p:sldLayoutId id="2147484242" r:id="rId7"/>
    <p:sldLayoutId id="2147484243" r:id="rId8"/>
    <p:sldLayoutId id="2147484244" r:id="rId9"/>
    <p:sldLayoutId id="2147484245" r:id="rId10"/>
    <p:sldLayoutId id="2147484246" r:id="rId11"/>
  </p:sldLayoutIdLst>
  <p:transition>
    <p:split orient="vert"/>
  </p:transition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18/08/2020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8181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48" r:id="rId1"/>
    <p:sldLayoutId id="2147484249" r:id="rId2"/>
    <p:sldLayoutId id="2147484250" r:id="rId3"/>
    <p:sldLayoutId id="2147484251" r:id="rId4"/>
    <p:sldLayoutId id="2147484252" r:id="rId5"/>
    <p:sldLayoutId id="2147484253" r:id="rId6"/>
    <p:sldLayoutId id="2147484254" r:id="rId7"/>
    <p:sldLayoutId id="2147484255" r:id="rId8"/>
    <p:sldLayoutId id="2147484256" r:id="rId9"/>
    <p:sldLayoutId id="2147484257" r:id="rId10"/>
    <p:sldLayoutId id="2147484258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18/08/2020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12028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94" r:id="rId1"/>
    <p:sldLayoutId id="2147484295" r:id="rId2"/>
    <p:sldLayoutId id="2147484296" r:id="rId3"/>
    <p:sldLayoutId id="2147484297" r:id="rId4"/>
    <p:sldLayoutId id="2147484298" r:id="rId5"/>
    <p:sldLayoutId id="2147484299" r:id="rId6"/>
    <p:sldLayoutId id="2147484300" r:id="rId7"/>
    <p:sldLayoutId id="2147484301" r:id="rId8"/>
    <p:sldLayoutId id="2147484302" r:id="rId9"/>
    <p:sldLayoutId id="2147484303" r:id="rId10"/>
    <p:sldLayoutId id="2147484304" r:id="rId11"/>
  </p:sldLayoutIdLst>
  <p:transition spd="slow">
    <p:wheel spokes="1"/>
  </p:transition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5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audio" Target="../media/audio2.wav"/><Relationship Id="rId7" Type="http://schemas.openxmlformats.org/officeDocument/2006/relationships/image" Target="../media/image16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15.jpg"/><Relationship Id="rId5" Type="http://schemas.openxmlformats.org/officeDocument/2006/relationships/image" Target="../media/image14.PNG"/><Relationship Id="rId4" Type="http://schemas.openxmlformats.org/officeDocument/2006/relationships/hyperlink" Target="http://vendraminiletras.blogspot.com/" TargetMode="External"/><Relationship Id="rId9" Type="http://schemas.openxmlformats.org/officeDocument/2006/relationships/audio" Target="../media/audio2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 rot="21203382">
            <a:off x="5823940" y="428057"/>
            <a:ext cx="2826925" cy="646331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Chevron">
              <a:avLst>
                <a:gd name="adj" fmla="val 21464"/>
              </a:avLst>
            </a:prstTxWarp>
            <a:spAutoFit/>
          </a:bodyPr>
          <a:lstStyle/>
          <a:p>
            <a:pPr algn="ctr"/>
            <a:r>
              <a:rPr lang="pt-BR" sz="36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ARANJUEZ</a:t>
            </a:r>
          </a:p>
        </p:txBody>
      </p:sp>
      <p:sp>
        <p:nvSpPr>
          <p:cNvPr id="2" name="Retângulo 1"/>
          <p:cNvSpPr/>
          <p:nvPr/>
        </p:nvSpPr>
        <p:spPr>
          <a:xfrm>
            <a:off x="6876256" y="4587974"/>
            <a:ext cx="2068579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16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Avanço automático</a:t>
            </a:r>
            <a:endParaRPr lang="pt-BR" sz="1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441837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12000">
        <p15:prstTrans prst="drape"/>
        <p:sndAc>
          <p:stSnd loop="1">
            <p:snd r:embed="rId2" name="Aranjuarex.wav"/>
          </p:stSnd>
        </p:sndAc>
      </p:transition>
    </mc:Choice>
    <mc:Fallback xmlns="">
      <p:transition spd="slow" advClick="0" advTm="12000">
        <p:fade/>
        <p:sndAc>
          <p:stSnd loop="1">
            <p:snd r:embed="rId4" name="Aranjuarex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3723878"/>
            <a:ext cx="8784976" cy="13234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sz="2000" dirty="0" err="1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Aranjuez</a:t>
            </a:r>
            <a:r>
              <a:rPr lang="pt-BR" sz="20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 é </a:t>
            </a:r>
            <a:r>
              <a:rPr lang="pt-BR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uma pequena </a:t>
            </a:r>
            <a:r>
              <a:rPr lang="pt-BR" sz="20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cidade do</a:t>
            </a:r>
            <a:r>
              <a:rPr lang="pt-BR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 </a:t>
            </a:r>
            <a:r>
              <a:rPr lang="pt-BR" sz="20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Sul da</a:t>
            </a:r>
            <a:r>
              <a:rPr lang="pt-BR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 </a:t>
            </a:r>
            <a:r>
              <a:rPr lang="pt-BR" sz="20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Espanha, tornou-se </a:t>
            </a:r>
            <a:r>
              <a:rPr lang="pt-BR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conhecida pelo </a:t>
            </a:r>
            <a:r>
              <a:rPr lang="pt-BR" sz="20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Palácio Real, popularizou-se </a:t>
            </a:r>
            <a:r>
              <a:rPr lang="pt-BR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pelo sobejamente </a:t>
            </a:r>
            <a:r>
              <a:rPr lang="pt-BR" sz="20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conhecido “</a:t>
            </a:r>
            <a:r>
              <a:rPr lang="pt-BR" sz="2000" dirty="0" err="1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Concierto</a:t>
            </a:r>
            <a:r>
              <a:rPr lang="pt-BR" sz="20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 de </a:t>
            </a:r>
            <a:r>
              <a:rPr lang="pt-BR" sz="2000" dirty="0" err="1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Aranjuez</a:t>
            </a:r>
            <a:r>
              <a:rPr lang="pt-BR" sz="20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”, composto por Joaquin Rodrigo que, após falecer, foi lá sepultado. </a:t>
            </a:r>
          </a:p>
        </p:txBody>
      </p:sp>
    </p:spTree>
    <p:extLst>
      <p:ext uri="{BB962C8B-B14F-4D97-AF65-F5344CB8AC3E}">
        <p14:creationId xmlns:p14="http://schemas.microsoft.com/office/powerpoint/2010/main" val="10905651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5000">
        <p15:prstTrans prst="peelOff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7504" y="3867894"/>
            <a:ext cx="8928992" cy="1200329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O </a:t>
            </a:r>
            <a:r>
              <a:rPr lang="pt-BR" i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Concerto de </a:t>
            </a:r>
            <a:r>
              <a:rPr lang="pt-BR" i="1" dirty="0" err="1">
                <a:solidFill>
                  <a:schemeClr val="accent1">
                    <a:lumMod val="75000"/>
                  </a:schemeClr>
                </a:solidFill>
                <a:latin typeface="Bodoni MT Black" panose="02070A03080606020203" pitchFamily="18" charset="0"/>
              </a:rPr>
              <a:t>Aranjuez</a:t>
            </a:r>
            <a:r>
              <a:rPr lang="pt-BR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 é uma composição musical para violão clássico e </a:t>
            </a:r>
            <a:r>
              <a:rPr lang="pt-BR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orquestra. </a:t>
            </a:r>
            <a:r>
              <a:rPr lang="pt-BR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Escrita em 1939, é seguramente o trabalho mais conhecido de </a:t>
            </a:r>
            <a:r>
              <a:rPr lang="pt-BR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Joaquin Rodrigo, </a:t>
            </a:r>
            <a:r>
              <a:rPr lang="pt-BR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o seu êxito deu um reconhecimento internacional ao </a:t>
            </a:r>
            <a:r>
              <a:rPr lang="pt-BR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compositor. Considera-se </a:t>
            </a:r>
            <a:r>
              <a:rPr lang="pt-BR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esta obra musical espanhola como a mais interpretada em todo o </a:t>
            </a:r>
            <a:r>
              <a:rPr lang="pt-BR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mundo.</a:t>
            </a:r>
            <a:endParaRPr lang="pt-BR" b="0" i="0" dirty="0">
              <a:solidFill>
                <a:schemeClr val="accent1">
                  <a:lumMod val="75000"/>
                </a:schemeClr>
              </a:solidFill>
              <a:effectLst/>
              <a:latin typeface="Linux Libertine"/>
            </a:endParaRPr>
          </a:p>
        </p:txBody>
      </p:sp>
    </p:spTree>
    <p:extLst>
      <p:ext uri="{BB962C8B-B14F-4D97-AF65-F5344CB8AC3E}">
        <p14:creationId xmlns:p14="http://schemas.microsoft.com/office/powerpoint/2010/main" val="46563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2000">
        <p:wheel spokes="1"/>
      </p:transition>
    </mc:Choice>
    <mc:Fallback xmlns="">
      <p:transition spd="slow" advClick="0" advTm="32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7504" y="3435846"/>
            <a:ext cx="8928992" cy="163121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sz="2000" dirty="0">
                <a:solidFill>
                  <a:srgbClr val="333333"/>
                </a:solidFill>
                <a:latin typeface="Roboto"/>
              </a:rPr>
              <a:t>O </a:t>
            </a:r>
            <a:r>
              <a:rPr lang="pt-BR" sz="2000" i="1" dirty="0" smtClean="0">
                <a:solidFill>
                  <a:srgbClr val="333333"/>
                </a:solidFill>
                <a:latin typeface="Roboto"/>
              </a:rPr>
              <a:t>Concerto proporciona uma transmissão de uma experiência sensorial</a:t>
            </a:r>
            <a:r>
              <a:rPr lang="pt-BR" sz="2000" dirty="0">
                <a:solidFill>
                  <a:srgbClr val="333333"/>
                </a:solidFill>
                <a:latin typeface="Roboto"/>
              </a:rPr>
              <a:t> muito específica nos jardins do Palácio Real de </a:t>
            </a:r>
            <a:r>
              <a:rPr lang="pt-BR" sz="2000" dirty="0" err="1">
                <a:solidFill>
                  <a:srgbClr val="333333"/>
                </a:solidFill>
                <a:latin typeface="Roboto"/>
              </a:rPr>
              <a:t>Aranjuez</a:t>
            </a:r>
            <a:r>
              <a:rPr lang="pt-BR" sz="2000" dirty="0">
                <a:solidFill>
                  <a:srgbClr val="333333"/>
                </a:solidFill>
                <a:latin typeface="Roboto"/>
              </a:rPr>
              <a:t>, na qual o canto dos pássaros, o cheiro das flores </a:t>
            </a:r>
            <a:r>
              <a:rPr lang="pt-BR" sz="2000" dirty="0" smtClean="0">
                <a:solidFill>
                  <a:srgbClr val="333333"/>
                </a:solidFill>
                <a:latin typeface="Roboto"/>
              </a:rPr>
              <a:t>e </a:t>
            </a:r>
            <a:r>
              <a:rPr lang="pt-BR" sz="2000" dirty="0">
                <a:solidFill>
                  <a:srgbClr val="333333"/>
                </a:solidFill>
                <a:latin typeface="Roboto"/>
              </a:rPr>
              <a:t>o frescor das fontes está à frente da </a:t>
            </a:r>
            <a:r>
              <a:rPr lang="pt-BR" sz="2000" dirty="0" smtClean="0">
                <a:solidFill>
                  <a:srgbClr val="333333"/>
                </a:solidFill>
                <a:latin typeface="Roboto"/>
              </a:rPr>
              <a:t>magnitude </a:t>
            </a:r>
            <a:r>
              <a:rPr lang="pt-BR" sz="2000" dirty="0">
                <a:solidFill>
                  <a:srgbClr val="333333"/>
                </a:solidFill>
                <a:latin typeface="Roboto"/>
              </a:rPr>
              <a:t>visual ou do prazer arquitetônico que geralmente inspira composições desta natureza.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33168897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2000">
        <p15:prstTrans prst="wind"/>
      </p:transition>
    </mc:Choice>
    <mc:Fallback xmlns="">
      <p:transition spd="slow" advClick="0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175715" y="185662"/>
            <a:ext cx="4896544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spc="50" dirty="0">
                <a:ln w="9525" cmpd="sng">
                  <a:solidFill>
                    <a:srgbClr val="00206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Verdana" panose="020B0604030504040204" pitchFamily="34" charset="0"/>
              </a:rPr>
              <a:t>É </a:t>
            </a:r>
            <a:r>
              <a:rPr lang="pt-BR" sz="2000" b="1" spc="50" dirty="0" smtClean="0">
                <a:ln w="9525" cmpd="sng">
                  <a:solidFill>
                    <a:srgbClr val="00206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Verdana" panose="020B0604030504040204" pitchFamily="34" charset="0"/>
              </a:rPr>
              <a:t>impressionante  como a </a:t>
            </a:r>
            <a:r>
              <a:rPr lang="pt-BR" sz="2000" b="1" spc="50" dirty="0">
                <a:ln w="9525" cmpd="sng">
                  <a:solidFill>
                    <a:srgbClr val="00206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Verdana" panose="020B0604030504040204" pitchFamily="34" charset="0"/>
              </a:rPr>
              <a:t>música mexe com </a:t>
            </a:r>
            <a:r>
              <a:rPr lang="pt-BR" sz="2000" b="1" spc="50" dirty="0" smtClean="0">
                <a:ln w="9525" cmpd="sng">
                  <a:solidFill>
                    <a:srgbClr val="00206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Verdana" panose="020B0604030504040204" pitchFamily="34" charset="0"/>
              </a:rPr>
              <a:t>os nossos sentimentos. </a:t>
            </a:r>
          </a:p>
          <a:p>
            <a:pPr algn="ctr"/>
            <a:endParaRPr lang="pt-BR" sz="2000" b="1" spc="50" dirty="0">
              <a:ln w="9525" cmpd="sng">
                <a:solidFill>
                  <a:srgbClr val="00206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Verdana" panose="020B0604030504040204" pitchFamily="34" charset="0"/>
            </a:endParaRPr>
          </a:p>
          <a:p>
            <a:pPr algn="ctr"/>
            <a:r>
              <a:rPr lang="pt-BR" sz="2000" b="1" spc="50" dirty="0" smtClean="0">
                <a:ln w="9525" cmpd="sng">
                  <a:solidFill>
                    <a:srgbClr val="00206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Verdana" panose="020B0604030504040204" pitchFamily="34" charset="0"/>
              </a:rPr>
              <a:t>Assim, sonhamos</a:t>
            </a:r>
            <a:r>
              <a:rPr lang="pt-BR" sz="2000" b="1" spc="50" dirty="0">
                <a:ln w="9525" cmpd="sng">
                  <a:solidFill>
                    <a:srgbClr val="00206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Verdana" panose="020B0604030504040204" pitchFamily="34" charset="0"/>
              </a:rPr>
              <a:t>, viajamos, criamos </a:t>
            </a:r>
            <a:r>
              <a:rPr lang="pt-BR" sz="2000" b="1" spc="50" dirty="0" smtClean="0">
                <a:ln w="9525" cmpd="sng">
                  <a:solidFill>
                    <a:srgbClr val="00206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Verdana" panose="020B0604030504040204" pitchFamily="34" charset="0"/>
              </a:rPr>
              <a:t>fantasias e nos abastecemos de </a:t>
            </a:r>
            <a:r>
              <a:rPr lang="pt-BR" sz="2000" b="1" spc="50" dirty="0">
                <a:ln w="9525" cmpd="sng">
                  <a:solidFill>
                    <a:srgbClr val="00206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Verdana" panose="020B0604030504040204" pitchFamily="34" charset="0"/>
              </a:rPr>
              <a:t>esperanças. </a:t>
            </a:r>
            <a:endParaRPr lang="pt-BR" sz="2000" b="1" spc="50" dirty="0" smtClean="0">
              <a:ln w="9525" cmpd="sng">
                <a:solidFill>
                  <a:srgbClr val="00206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Verdana" panose="020B0604030504040204" pitchFamily="34" charset="0"/>
            </a:endParaRPr>
          </a:p>
          <a:p>
            <a:pPr algn="ctr"/>
            <a:endParaRPr lang="pt-BR" sz="2000" b="1" spc="50" dirty="0">
              <a:ln w="9525" cmpd="sng">
                <a:solidFill>
                  <a:srgbClr val="00206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Verdana" panose="020B0604030504040204" pitchFamily="34" charset="0"/>
            </a:endParaRPr>
          </a:p>
          <a:p>
            <a:pPr algn="ctr"/>
            <a:r>
              <a:rPr lang="pt-BR" sz="2000" b="1" spc="50" dirty="0" smtClean="0">
                <a:ln w="9525" cmpd="sng">
                  <a:solidFill>
                    <a:srgbClr val="00206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Verdana" panose="020B0604030504040204" pitchFamily="34" charset="0"/>
              </a:rPr>
              <a:t>A imaginação campeia solta, e nesse embalo, podemos e fazemos tudo. </a:t>
            </a:r>
          </a:p>
          <a:p>
            <a:pPr algn="ctr"/>
            <a:endParaRPr lang="pt-BR" sz="2000" b="1" spc="50" dirty="0">
              <a:ln w="9525" cmpd="sng">
                <a:solidFill>
                  <a:srgbClr val="00206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Verdana" panose="020B0604030504040204" pitchFamily="34" charset="0"/>
            </a:endParaRPr>
          </a:p>
          <a:p>
            <a:pPr algn="ctr"/>
            <a:r>
              <a:rPr lang="pt-BR" sz="2000" b="1" spc="50" dirty="0" smtClean="0">
                <a:ln w="9525" cmpd="sng">
                  <a:solidFill>
                    <a:srgbClr val="00206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Verdana" panose="020B0604030504040204" pitchFamily="34" charset="0"/>
              </a:rPr>
              <a:t>Afinal</a:t>
            </a:r>
            <a:r>
              <a:rPr lang="pt-BR" sz="2000" b="1" spc="50" dirty="0">
                <a:ln w="9525" cmpd="sng">
                  <a:solidFill>
                    <a:srgbClr val="00206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Verdana" panose="020B0604030504040204" pitchFamily="34" charset="0"/>
              </a:rPr>
              <a:t>, sem as fantasias a vida fica muito </a:t>
            </a:r>
            <a:r>
              <a:rPr lang="pt-BR" sz="2000" b="1" spc="50" dirty="0" smtClean="0">
                <a:ln w="9525" cmpd="sng">
                  <a:solidFill>
                    <a:srgbClr val="00206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Verdana" panose="020B0604030504040204" pitchFamily="34" charset="0"/>
              </a:rPr>
              <a:t>vazia</a:t>
            </a:r>
            <a:r>
              <a:rPr lang="pt-BR" sz="2400" b="1" spc="50" dirty="0" smtClean="0">
                <a:ln w="9525" cmpd="sng">
                  <a:solidFill>
                    <a:srgbClr val="00206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Verdana" panose="020B0604030504040204" pitchFamily="34" charset="0"/>
              </a:rPr>
              <a:t>...</a:t>
            </a: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Verdana" panose="020B0604030504040204" pitchFamily="34" charset="0"/>
              </a:rPr>
              <a:t> </a:t>
            </a:r>
            <a:endParaRPr lang="pt-BR" sz="2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57052">
            <a:off x="311912" y="154816"/>
            <a:ext cx="2407115" cy="3610673"/>
          </a:xfrm>
          <a:prstGeom prst="rect">
            <a:avLst/>
          </a:prstGeom>
          <a:ln w="28575">
            <a:solidFill>
              <a:schemeClr val="accent2">
                <a:lumMod val="60000"/>
                <a:lumOff val="40000"/>
              </a:schemeClr>
            </a:solidFill>
          </a:ln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46642">
            <a:off x="2461521" y="153615"/>
            <a:ext cx="1646609" cy="4210082"/>
          </a:xfrm>
          <a:prstGeom prst="rect">
            <a:avLst/>
          </a:prstGeom>
          <a:ln>
            <a:solidFill>
              <a:srgbClr val="00B0F0"/>
            </a:solidFill>
          </a:ln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712911"/>
            <a:ext cx="3599319" cy="2067694"/>
          </a:xfrm>
          <a:prstGeom prst="ellipse">
            <a:avLst/>
          </a:prstGeom>
          <a:ln w="63500" cap="rnd">
            <a:solidFill>
              <a:schemeClr val="accent1">
                <a:lumMod val="40000"/>
                <a:lumOff val="6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Retângulo 6"/>
          <p:cNvSpPr/>
          <p:nvPr/>
        </p:nvSpPr>
        <p:spPr>
          <a:xfrm>
            <a:off x="146741" y="4792438"/>
            <a:ext cx="8886397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1400" b="1" cap="none" spc="0" dirty="0" smtClean="0">
                <a:ln/>
                <a:solidFill>
                  <a:srgbClr val="0070C0"/>
                </a:solidFill>
                <a:effectLst/>
              </a:rPr>
              <a:t>Com esse pensamento, vamos aos versos que Alfredo Garcia Segura fez para o concerto de Joaquin.</a:t>
            </a:r>
            <a:endParaRPr lang="pt-BR" sz="2800" b="1" cap="none" spc="0" dirty="0">
              <a:ln/>
              <a:solidFill>
                <a:srgbClr val="0070C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7991659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44000">
        <p15:prstTrans prst="pageCurlDouble"/>
      </p:transition>
    </mc:Choice>
    <mc:Fallback xmlns="">
      <p:transition spd="slow" advClick="0" advTm="4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750"/>
                            </p:stCondLst>
                            <p:childTnLst>
                              <p:par>
                                <p:cTn id="3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7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7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4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7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7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1500"/>
                            </p:stCondLst>
                            <p:childTnLst>
                              <p:par>
                                <p:cTn id="3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7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7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4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7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7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6250"/>
                            </p:stCondLst>
                            <p:childTnLst>
                              <p:par>
                                <p:cTn id="4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7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7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4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47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7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1000"/>
                            </p:stCondLst>
                            <p:childTnLst>
                              <p:par>
                                <p:cTn id="5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4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563888" y="195486"/>
            <a:ext cx="518457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dirty="0" err="1" smtClean="0">
                <a:solidFill>
                  <a:srgbClr val="0070C0"/>
                </a:solidFill>
                <a:latin typeface="Kristen ITC" panose="03050502040202030202" pitchFamily="66" charset="0"/>
              </a:rPr>
              <a:t>Aranjuez</a:t>
            </a:r>
            <a:r>
              <a:rPr lang="pt-BR" sz="4800" dirty="0" smtClean="0">
                <a:solidFill>
                  <a:srgbClr val="0070C0"/>
                </a:solidFill>
                <a:latin typeface="Kristen ITC" panose="03050502040202030202" pitchFamily="66" charset="0"/>
              </a:rPr>
              <a:t>,</a:t>
            </a:r>
            <a:r>
              <a:rPr lang="pt-BR" sz="3600" dirty="0" smtClean="0">
                <a:solidFill>
                  <a:srgbClr val="333333"/>
                </a:solidFill>
                <a:latin typeface="Georgia" panose="02040502050405020303" pitchFamily="18" charset="0"/>
              </a:rPr>
              <a:t/>
            </a:r>
            <a:br>
              <a:rPr lang="pt-BR" sz="3600" dirty="0" smtClean="0">
                <a:solidFill>
                  <a:srgbClr val="333333"/>
                </a:solidFill>
                <a:latin typeface="Georgia" panose="02040502050405020303" pitchFamily="18" charset="0"/>
              </a:rPr>
            </a:br>
            <a:r>
              <a:rPr lang="pt-BR" sz="3600" dirty="0" smtClean="0">
                <a:solidFill>
                  <a:srgbClr val="333333"/>
                </a:solidFill>
                <a:latin typeface="Georgia" panose="02040502050405020303" pitchFamily="18" charset="0"/>
              </a:rPr>
              <a:t>Um lugar de sonhos e de amor</a:t>
            </a:r>
            <a:br>
              <a:rPr lang="pt-BR" sz="3600" dirty="0" smtClean="0">
                <a:solidFill>
                  <a:srgbClr val="333333"/>
                </a:solidFill>
                <a:latin typeface="Georgia" panose="02040502050405020303" pitchFamily="18" charset="0"/>
              </a:rPr>
            </a:br>
            <a:r>
              <a:rPr lang="pt-BR" sz="3600" dirty="0" smtClean="0">
                <a:solidFill>
                  <a:srgbClr val="333333"/>
                </a:solidFill>
                <a:latin typeface="Georgia" panose="02040502050405020303" pitchFamily="18" charset="0"/>
              </a:rPr>
              <a:t>Onde um rumor de fontes</a:t>
            </a:r>
            <a:br>
              <a:rPr lang="pt-BR" sz="3600" dirty="0" smtClean="0">
                <a:solidFill>
                  <a:srgbClr val="333333"/>
                </a:solidFill>
                <a:latin typeface="Georgia" panose="02040502050405020303" pitchFamily="18" charset="0"/>
              </a:rPr>
            </a:br>
            <a:r>
              <a:rPr lang="pt-BR" sz="3600" dirty="0" smtClean="0">
                <a:solidFill>
                  <a:srgbClr val="333333"/>
                </a:solidFill>
                <a:latin typeface="Georgia" panose="02040502050405020303" pitchFamily="18" charset="0"/>
              </a:rPr>
              <a:t>de cristal</a:t>
            </a:r>
            <a:br>
              <a:rPr lang="pt-BR" sz="3600" dirty="0" smtClean="0">
                <a:solidFill>
                  <a:srgbClr val="333333"/>
                </a:solidFill>
                <a:latin typeface="Georgia" panose="02040502050405020303" pitchFamily="18" charset="0"/>
              </a:rPr>
            </a:br>
            <a:r>
              <a:rPr lang="pt-BR" sz="3600" dirty="0" smtClean="0">
                <a:solidFill>
                  <a:srgbClr val="333333"/>
                </a:solidFill>
                <a:latin typeface="Georgia" panose="02040502050405020303" pitchFamily="18" charset="0"/>
              </a:rPr>
              <a:t>No jardim parece falar</a:t>
            </a:r>
            <a:br>
              <a:rPr lang="pt-BR" sz="3600" dirty="0" smtClean="0">
                <a:solidFill>
                  <a:srgbClr val="333333"/>
                </a:solidFill>
                <a:latin typeface="Georgia" panose="02040502050405020303" pitchFamily="18" charset="0"/>
              </a:rPr>
            </a:br>
            <a:r>
              <a:rPr lang="pt-BR" sz="3600" dirty="0" smtClean="0">
                <a:solidFill>
                  <a:srgbClr val="333333"/>
                </a:solidFill>
                <a:latin typeface="Georgia" panose="02040502050405020303" pitchFamily="18" charset="0"/>
              </a:rPr>
              <a:t>Em voz baixa às rosas.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67494"/>
            <a:ext cx="2880320" cy="4726432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chemeClr val="accent1">
                <a:lumMod val="40000"/>
                <a:lumOff val="6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103720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7000">
        <p14:doors dir="vert"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2000">
              <a:schemeClr val="accent1">
                <a:lumMod val="60000"/>
                <a:lumOff val="40000"/>
              </a:schemeClr>
            </a:gs>
            <a:gs pos="100000">
              <a:schemeClr val="bg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076056" y="123478"/>
            <a:ext cx="3744416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eorgia" panose="02040502050405020303" pitchFamily="18" charset="0"/>
              </a:rPr>
              <a:t/>
            </a:r>
            <a:b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eorgia" panose="02040502050405020303" pitchFamily="18" charset="0"/>
              </a:rPr>
            </a:b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eorgia" panose="02040502050405020303" pitchFamily="18" charset="0"/>
              </a:rPr>
              <a:t>Hoje as folhas secas sem cor</a:t>
            </a:r>
            <a:b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eorgia" panose="02040502050405020303" pitchFamily="18" charset="0"/>
              </a:rPr>
            </a:b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eorgia" panose="02040502050405020303" pitchFamily="18" charset="0"/>
              </a:rPr>
              <a:t>Que varre o vento</a:t>
            </a:r>
            <a:b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eorgia" panose="02040502050405020303" pitchFamily="18" charset="0"/>
              </a:rPr>
            </a:b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eorgia" panose="02040502050405020303" pitchFamily="18" charset="0"/>
              </a:rPr>
              <a:t>São recordações do romance</a:t>
            </a:r>
            <a:b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eorgia" panose="02040502050405020303" pitchFamily="18" charset="0"/>
              </a:rPr>
            </a:b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eorgia" panose="02040502050405020303" pitchFamily="18" charset="0"/>
              </a:rPr>
              <a:t>Que uma vez</a:t>
            </a:r>
            <a:b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eorgia" panose="02040502050405020303" pitchFamily="18" charset="0"/>
              </a:rPr>
            </a:b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eorgia" panose="02040502050405020303" pitchFamily="18" charset="0"/>
              </a:rPr>
              <a:t>Juntos começamos você e eu</a:t>
            </a:r>
            <a:b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eorgia" panose="02040502050405020303" pitchFamily="18" charset="0"/>
              </a:rPr>
            </a:b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eorgia" panose="02040502050405020303" pitchFamily="18" charset="0"/>
              </a:rPr>
              <a:t>E sem razão esquecemos</a:t>
            </a:r>
            <a:b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eorgia" panose="02040502050405020303" pitchFamily="18" charset="0"/>
              </a:rPr>
            </a:b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eorgia" panose="02040502050405020303" pitchFamily="18" charset="0"/>
              </a:rPr>
              <a:t>Talvez esse amor escondido esteja</a:t>
            </a:r>
            <a:b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eorgia" panose="02040502050405020303" pitchFamily="18" charset="0"/>
              </a:rPr>
            </a:b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eorgia" panose="02040502050405020303" pitchFamily="18" charset="0"/>
              </a:rPr>
              <a:t>Em um entardecer</a:t>
            </a:r>
            <a:b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eorgia" panose="02040502050405020303" pitchFamily="18" charset="0"/>
              </a:rPr>
            </a:b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eorgia" panose="02040502050405020303" pitchFamily="18" charset="0"/>
              </a:rPr>
              <a:t>Na brisa ou na flor</a:t>
            </a:r>
            <a:b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eorgia" panose="02040502050405020303" pitchFamily="18" charset="0"/>
              </a:rPr>
            </a:b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eorgia" panose="02040502050405020303" pitchFamily="18" charset="0"/>
              </a:rPr>
              <a:t>Esperando teu regresso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eorgia" panose="02040502050405020303" pitchFamily="18" charset="0"/>
              </a:rPr>
              <a:t>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82968">
            <a:off x="410198" y="908635"/>
            <a:ext cx="4564199" cy="342314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62757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2000">
        <p14:gallery dir="l"/>
      </p:transition>
    </mc:Choice>
    <mc:Fallback xmlns="">
      <p:transition spd="slow" advClick="0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1520" y="213420"/>
            <a:ext cx="460851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Hoje </a:t>
            </a:r>
            <a:r>
              <a:rPr lang="pt-BR" sz="280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 folhas secas sem cor</a:t>
            </a:r>
            <a:br>
              <a:rPr lang="pt-BR" sz="280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r>
              <a:rPr lang="pt-BR" sz="280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varre o vento</a:t>
            </a:r>
            <a:br>
              <a:rPr lang="pt-BR" sz="280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r>
              <a:rPr lang="pt-BR" sz="280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São recordações do romance</a:t>
            </a:r>
            <a:br>
              <a:rPr lang="pt-BR" sz="280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r>
              <a:rPr lang="pt-BR" sz="280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uma vez</a:t>
            </a:r>
            <a:br>
              <a:rPr lang="pt-BR" sz="280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r>
              <a:rPr lang="pt-BR" sz="280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Juntos começamos você e eu</a:t>
            </a:r>
            <a:br>
              <a:rPr lang="pt-BR" sz="280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r>
              <a:rPr lang="pt-BR" sz="280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sem razão esquecemos</a:t>
            </a:r>
            <a:br>
              <a:rPr lang="pt-BR" sz="280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r>
              <a:rPr lang="pt-BR" sz="280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</a:t>
            </a:r>
            <a:r>
              <a:rPr lang="pt-BR" sz="2800" dirty="0" err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Aranjuez</a:t>
            </a:r>
            <a:r>
              <a:rPr lang="pt-BR" sz="280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,</a:t>
            </a:r>
            <a:r>
              <a:rPr lang="pt-BR" sz="280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amor</a:t>
            </a:r>
            <a:br>
              <a:rPr lang="pt-BR" sz="280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r>
              <a:rPr lang="pt-BR" sz="280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e eu.</a:t>
            </a:r>
            <a:endParaRPr lang="pt-BR" sz="2800" i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95486"/>
            <a:ext cx="3168352" cy="4771166"/>
          </a:xfrm>
          <a:prstGeom prst="round2DiagRect">
            <a:avLst>
              <a:gd name="adj1" fmla="val 50000"/>
              <a:gd name="adj2" fmla="val 0"/>
            </a:avLst>
          </a:prstGeom>
          <a:ln w="88900" cap="sq">
            <a:solidFill>
              <a:schemeClr val="accent1">
                <a:lumMod val="40000"/>
                <a:lumOff val="6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595735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0000">
        <p15:prstTrans prst="airplane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4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276949" y="165490"/>
            <a:ext cx="2818994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Imagens  </a:t>
            </a:r>
            <a:endParaRPr kumimoji="0" lang="pt-BR" sz="2000" b="1" i="0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Acervo </a:t>
            </a:r>
            <a:r>
              <a:rPr kumimoji="0" lang="pt-BR" sz="1400" b="1" i="0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Pessoal &amp; Internet   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100" b="1" i="1" strike="noStrike" kern="1200" cap="none" spc="0" normalizeH="0" baseline="0" noProof="0" dirty="0" smtClean="0">
              <a:ln>
                <a:noFill/>
              </a:ln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100" b="1" i="1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pesquisa elaboração texto (internet)</a:t>
            </a:r>
            <a:endParaRPr kumimoji="0" lang="pt-BR" sz="1100" b="1" i="1" strike="noStrike" kern="1200" cap="none" spc="0" normalizeH="0" baseline="0" noProof="0" dirty="0" smtClean="0">
              <a:ln>
                <a:noFill/>
              </a:ln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t-BR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Musicas</a:t>
            </a:r>
            <a:endParaRPr kumimoji="0" lang="pt-BR" sz="20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ACCBF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Acompanhamento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ACCBF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r>
              <a:rPr kumimoji="0" lang="pt-BR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Aranjuez</a:t>
            </a:r>
            <a:endParaRPr kumimoji="0" lang="pt-BR" sz="1600" b="1" i="0" u="none" strike="noStrike" kern="1200" cap="none" spc="0" normalizeH="0" baseline="0" noProof="0" dirty="0" smtClean="0">
              <a:ln>
                <a:noFill/>
              </a:ln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Violão Clássico</a:t>
            </a:r>
            <a:endParaRPr kumimoji="0" lang="pt-BR" sz="1600" b="1" i="0" u="none" strike="noStrike" kern="1200" cap="none" spc="0" normalizeH="0" baseline="0" noProof="0" dirty="0" smtClean="0">
              <a:ln>
                <a:noFill/>
              </a:ln>
              <a:solidFill>
                <a:srgbClr val="ACCBF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600" b="1" i="0" u="none" strike="noStrike" kern="1200" cap="none" spc="0" normalizeH="0" baseline="0" noProof="0" dirty="0" smtClean="0">
              <a:ln>
                <a:noFill/>
              </a:ln>
              <a:solidFill>
                <a:srgbClr val="ACCBF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ACCBF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Encerramento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r>
              <a:rPr kumimoji="0" lang="pt-BR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En</a:t>
            </a: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r>
              <a:rPr kumimoji="0" lang="pt-BR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Aranjuez</a:t>
            </a: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r>
              <a:rPr kumimoji="0" lang="pt-BR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con</a:t>
            </a: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Tu </a:t>
            </a: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Amor</a:t>
            </a: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endParaRPr kumimoji="0" lang="pt-BR" sz="1600" b="1" i="0" u="none" strike="noStrike" kern="1200" cap="none" spc="0" normalizeH="0" baseline="0" noProof="0" dirty="0" smtClean="0">
              <a:ln>
                <a:noFill/>
              </a:ln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Canta: José Carreras</a:t>
            </a:r>
            <a:r>
              <a:rPr kumimoji="0" lang="pt-BR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3563888" y="3763658"/>
            <a:ext cx="5410952" cy="118494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ACESSE  MEUS  ESPAÇOS  CULTURAIS  E  TORNE-SE  MEU SEGUIDOR</a:t>
            </a:r>
            <a:endParaRPr kumimoji="0" lang="pt-BR" sz="11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4572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  <a:hlinkClick r:id="rId4"/>
              </a:rPr>
              <a:t>http://vendraminiletras.blogspot.com/</a:t>
            </a:r>
            <a:endParaRPr kumimoji="0" lang="pt-BR" sz="11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http://sergrasan.com/toninhovendraminislides/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PARTICIPAÇÕES:</a:t>
            </a:r>
          </a:p>
          <a:p>
            <a:pPr marL="685718" marR="0" lvl="2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</a:t>
            </a: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ACADEMIA NACIONAL DE LETRAS DO PORTAL DO POETA BRASILEIRO -  ACADÊMICO  </a:t>
            </a:r>
            <a:r>
              <a:rPr kumimoji="0" lang="pt-B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28</a:t>
            </a:r>
            <a:r>
              <a:rPr kumimoji="0" lang="pt-B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</a:t>
            </a:r>
            <a:endParaRPr kumimoji="0" lang="pt-BR" sz="1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Aharoni" panose="02010803020104030203" pitchFamily="2" charset="-79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5788" y="312738"/>
            <a:ext cx="3084154" cy="3035904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tângulo 5"/>
          <p:cNvSpPr/>
          <p:nvPr/>
        </p:nvSpPr>
        <p:spPr>
          <a:xfrm rot="21447907">
            <a:off x="6393695" y="2763791"/>
            <a:ext cx="2450713" cy="530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CRIAÇÃO/PRODUÇÃO/FORMATAÇÃO</a:t>
            </a:r>
            <a:r>
              <a:rPr kumimoji="0" lang="pt-BR" sz="105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 </a:t>
            </a:r>
            <a:endParaRPr kumimoji="0" lang="pt-BR" sz="1200" b="1" i="1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VENDRAMINI </a:t>
            </a:r>
            <a:r>
              <a:rPr kumimoji="0" lang="pt-BR" sz="18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Toninho  </a:t>
            </a:r>
            <a:endParaRPr kumimoji="0" lang="pt-BR" sz="1400" b="1" i="1" u="sng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6722">
            <a:off x="184706" y="1422113"/>
            <a:ext cx="3349968" cy="1841290"/>
          </a:xfrm>
          <a:prstGeom prst="rect">
            <a:avLst/>
          </a:prstGeom>
          <a:ln>
            <a:solidFill>
              <a:schemeClr val="accent1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60279">
            <a:off x="171373" y="241256"/>
            <a:ext cx="3252420" cy="1868411"/>
          </a:xfrm>
          <a:prstGeom prst="ellipse">
            <a:avLst/>
          </a:prstGeom>
          <a:ln w="28575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3" name="Imagem 12" descr="jardines de &lt;strong&gt;Aranjuez&lt;/strong&gt; en otoño de 2012-105 | M a n u e l ...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75" y="3052682"/>
            <a:ext cx="2781818" cy="1860884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accent1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90432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Click="0" advTm="130000">
        <p14:ripple/>
        <p:sndAc>
          <p:stSnd loop="1">
            <p:snd r:embed="rId3" name="Jose Carreras - En Aranjuez con Tu Amor.wav"/>
          </p:stSnd>
        </p:sndAc>
      </p:transition>
    </mc:Choice>
    <mc:Fallback xmlns="">
      <p:transition spd="slow" advClick="0" advTm="130000">
        <p:fade/>
        <p:sndAc>
          <p:stSnd loop="1">
            <p:snd r:embed="rId9" name="Jose Carreras - En Aranjuez con Tu Amo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250"/>
                            </p:stCondLst>
                            <p:childTnLst>
                              <p:par>
                                <p:cTn id="1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4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75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75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75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475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875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75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675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750"/>
                            </p:stCondLst>
                            <p:childTnLst>
                              <p:par>
                                <p:cTn id="6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4750"/>
                            </p:stCondLst>
                            <p:childTnLst>
                              <p:par>
                                <p:cTn id="7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4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8750"/>
                            </p:stCondLst>
                            <p:childTnLst>
                              <p:par>
                                <p:cTn id="7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4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4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2750"/>
                            </p:stCondLst>
                            <p:childTnLst>
                              <p:par>
                                <p:cTn id="8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4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4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6750"/>
                            </p:stCondLst>
                            <p:childTnLst>
                              <p:par>
                                <p:cTn id="8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4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4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750"/>
                            </p:stCondLst>
                            <p:childTnLst>
                              <p:par>
                                <p:cTn id="9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4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4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IMBOLOS DE UM PASSADO - 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ARANJUEZ - NOV PUBL - S - 2018</Template>
  <TotalTime>16</TotalTime>
  <Words>161</Words>
  <Application>Microsoft Office PowerPoint</Application>
  <PresentationFormat>Apresentação na tela (16:9)</PresentationFormat>
  <Paragraphs>40</Paragraphs>
  <Slides>9</Slides>
  <Notes>3</Notes>
  <HiddenSlides>0</HiddenSlides>
  <MMClips>0</MMClips>
  <ScaleCrop>false</ScaleCrop>
  <HeadingPairs>
    <vt:vector size="6" baseType="variant">
      <vt:variant>
        <vt:lpstr>Fontes usadas</vt:lpstr>
      </vt:variant>
      <vt:variant>
        <vt:i4>20</vt:i4>
      </vt:variant>
      <vt:variant>
        <vt:lpstr>Tema</vt:lpstr>
      </vt:variant>
      <vt:variant>
        <vt:i4>5</vt:i4>
      </vt:variant>
      <vt:variant>
        <vt:lpstr>Títulos de slides</vt:lpstr>
      </vt:variant>
      <vt:variant>
        <vt:i4>9</vt:i4>
      </vt:variant>
    </vt:vector>
  </HeadingPairs>
  <TitlesOfParts>
    <vt:vector size="34" baseType="lpstr">
      <vt:lpstr>Aharoni</vt:lpstr>
      <vt:lpstr>Arial</vt:lpstr>
      <vt:lpstr>Arial Black</vt:lpstr>
      <vt:lpstr>Bodoni MT Black</vt:lpstr>
      <vt:lpstr>Britannic Bold</vt:lpstr>
      <vt:lpstr>Calibri</vt:lpstr>
      <vt:lpstr>Calibri Light</vt:lpstr>
      <vt:lpstr>Calisto MT</vt:lpstr>
      <vt:lpstr>Cambria</vt:lpstr>
      <vt:lpstr>Cooper Black</vt:lpstr>
      <vt:lpstr>David</vt:lpstr>
      <vt:lpstr>Georgia</vt:lpstr>
      <vt:lpstr>Gill Sans MT</vt:lpstr>
      <vt:lpstr>Kristen ITC</vt:lpstr>
      <vt:lpstr>Linux Libertine</vt:lpstr>
      <vt:lpstr>Maiandra GD</vt:lpstr>
      <vt:lpstr>Roboto</vt:lpstr>
      <vt:lpstr>Times New Roman</vt:lpstr>
      <vt:lpstr>Verdana</vt:lpstr>
      <vt:lpstr>Wingdings 2</vt:lpstr>
      <vt:lpstr>SIMBOLOS DE UM PASSADO - S</vt:lpstr>
      <vt:lpstr>2_Viagem</vt:lpstr>
      <vt:lpstr>HDOfficeLightV0</vt:lpstr>
      <vt:lpstr>1_Viagem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2</cp:revision>
  <dcterms:created xsi:type="dcterms:W3CDTF">2020-08-18T19:21:50Z</dcterms:created>
  <dcterms:modified xsi:type="dcterms:W3CDTF">2020-08-18T19:38:19Z</dcterms:modified>
  <cp:contentStatus/>
</cp:coreProperties>
</file>