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</p:sldIdLst>
  <p:sldSz cx="10160000" cy="5715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800" userDrawn="1">
          <p15:clr>
            <a:srgbClr val="A4A3A4"/>
          </p15:clr>
        </p15:guide>
        <p15:guide id="2" pos="32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FF99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>
      <p:cViewPr varScale="1">
        <p:scale>
          <a:sx n="106" d="100"/>
          <a:sy n="106" d="100"/>
        </p:scale>
        <p:origin x="-264" y="-77"/>
      </p:cViewPr>
      <p:guideLst>
        <p:guide orient="horz" pos="1800"/>
        <p:guide pos="32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62000" y="1775357"/>
            <a:ext cx="8636000" cy="1225021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238500"/>
            <a:ext cx="71120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336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673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00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346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668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01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35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6693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2994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950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2569" y="3672419"/>
            <a:ext cx="8636000" cy="1135063"/>
          </a:xfrm>
        </p:spPr>
        <p:txBody>
          <a:bodyPr anchor="t"/>
          <a:lstStyle>
            <a:lvl1pPr algn="l">
              <a:defRPr sz="2919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02569" y="2422261"/>
            <a:ext cx="8636000" cy="1250156"/>
          </a:xfrm>
        </p:spPr>
        <p:txBody>
          <a:bodyPr anchor="b"/>
          <a:lstStyle>
            <a:lvl1pPr marL="0" indent="0">
              <a:buNone/>
              <a:defRPr sz="1460">
                <a:solidFill>
                  <a:schemeClr val="tx1">
                    <a:tint val="75000"/>
                  </a:schemeClr>
                </a:solidFill>
              </a:defRPr>
            </a:lvl1pPr>
            <a:lvl2pPr marL="333665" indent="0">
              <a:buNone/>
              <a:defRPr sz="1314">
                <a:solidFill>
                  <a:schemeClr val="tx1">
                    <a:tint val="75000"/>
                  </a:schemeClr>
                </a:solidFill>
              </a:defRPr>
            </a:lvl2pPr>
            <a:lvl3pPr marL="667329" indent="0">
              <a:buNone/>
              <a:defRPr sz="1168">
                <a:solidFill>
                  <a:schemeClr val="tx1">
                    <a:tint val="75000"/>
                  </a:schemeClr>
                </a:solidFill>
              </a:defRPr>
            </a:lvl3pPr>
            <a:lvl4pPr marL="1000994" indent="0">
              <a:buNone/>
              <a:defRPr sz="1022">
                <a:solidFill>
                  <a:schemeClr val="tx1">
                    <a:tint val="75000"/>
                  </a:schemeClr>
                </a:solidFill>
              </a:defRPr>
            </a:lvl4pPr>
            <a:lvl5pPr marL="1334658" indent="0">
              <a:buNone/>
              <a:defRPr sz="1022">
                <a:solidFill>
                  <a:schemeClr val="tx1">
                    <a:tint val="75000"/>
                  </a:schemeClr>
                </a:solidFill>
              </a:defRPr>
            </a:lvl5pPr>
            <a:lvl6pPr marL="1668323" indent="0">
              <a:buNone/>
              <a:defRPr sz="1022">
                <a:solidFill>
                  <a:schemeClr val="tx1">
                    <a:tint val="75000"/>
                  </a:schemeClr>
                </a:solidFill>
              </a:defRPr>
            </a:lvl6pPr>
            <a:lvl7pPr marL="2001987" indent="0">
              <a:buNone/>
              <a:defRPr sz="1022">
                <a:solidFill>
                  <a:schemeClr val="tx1">
                    <a:tint val="75000"/>
                  </a:schemeClr>
                </a:solidFill>
              </a:defRPr>
            </a:lvl7pPr>
            <a:lvl8pPr marL="2335652" indent="0">
              <a:buNone/>
              <a:defRPr sz="1022">
                <a:solidFill>
                  <a:schemeClr val="tx1">
                    <a:tint val="75000"/>
                  </a:schemeClr>
                </a:solidFill>
              </a:defRPr>
            </a:lvl8pPr>
            <a:lvl9pPr marL="2669316" indent="0">
              <a:buNone/>
              <a:defRPr sz="102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2449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08000" y="1333500"/>
            <a:ext cx="4487333" cy="3771636"/>
          </a:xfrm>
        </p:spPr>
        <p:txBody>
          <a:bodyPr/>
          <a:lstStyle>
            <a:lvl1pPr>
              <a:defRPr sz="2043"/>
            </a:lvl1pPr>
            <a:lvl2pPr>
              <a:defRPr sz="1752"/>
            </a:lvl2pPr>
            <a:lvl3pPr>
              <a:defRPr sz="1460"/>
            </a:lvl3pPr>
            <a:lvl4pPr>
              <a:defRPr sz="1314"/>
            </a:lvl4pPr>
            <a:lvl5pPr>
              <a:defRPr sz="1314"/>
            </a:lvl5pPr>
            <a:lvl6pPr>
              <a:defRPr sz="1314"/>
            </a:lvl6pPr>
            <a:lvl7pPr>
              <a:defRPr sz="1314"/>
            </a:lvl7pPr>
            <a:lvl8pPr>
              <a:defRPr sz="1314"/>
            </a:lvl8pPr>
            <a:lvl9pPr>
              <a:defRPr sz="1314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64667" y="1333500"/>
            <a:ext cx="4487333" cy="3771636"/>
          </a:xfrm>
        </p:spPr>
        <p:txBody>
          <a:bodyPr/>
          <a:lstStyle>
            <a:lvl1pPr>
              <a:defRPr sz="2043"/>
            </a:lvl1pPr>
            <a:lvl2pPr>
              <a:defRPr sz="1752"/>
            </a:lvl2pPr>
            <a:lvl3pPr>
              <a:defRPr sz="1460"/>
            </a:lvl3pPr>
            <a:lvl4pPr>
              <a:defRPr sz="1314"/>
            </a:lvl4pPr>
            <a:lvl5pPr>
              <a:defRPr sz="1314"/>
            </a:lvl5pPr>
            <a:lvl6pPr>
              <a:defRPr sz="1314"/>
            </a:lvl6pPr>
            <a:lvl7pPr>
              <a:defRPr sz="1314"/>
            </a:lvl7pPr>
            <a:lvl8pPr>
              <a:defRPr sz="1314"/>
            </a:lvl8pPr>
            <a:lvl9pPr>
              <a:defRPr sz="1314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2148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08000" y="1279263"/>
            <a:ext cx="4489099" cy="533135"/>
          </a:xfrm>
        </p:spPr>
        <p:txBody>
          <a:bodyPr anchor="b"/>
          <a:lstStyle>
            <a:lvl1pPr marL="0" indent="0">
              <a:buNone/>
              <a:defRPr sz="1752" b="1"/>
            </a:lvl1pPr>
            <a:lvl2pPr marL="333665" indent="0">
              <a:buNone/>
              <a:defRPr sz="1460" b="1"/>
            </a:lvl2pPr>
            <a:lvl3pPr marL="667329" indent="0">
              <a:buNone/>
              <a:defRPr sz="1314" b="1"/>
            </a:lvl3pPr>
            <a:lvl4pPr marL="1000994" indent="0">
              <a:buNone/>
              <a:defRPr sz="1168" b="1"/>
            </a:lvl4pPr>
            <a:lvl5pPr marL="1334658" indent="0">
              <a:buNone/>
              <a:defRPr sz="1168" b="1"/>
            </a:lvl5pPr>
            <a:lvl6pPr marL="1668323" indent="0">
              <a:buNone/>
              <a:defRPr sz="1168" b="1"/>
            </a:lvl6pPr>
            <a:lvl7pPr marL="2001987" indent="0">
              <a:buNone/>
              <a:defRPr sz="1168" b="1"/>
            </a:lvl7pPr>
            <a:lvl8pPr marL="2335652" indent="0">
              <a:buNone/>
              <a:defRPr sz="1168" b="1"/>
            </a:lvl8pPr>
            <a:lvl9pPr marL="2669316" indent="0">
              <a:buNone/>
              <a:defRPr sz="1168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08000" y="1812396"/>
            <a:ext cx="4489099" cy="3292740"/>
          </a:xfrm>
        </p:spPr>
        <p:txBody>
          <a:bodyPr/>
          <a:lstStyle>
            <a:lvl1pPr>
              <a:defRPr sz="1752"/>
            </a:lvl1pPr>
            <a:lvl2pPr>
              <a:defRPr sz="1460"/>
            </a:lvl2pPr>
            <a:lvl3pPr>
              <a:defRPr sz="1314"/>
            </a:lvl3pPr>
            <a:lvl4pPr>
              <a:defRPr sz="1168"/>
            </a:lvl4pPr>
            <a:lvl5pPr>
              <a:defRPr sz="1168"/>
            </a:lvl5pPr>
            <a:lvl6pPr>
              <a:defRPr sz="1168"/>
            </a:lvl6pPr>
            <a:lvl7pPr>
              <a:defRPr sz="1168"/>
            </a:lvl7pPr>
            <a:lvl8pPr>
              <a:defRPr sz="1168"/>
            </a:lvl8pPr>
            <a:lvl9pPr>
              <a:defRPr sz="1168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161139" y="1279263"/>
            <a:ext cx="4490861" cy="533135"/>
          </a:xfrm>
        </p:spPr>
        <p:txBody>
          <a:bodyPr anchor="b"/>
          <a:lstStyle>
            <a:lvl1pPr marL="0" indent="0">
              <a:buNone/>
              <a:defRPr sz="1752" b="1"/>
            </a:lvl1pPr>
            <a:lvl2pPr marL="333665" indent="0">
              <a:buNone/>
              <a:defRPr sz="1460" b="1"/>
            </a:lvl2pPr>
            <a:lvl3pPr marL="667329" indent="0">
              <a:buNone/>
              <a:defRPr sz="1314" b="1"/>
            </a:lvl3pPr>
            <a:lvl4pPr marL="1000994" indent="0">
              <a:buNone/>
              <a:defRPr sz="1168" b="1"/>
            </a:lvl4pPr>
            <a:lvl5pPr marL="1334658" indent="0">
              <a:buNone/>
              <a:defRPr sz="1168" b="1"/>
            </a:lvl5pPr>
            <a:lvl6pPr marL="1668323" indent="0">
              <a:buNone/>
              <a:defRPr sz="1168" b="1"/>
            </a:lvl6pPr>
            <a:lvl7pPr marL="2001987" indent="0">
              <a:buNone/>
              <a:defRPr sz="1168" b="1"/>
            </a:lvl7pPr>
            <a:lvl8pPr marL="2335652" indent="0">
              <a:buNone/>
              <a:defRPr sz="1168" b="1"/>
            </a:lvl8pPr>
            <a:lvl9pPr marL="2669316" indent="0">
              <a:buNone/>
              <a:defRPr sz="1168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161139" y="1812396"/>
            <a:ext cx="4490861" cy="3292740"/>
          </a:xfrm>
        </p:spPr>
        <p:txBody>
          <a:bodyPr/>
          <a:lstStyle>
            <a:lvl1pPr>
              <a:defRPr sz="1752"/>
            </a:lvl1pPr>
            <a:lvl2pPr>
              <a:defRPr sz="1460"/>
            </a:lvl2pPr>
            <a:lvl3pPr>
              <a:defRPr sz="1314"/>
            </a:lvl3pPr>
            <a:lvl4pPr>
              <a:defRPr sz="1168"/>
            </a:lvl4pPr>
            <a:lvl5pPr>
              <a:defRPr sz="1168"/>
            </a:lvl5pPr>
            <a:lvl6pPr>
              <a:defRPr sz="1168"/>
            </a:lvl6pPr>
            <a:lvl7pPr>
              <a:defRPr sz="1168"/>
            </a:lvl7pPr>
            <a:lvl8pPr>
              <a:defRPr sz="1168"/>
            </a:lvl8pPr>
            <a:lvl9pPr>
              <a:defRPr sz="1168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7591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0188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3937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8002" y="227544"/>
            <a:ext cx="3342569" cy="968375"/>
          </a:xfrm>
        </p:spPr>
        <p:txBody>
          <a:bodyPr anchor="b"/>
          <a:lstStyle>
            <a:lvl1pPr algn="l">
              <a:defRPr sz="146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72278" y="227542"/>
            <a:ext cx="5679721" cy="4877594"/>
          </a:xfrm>
        </p:spPr>
        <p:txBody>
          <a:bodyPr/>
          <a:lstStyle>
            <a:lvl1pPr>
              <a:defRPr sz="2335"/>
            </a:lvl1pPr>
            <a:lvl2pPr>
              <a:defRPr sz="2043"/>
            </a:lvl2pPr>
            <a:lvl3pPr>
              <a:defRPr sz="1752"/>
            </a:lvl3pPr>
            <a:lvl4pPr>
              <a:defRPr sz="1460"/>
            </a:lvl4pPr>
            <a:lvl5pPr>
              <a:defRPr sz="1460"/>
            </a:lvl5pPr>
            <a:lvl6pPr>
              <a:defRPr sz="1460"/>
            </a:lvl6pPr>
            <a:lvl7pPr>
              <a:defRPr sz="1460"/>
            </a:lvl7pPr>
            <a:lvl8pPr>
              <a:defRPr sz="1460"/>
            </a:lvl8pPr>
            <a:lvl9pPr>
              <a:defRPr sz="146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08002" y="1195919"/>
            <a:ext cx="3342569" cy="3909219"/>
          </a:xfrm>
        </p:spPr>
        <p:txBody>
          <a:bodyPr/>
          <a:lstStyle>
            <a:lvl1pPr marL="0" indent="0">
              <a:buNone/>
              <a:defRPr sz="1022"/>
            </a:lvl1pPr>
            <a:lvl2pPr marL="333665" indent="0">
              <a:buNone/>
              <a:defRPr sz="876"/>
            </a:lvl2pPr>
            <a:lvl3pPr marL="667329" indent="0">
              <a:buNone/>
              <a:defRPr sz="730"/>
            </a:lvl3pPr>
            <a:lvl4pPr marL="1000994" indent="0">
              <a:buNone/>
              <a:defRPr sz="657"/>
            </a:lvl4pPr>
            <a:lvl5pPr marL="1334658" indent="0">
              <a:buNone/>
              <a:defRPr sz="657"/>
            </a:lvl5pPr>
            <a:lvl6pPr marL="1668323" indent="0">
              <a:buNone/>
              <a:defRPr sz="657"/>
            </a:lvl6pPr>
            <a:lvl7pPr marL="2001987" indent="0">
              <a:buNone/>
              <a:defRPr sz="657"/>
            </a:lvl7pPr>
            <a:lvl8pPr marL="2335652" indent="0">
              <a:buNone/>
              <a:defRPr sz="657"/>
            </a:lvl8pPr>
            <a:lvl9pPr marL="2669316" indent="0">
              <a:buNone/>
              <a:defRPr sz="657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3632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91432" y="4000500"/>
            <a:ext cx="6096000" cy="472282"/>
          </a:xfrm>
        </p:spPr>
        <p:txBody>
          <a:bodyPr anchor="b"/>
          <a:lstStyle>
            <a:lvl1pPr algn="l">
              <a:defRPr sz="146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991432" y="510646"/>
            <a:ext cx="6096000" cy="3429000"/>
          </a:xfrm>
        </p:spPr>
        <p:txBody>
          <a:bodyPr/>
          <a:lstStyle>
            <a:lvl1pPr marL="0" indent="0">
              <a:buNone/>
              <a:defRPr sz="2335"/>
            </a:lvl1pPr>
            <a:lvl2pPr marL="333665" indent="0">
              <a:buNone/>
              <a:defRPr sz="2043"/>
            </a:lvl2pPr>
            <a:lvl3pPr marL="667329" indent="0">
              <a:buNone/>
              <a:defRPr sz="1752"/>
            </a:lvl3pPr>
            <a:lvl4pPr marL="1000994" indent="0">
              <a:buNone/>
              <a:defRPr sz="1460"/>
            </a:lvl4pPr>
            <a:lvl5pPr marL="1334658" indent="0">
              <a:buNone/>
              <a:defRPr sz="1460"/>
            </a:lvl5pPr>
            <a:lvl6pPr marL="1668323" indent="0">
              <a:buNone/>
              <a:defRPr sz="1460"/>
            </a:lvl6pPr>
            <a:lvl7pPr marL="2001987" indent="0">
              <a:buNone/>
              <a:defRPr sz="1460"/>
            </a:lvl7pPr>
            <a:lvl8pPr marL="2335652" indent="0">
              <a:buNone/>
              <a:defRPr sz="1460"/>
            </a:lvl8pPr>
            <a:lvl9pPr marL="2669316" indent="0">
              <a:buNone/>
              <a:defRPr sz="146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991432" y="4472782"/>
            <a:ext cx="6096000" cy="670718"/>
          </a:xfrm>
        </p:spPr>
        <p:txBody>
          <a:bodyPr/>
          <a:lstStyle>
            <a:lvl1pPr marL="0" indent="0">
              <a:buNone/>
              <a:defRPr sz="1022"/>
            </a:lvl1pPr>
            <a:lvl2pPr marL="333665" indent="0">
              <a:buNone/>
              <a:defRPr sz="876"/>
            </a:lvl2pPr>
            <a:lvl3pPr marL="667329" indent="0">
              <a:buNone/>
              <a:defRPr sz="730"/>
            </a:lvl3pPr>
            <a:lvl4pPr marL="1000994" indent="0">
              <a:buNone/>
              <a:defRPr sz="657"/>
            </a:lvl4pPr>
            <a:lvl5pPr marL="1334658" indent="0">
              <a:buNone/>
              <a:defRPr sz="657"/>
            </a:lvl5pPr>
            <a:lvl6pPr marL="1668323" indent="0">
              <a:buNone/>
              <a:defRPr sz="657"/>
            </a:lvl6pPr>
            <a:lvl7pPr marL="2001987" indent="0">
              <a:buNone/>
              <a:defRPr sz="657"/>
            </a:lvl7pPr>
            <a:lvl8pPr marL="2335652" indent="0">
              <a:buNone/>
              <a:defRPr sz="657"/>
            </a:lvl8pPr>
            <a:lvl9pPr marL="2669316" indent="0">
              <a:buNone/>
              <a:defRPr sz="657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7228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9547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66000" y="228867"/>
            <a:ext cx="2286000" cy="4876271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08000" y="228867"/>
            <a:ext cx="6688667" cy="4876271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1419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508001" y="228865"/>
            <a:ext cx="91440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08001" y="1333500"/>
            <a:ext cx="91440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08000" y="5296961"/>
            <a:ext cx="2370667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471335" y="5296961"/>
            <a:ext cx="3217333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281333" y="5296961"/>
            <a:ext cx="2370667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8695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667329" rtl="0" eaLnBrk="1" latinLnBrk="0" hangingPunct="1">
        <a:spcBef>
          <a:spcPct val="0"/>
        </a:spcBef>
        <a:buNone/>
        <a:defRPr sz="321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0248" indent="-250248" algn="l" defTabSz="6673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335" kern="1200">
          <a:solidFill>
            <a:schemeClr val="tx1"/>
          </a:solidFill>
          <a:latin typeface="+mn-lt"/>
          <a:ea typeface="+mn-ea"/>
          <a:cs typeface="+mn-cs"/>
        </a:defRPr>
      </a:lvl1pPr>
      <a:lvl2pPr marL="542205" indent="-208540" algn="l" defTabSz="667329" rtl="0" eaLnBrk="1" latinLnBrk="0" hangingPunct="1">
        <a:spcBef>
          <a:spcPct val="20000"/>
        </a:spcBef>
        <a:buFont typeface="Arial" panose="020B0604020202020204" pitchFamily="34" charset="0"/>
        <a:buChar char="–"/>
        <a:defRPr sz="2043" kern="1200">
          <a:solidFill>
            <a:schemeClr val="tx1"/>
          </a:solidFill>
          <a:latin typeface="+mn-lt"/>
          <a:ea typeface="+mn-ea"/>
          <a:cs typeface="+mn-cs"/>
        </a:defRPr>
      </a:lvl2pPr>
      <a:lvl3pPr marL="834161" indent="-166832" algn="l" defTabSz="667329" rtl="0" eaLnBrk="1" latinLnBrk="0" hangingPunct="1">
        <a:spcBef>
          <a:spcPct val="20000"/>
        </a:spcBef>
        <a:buFont typeface="Arial" panose="020B0604020202020204" pitchFamily="34" charset="0"/>
        <a:buChar char="•"/>
        <a:defRPr sz="1752" kern="1200">
          <a:solidFill>
            <a:schemeClr val="tx1"/>
          </a:solidFill>
          <a:latin typeface="+mn-lt"/>
          <a:ea typeface="+mn-ea"/>
          <a:cs typeface="+mn-cs"/>
        </a:defRPr>
      </a:lvl3pPr>
      <a:lvl4pPr marL="1167826" indent="-166832" algn="l" defTabSz="667329" rtl="0" eaLnBrk="1" latinLnBrk="0" hangingPunct="1">
        <a:spcBef>
          <a:spcPct val="20000"/>
        </a:spcBef>
        <a:buFont typeface="Arial" panose="020B0604020202020204" pitchFamily="34" charset="0"/>
        <a:buChar char="–"/>
        <a:defRPr sz="1460" kern="1200">
          <a:solidFill>
            <a:schemeClr val="tx1"/>
          </a:solidFill>
          <a:latin typeface="+mn-lt"/>
          <a:ea typeface="+mn-ea"/>
          <a:cs typeface="+mn-cs"/>
        </a:defRPr>
      </a:lvl4pPr>
      <a:lvl5pPr marL="1501491" indent="-166832" algn="l" defTabSz="667329" rtl="0" eaLnBrk="1" latinLnBrk="0" hangingPunct="1">
        <a:spcBef>
          <a:spcPct val="20000"/>
        </a:spcBef>
        <a:buFont typeface="Arial" panose="020B0604020202020204" pitchFamily="34" charset="0"/>
        <a:buChar char="»"/>
        <a:defRPr sz="1460" kern="1200">
          <a:solidFill>
            <a:schemeClr val="tx1"/>
          </a:solidFill>
          <a:latin typeface="+mn-lt"/>
          <a:ea typeface="+mn-ea"/>
          <a:cs typeface="+mn-cs"/>
        </a:defRPr>
      </a:lvl5pPr>
      <a:lvl6pPr marL="1835155" indent="-166832" algn="l" defTabSz="667329" rtl="0" eaLnBrk="1" latinLnBrk="0" hangingPunct="1">
        <a:spcBef>
          <a:spcPct val="20000"/>
        </a:spcBef>
        <a:buFont typeface="Arial" panose="020B0604020202020204" pitchFamily="34" charset="0"/>
        <a:buChar char="•"/>
        <a:defRPr sz="1460" kern="1200">
          <a:solidFill>
            <a:schemeClr val="tx1"/>
          </a:solidFill>
          <a:latin typeface="+mn-lt"/>
          <a:ea typeface="+mn-ea"/>
          <a:cs typeface="+mn-cs"/>
        </a:defRPr>
      </a:lvl6pPr>
      <a:lvl7pPr marL="2168820" indent="-166832" algn="l" defTabSz="667329" rtl="0" eaLnBrk="1" latinLnBrk="0" hangingPunct="1">
        <a:spcBef>
          <a:spcPct val="20000"/>
        </a:spcBef>
        <a:buFont typeface="Arial" panose="020B0604020202020204" pitchFamily="34" charset="0"/>
        <a:buChar char="•"/>
        <a:defRPr sz="1460" kern="1200">
          <a:solidFill>
            <a:schemeClr val="tx1"/>
          </a:solidFill>
          <a:latin typeface="+mn-lt"/>
          <a:ea typeface="+mn-ea"/>
          <a:cs typeface="+mn-cs"/>
        </a:defRPr>
      </a:lvl7pPr>
      <a:lvl8pPr marL="2502484" indent="-166832" algn="l" defTabSz="667329" rtl="0" eaLnBrk="1" latinLnBrk="0" hangingPunct="1">
        <a:spcBef>
          <a:spcPct val="20000"/>
        </a:spcBef>
        <a:buFont typeface="Arial" panose="020B0604020202020204" pitchFamily="34" charset="0"/>
        <a:buChar char="•"/>
        <a:defRPr sz="1460" kern="1200">
          <a:solidFill>
            <a:schemeClr val="tx1"/>
          </a:solidFill>
          <a:latin typeface="+mn-lt"/>
          <a:ea typeface="+mn-ea"/>
          <a:cs typeface="+mn-cs"/>
        </a:defRPr>
      </a:lvl8pPr>
      <a:lvl9pPr marL="2836149" indent="-166832" algn="l" defTabSz="667329" rtl="0" eaLnBrk="1" latinLnBrk="0" hangingPunct="1">
        <a:spcBef>
          <a:spcPct val="20000"/>
        </a:spcBef>
        <a:buFont typeface="Arial" panose="020B0604020202020204" pitchFamily="34" charset="0"/>
        <a:buChar char="•"/>
        <a:defRPr sz="14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67329" rtl="0" eaLnBrk="1" latinLnBrk="0" hangingPunct="1">
        <a:defRPr sz="1314" kern="1200">
          <a:solidFill>
            <a:schemeClr val="tx1"/>
          </a:solidFill>
          <a:latin typeface="+mn-lt"/>
          <a:ea typeface="+mn-ea"/>
          <a:cs typeface="+mn-cs"/>
        </a:defRPr>
      </a:lvl1pPr>
      <a:lvl2pPr marL="333665" algn="l" defTabSz="667329" rtl="0" eaLnBrk="1" latinLnBrk="0" hangingPunct="1">
        <a:defRPr sz="1314" kern="1200">
          <a:solidFill>
            <a:schemeClr val="tx1"/>
          </a:solidFill>
          <a:latin typeface="+mn-lt"/>
          <a:ea typeface="+mn-ea"/>
          <a:cs typeface="+mn-cs"/>
        </a:defRPr>
      </a:lvl2pPr>
      <a:lvl3pPr marL="667329" algn="l" defTabSz="667329" rtl="0" eaLnBrk="1" latinLnBrk="0" hangingPunct="1">
        <a:defRPr sz="1314" kern="1200">
          <a:solidFill>
            <a:schemeClr val="tx1"/>
          </a:solidFill>
          <a:latin typeface="+mn-lt"/>
          <a:ea typeface="+mn-ea"/>
          <a:cs typeface="+mn-cs"/>
        </a:defRPr>
      </a:lvl3pPr>
      <a:lvl4pPr marL="1000994" algn="l" defTabSz="667329" rtl="0" eaLnBrk="1" latinLnBrk="0" hangingPunct="1">
        <a:defRPr sz="1314" kern="1200">
          <a:solidFill>
            <a:schemeClr val="tx1"/>
          </a:solidFill>
          <a:latin typeface="+mn-lt"/>
          <a:ea typeface="+mn-ea"/>
          <a:cs typeface="+mn-cs"/>
        </a:defRPr>
      </a:lvl4pPr>
      <a:lvl5pPr marL="1334658" algn="l" defTabSz="667329" rtl="0" eaLnBrk="1" latinLnBrk="0" hangingPunct="1">
        <a:defRPr sz="1314" kern="1200">
          <a:solidFill>
            <a:schemeClr val="tx1"/>
          </a:solidFill>
          <a:latin typeface="+mn-lt"/>
          <a:ea typeface="+mn-ea"/>
          <a:cs typeface="+mn-cs"/>
        </a:defRPr>
      </a:lvl5pPr>
      <a:lvl6pPr marL="1668323" algn="l" defTabSz="667329" rtl="0" eaLnBrk="1" latinLnBrk="0" hangingPunct="1">
        <a:defRPr sz="1314" kern="1200">
          <a:solidFill>
            <a:schemeClr val="tx1"/>
          </a:solidFill>
          <a:latin typeface="+mn-lt"/>
          <a:ea typeface="+mn-ea"/>
          <a:cs typeface="+mn-cs"/>
        </a:defRPr>
      </a:lvl6pPr>
      <a:lvl7pPr marL="2001987" algn="l" defTabSz="667329" rtl="0" eaLnBrk="1" latinLnBrk="0" hangingPunct="1">
        <a:defRPr sz="1314" kern="1200">
          <a:solidFill>
            <a:schemeClr val="tx1"/>
          </a:solidFill>
          <a:latin typeface="+mn-lt"/>
          <a:ea typeface="+mn-ea"/>
          <a:cs typeface="+mn-cs"/>
        </a:defRPr>
      </a:lvl7pPr>
      <a:lvl8pPr marL="2335652" algn="l" defTabSz="667329" rtl="0" eaLnBrk="1" latinLnBrk="0" hangingPunct="1">
        <a:defRPr sz="1314" kern="1200">
          <a:solidFill>
            <a:schemeClr val="tx1"/>
          </a:solidFill>
          <a:latin typeface="+mn-lt"/>
          <a:ea typeface="+mn-ea"/>
          <a:cs typeface="+mn-cs"/>
        </a:defRPr>
      </a:lvl8pPr>
      <a:lvl9pPr marL="2669316" algn="l" defTabSz="667329" rtl="0" eaLnBrk="1" latinLnBrk="0" hangingPunct="1">
        <a:defRPr sz="13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2219494" y="217257"/>
            <a:ext cx="5977990" cy="1577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pt-BR" sz="1600" i="1" dirty="0">
                <a:solidFill>
                  <a:srgbClr val="FFFF00"/>
                </a:solidFill>
                <a:latin typeface="AR JULIAN" pitchFamily="2" charset="0"/>
                <a:cs typeface="Times New Roman" pitchFamily="18" charset="0"/>
              </a:rPr>
              <a:t>CONHEÇA O MEU LIVRO: VOZES NO SILÊNCIO DA NOITE</a:t>
            </a:r>
            <a:endParaRPr lang="pt-BR" sz="1600" i="1" dirty="0">
              <a:solidFill>
                <a:srgbClr val="FFFF00"/>
              </a:solidFill>
              <a:latin typeface="Arial" pitchFamily="34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pt-BR" sz="1200" i="1" dirty="0">
                <a:solidFill>
                  <a:srgbClr val="FFFF00"/>
                </a:solidFill>
                <a:latin typeface="Eras Bold ITC" pitchFamily="34" charset="0"/>
                <a:cs typeface="Times New Roman" pitchFamily="18" charset="0"/>
              </a:rPr>
              <a:t>ANTONIO VENDRAMINI NETO</a:t>
            </a:r>
            <a:endParaRPr lang="pt-BR" sz="1200" i="1" dirty="0">
              <a:solidFill>
                <a:srgbClr val="FFFF00"/>
              </a:solidFill>
              <a:latin typeface="Arial" pitchFamily="34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pt-BR" sz="1050" i="1" dirty="0">
                <a:solidFill>
                  <a:srgbClr val="FFFF00"/>
                </a:solidFill>
                <a:latin typeface="Arial" pitchFamily="34" charset="0"/>
                <a:cs typeface="Times New Roman" pitchFamily="18" charset="0"/>
              </a:rPr>
              <a:t> </a:t>
            </a:r>
            <a:r>
              <a:rPr lang="pt-BR" sz="1200" i="1" dirty="0">
                <a:solidFill>
                  <a:srgbClr val="FFFF00"/>
                </a:solidFill>
                <a:latin typeface="AR BLANCA" pitchFamily="2" charset="0"/>
                <a:cs typeface="Times New Roman" pitchFamily="18" charset="0"/>
              </a:rPr>
              <a:t>MEMBRO EFETIVO:</a:t>
            </a:r>
          </a:p>
          <a:p>
            <a:pPr marL="208540" indent="-208540" algn="ctr" eaLnBrk="0" hangingPunct="0">
              <a:buFont typeface="Arial" pitchFamily="34" charset="0"/>
              <a:buChar char="•"/>
              <a:defRPr/>
            </a:pPr>
            <a:r>
              <a:rPr lang="pt-BR" sz="1200" i="1" dirty="0">
                <a:solidFill>
                  <a:srgbClr val="FFFF00"/>
                </a:solidFill>
                <a:latin typeface="AR BLANCA" pitchFamily="2" charset="0"/>
                <a:cs typeface="Times New Roman" pitchFamily="18" charset="0"/>
              </a:rPr>
              <a:t> DA ASSOCIAÇÃO DOS POETAS E ESCRITORES DE JUNDIAI E REGIÃO</a:t>
            </a:r>
          </a:p>
          <a:p>
            <a:pPr marL="208540" indent="-208540" algn="ctr" eaLnBrk="0" hangingPunct="0">
              <a:buFont typeface="Arial" pitchFamily="34" charset="0"/>
              <a:buChar char="•"/>
              <a:defRPr/>
            </a:pPr>
            <a:r>
              <a:rPr lang="pt-BR" sz="1200" i="1" dirty="0">
                <a:solidFill>
                  <a:srgbClr val="FFFF00"/>
                </a:solidFill>
                <a:latin typeface="AR BLANCA" pitchFamily="2" charset="0"/>
                <a:cs typeface="Times New Roman" pitchFamily="18" charset="0"/>
              </a:rPr>
              <a:t>ACADEMIA NACIONAL DE LETRAS DO PORTAL DO POETA BRASILEIRO (ANLPPB) CADEIRA 28</a:t>
            </a:r>
          </a:p>
          <a:p>
            <a:pPr marL="208540" indent="-208540" algn="ctr" eaLnBrk="0" hangingPunct="0">
              <a:buFont typeface="Arial" pitchFamily="34" charset="0"/>
              <a:buChar char="•"/>
              <a:defRPr/>
            </a:pPr>
            <a:endParaRPr lang="pt-BR" sz="1050" i="1" dirty="0">
              <a:solidFill>
                <a:srgbClr val="FFFF00"/>
              </a:solidFill>
              <a:latin typeface="AR BLANCA" pitchFamily="2" charset="0"/>
            </a:endParaRPr>
          </a:p>
          <a:p>
            <a:pPr algn="ctr" eaLnBrk="0" hangingPunct="0">
              <a:defRPr/>
            </a:pPr>
            <a:endParaRPr lang="pt-BR" sz="1000" i="1" dirty="0">
              <a:solidFill>
                <a:srgbClr val="FFFF00"/>
              </a:solidFill>
              <a:latin typeface="AR BLANCA" pitchFamily="2" charset="0"/>
            </a:endParaRPr>
          </a:p>
        </p:txBody>
      </p:sp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222216" y="1404811"/>
            <a:ext cx="9787006" cy="4238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endParaRPr lang="pt-BR" sz="1600" dirty="0" smtClean="0">
              <a:solidFill>
                <a:srgbClr val="FFC000"/>
              </a:solidFill>
              <a:latin typeface="AR BERKLEY" pitchFamily="2" charset="0"/>
              <a:cs typeface="Times New Roman" pitchFamily="18" charset="0"/>
            </a:endParaRPr>
          </a:p>
          <a:p>
            <a:pPr algn="ctr"/>
            <a:r>
              <a:rPr lang="pt-BR" sz="1600" dirty="0" smtClean="0">
                <a:solidFill>
                  <a:srgbClr val="FFC000"/>
                </a:solidFill>
                <a:latin typeface="AR BERKLEY" pitchFamily="2" charset="0"/>
                <a:cs typeface="Times New Roman" pitchFamily="18" charset="0"/>
              </a:rPr>
              <a:t>Em </a:t>
            </a:r>
            <a:r>
              <a:rPr lang="pt-BR" sz="1600" dirty="0">
                <a:solidFill>
                  <a:srgbClr val="FFC000"/>
                </a:solidFill>
                <a:latin typeface="AR BERKLEY" pitchFamily="2" charset="0"/>
                <a:cs typeface="Times New Roman" pitchFamily="18" charset="0"/>
              </a:rPr>
              <a:t>minhas andanças por este mundo descortinei o meu passado exaltando as lembranças dos meus tempos de menino... São recordações que insistem permanecer em minha mente revivendo minha trajetória e causando certo saudosismo. São estes momentos que dão o tom ao meu livro, </a:t>
            </a:r>
            <a:r>
              <a:rPr lang="pt-BR" sz="1600" dirty="0">
                <a:solidFill>
                  <a:srgbClr val="FFC000"/>
                </a:solidFill>
                <a:latin typeface="AR BERKLEY" pitchFamily="2" charset="0"/>
                <a:ea typeface="Times New Roman" pitchFamily="18" charset="0"/>
              </a:rPr>
              <a:t>um relicário de recordações que busca perpetuar os momentos curiosos e engraçados de uma história vivida. Você também vai viajar comigo e vibrar com as emoções contidas nos meus textos, sempre acompanhados de fotos dos mais diversos locais deste mundo, que completa assim, o conteúdo do livro</a:t>
            </a:r>
            <a:r>
              <a:rPr lang="pt-BR" dirty="0">
                <a:solidFill>
                  <a:srgbClr val="FFC000"/>
                </a:solidFill>
                <a:latin typeface="AR BERKLEY" pitchFamily="2" charset="0"/>
                <a:ea typeface="Times New Roman" pitchFamily="18" charset="0"/>
              </a:rPr>
              <a:t>. </a:t>
            </a:r>
            <a:endParaRPr lang="pt-BR" sz="1400" dirty="0">
              <a:solidFill>
                <a:srgbClr val="FFC000"/>
              </a:solidFill>
              <a:cs typeface="Times New Roman" pitchFamily="18" charset="0"/>
            </a:endParaRPr>
          </a:p>
          <a:p>
            <a:pPr algn="ctr" eaLnBrk="0" hangingPunct="0"/>
            <a:endParaRPr lang="pt-BR" sz="1100" dirty="0" smtClean="0">
              <a:solidFill>
                <a:srgbClr val="002060"/>
              </a:solidFill>
              <a:cs typeface="Times New Roman" pitchFamily="18" charset="0"/>
            </a:endParaRPr>
          </a:p>
          <a:p>
            <a:pPr algn="ctr" eaLnBrk="0" hangingPunct="0"/>
            <a:endParaRPr lang="pt-BR" sz="1600" dirty="0">
              <a:solidFill>
                <a:srgbClr val="002060"/>
              </a:solidFill>
              <a:cs typeface="Times New Roman" pitchFamily="18" charset="0"/>
            </a:endParaRPr>
          </a:p>
          <a:p>
            <a:pPr algn="ctr" eaLnBrk="0" hangingPunct="0"/>
            <a:endParaRPr lang="pt-BR" sz="1600" dirty="0">
              <a:solidFill>
                <a:srgbClr val="002060"/>
              </a:solidFill>
              <a:cs typeface="Times New Roman" pitchFamily="18" charset="0"/>
            </a:endParaRPr>
          </a:p>
          <a:p>
            <a:pPr algn="ctr" eaLnBrk="0" hangingPunct="0"/>
            <a:endParaRPr lang="pt-BR" sz="1600" dirty="0">
              <a:solidFill>
                <a:srgbClr val="002060"/>
              </a:solidFill>
              <a:cs typeface="Times New Roman" pitchFamily="18" charset="0"/>
            </a:endParaRPr>
          </a:p>
          <a:p>
            <a:pPr algn="r" eaLnBrk="0" hangingPunct="0"/>
            <a:endParaRPr lang="pt-BR" sz="1600" dirty="0">
              <a:solidFill>
                <a:srgbClr val="002060"/>
              </a:solidFill>
              <a:cs typeface="Times New Roman" pitchFamily="18" charset="0"/>
            </a:endParaRPr>
          </a:p>
          <a:p>
            <a:pPr algn="ctr" eaLnBrk="0" hangingPunct="0"/>
            <a:endParaRPr lang="pt-BR" sz="1100" dirty="0" smtClean="0"/>
          </a:p>
          <a:p>
            <a:pPr algn="ctr" eaLnBrk="0" hangingPunct="0"/>
            <a:endParaRPr lang="pt-BR" sz="1100" dirty="0" smtClean="0"/>
          </a:p>
          <a:p>
            <a:pPr algn="ctr" eaLnBrk="0" hangingPunct="0"/>
            <a:r>
              <a:rPr lang="pt-BR" dirty="0" smtClean="0">
                <a:solidFill>
                  <a:srgbClr val="FF0000"/>
                </a:solidFill>
              </a:rPr>
              <a:t>Antes desse meu primeiro livro, participei de algumas antologias, que me proporcionaram alegrias e satisfações em ver o resultado do meu trabalho nas mãos dos leitores, fazendo daqueles momentos de autógrafos, uma sensação de muita alegria e leveza. </a:t>
            </a:r>
            <a:endParaRPr lang="pt-BR" dirty="0">
              <a:solidFill>
                <a:srgbClr val="FF0000"/>
              </a:solidFill>
            </a:endParaRPr>
          </a:p>
        </p:txBody>
      </p:sp>
      <p:pic>
        <p:nvPicPr>
          <p:cNvPr id="3076" name="Imagem 1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456" y="150089"/>
            <a:ext cx="1872208" cy="1350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67549">
            <a:off x="2136590" y="3348772"/>
            <a:ext cx="1357878" cy="1246087"/>
          </a:xfrm>
          <a:prstGeom prst="rect">
            <a:avLst/>
          </a:prstGeom>
          <a:ln w="28575" cap="rnd">
            <a:solidFill>
              <a:schemeClr val="tx2">
                <a:lumMod val="20000"/>
                <a:lumOff val="8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64386">
            <a:off x="6569949" y="3378963"/>
            <a:ext cx="1729016" cy="134000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21463">
            <a:off x="353643" y="3440326"/>
            <a:ext cx="1571186" cy="117838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70781">
            <a:off x="8167911" y="3418066"/>
            <a:ext cx="1589105" cy="1302393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49237">
            <a:off x="3888307" y="3390480"/>
            <a:ext cx="1217660" cy="1118771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1543" y="165092"/>
            <a:ext cx="1669663" cy="125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32100">
            <a:off x="5265807" y="3402565"/>
            <a:ext cx="1200851" cy="114972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905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2" name="Rectangle 33"/>
          <p:cNvSpPr>
            <a:spLocks noChangeArrowheads="1"/>
          </p:cNvSpPr>
          <p:nvPr/>
        </p:nvSpPr>
        <p:spPr bwMode="auto">
          <a:xfrm>
            <a:off x="0" y="0"/>
            <a:ext cx="10120560" cy="5715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4929071"/>
      </p:ext>
    </p:extLst>
  </p:cSld>
  <p:clrMapOvr>
    <a:masterClrMapping/>
  </p:clrMapOvr>
  <p:transition spd="slow" advClick="0" advTm="133000">
    <p:fade/>
    <p:sndAc>
      <p:stSnd loop="1">
        <p:snd r:embed="rId2" name="Andre Rieu - Giacomo Puccini - O Mio Babbino Ca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2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0"/>
                                        <p:tgtEl>
                                          <p:spTgt spid="2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2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2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0"/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500"/>
                            </p:stCondLst>
                            <p:childTnLst>
                              <p:par>
                                <p:cTn id="6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8500"/>
                            </p:stCondLst>
                            <p:childTnLst>
                              <p:par>
                                <p:cTn id="7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1500"/>
                            </p:stCondLst>
                            <p:childTnLst>
                              <p:par>
                                <p:cTn id="7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3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4750"/>
                            </p:stCondLst>
                            <p:childTnLst>
                              <p:par>
                                <p:cTn id="8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750"/>
                            </p:stCondLst>
                            <p:childTnLst>
                              <p:par>
                                <p:cTn id="8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IVRO VOZES NO SILENCIO DA NOIT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LIVRO VOZES NO SILENCIO DA NOITE</Template>
  <TotalTime>3</TotalTime>
  <Words>183</Words>
  <Application>Microsoft Office PowerPoint</Application>
  <PresentationFormat>Personalizar</PresentationFormat>
  <Paragraphs>15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LIVRO VOZES NO SILENCIO DA NOITE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</cp:revision>
  <dcterms:created xsi:type="dcterms:W3CDTF">2020-02-04T13:01:21Z</dcterms:created>
  <dcterms:modified xsi:type="dcterms:W3CDTF">2020-02-04T13:05:15Z</dcterms:modified>
</cp:coreProperties>
</file>