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08" r:id="rId2"/>
    <p:sldMasterId id="2147483720" r:id="rId3"/>
  </p:sldMasterIdLst>
  <p:notesMasterIdLst>
    <p:notesMasterId r:id="rId16"/>
  </p:notesMasterIdLst>
  <p:sldIdLst>
    <p:sldId id="276" r:id="rId4"/>
    <p:sldId id="257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77" r:id="rId15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142" d="100"/>
          <a:sy n="142" d="100"/>
        </p:scale>
        <p:origin x="126" y="29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333BB8-A0D6-4F8E-8C1C-77FCBBDE0DD5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20F0B-4CE5-43EF-99FA-6D63D604450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2686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6640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7924800" y="4812507"/>
            <a:ext cx="762000" cy="273844"/>
          </a:xfrm>
        </p:spPr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pt-B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 no ícone para adicionar uma imagem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4441446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9694967"/>
      </p:ext>
    </p:extLst>
  </p:cSld>
  <p:clrMapOvr>
    <a:masterClrMapping/>
  </p:clrMapOvr>
  <p:transition>
    <p:split orient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5011345"/>
      </p:ext>
    </p:extLst>
  </p:cSld>
  <p:clrMapOvr>
    <a:masterClrMapping/>
  </p:clrMapOvr>
  <p:transition>
    <p:split orient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55675"/>
      </p:ext>
    </p:extLst>
  </p:cSld>
  <p:clrMapOvr>
    <a:masterClrMapping/>
  </p:clrMapOvr>
  <p:transition>
    <p:split orient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635418"/>
      </p:ext>
    </p:extLst>
  </p:cSld>
  <p:clrMapOvr>
    <a:masterClrMapping/>
  </p:clrMapOvr>
  <p:transition>
    <p:split orient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553339"/>
      </p:ext>
    </p:extLst>
  </p:cSld>
  <p:clrMapOvr>
    <a:masterClrMapping/>
  </p:clrMapOvr>
  <p:transition>
    <p:split orient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7080936"/>
      </p:ext>
    </p:extLst>
  </p:cSld>
  <p:clrMapOvr>
    <a:masterClrMapping/>
  </p:clrMapOvr>
  <p:transition>
    <p:split orient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369835"/>
      </p:ext>
    </p:extLst>
  </p:cSld>
  <p:clrMapOvr>
    <a:masterClrMapping/>
  </p:clrMapOvr>
  <p:transition>
    <p:split orient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289336"/>
      </p:ext>
    </p:extLst>
  </p:cSld>
  <p:clrMapOvr>
    <a:masterClrMapping/>
  </p:clrMapOvr>
  <p:transition>
    <p:split orient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106102"/>
      </p:ext>
    </p:extLst>
  </p:cSld>
  <p:clrMapOvr>
    <a:masterClrMapping/>
  </p:clrMapOvr>
  <p:transition>
    <p:split orient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045875"/>
      </p:ext>
    </p:extLst>
  </p:cSld>
  <p:clrMapOvr>
    <a:masterClrMapping/>
  </p:clrMapOvr>
  <p:transition>
    <p:split orient="vert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2335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7066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white"/>
              </a:solidFill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8783937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4424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766945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10419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3320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6340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4115337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7781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776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53187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57200" y="4812507"/>
            <a:ext cx="2133600" cy="273844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7D84166-BF23-4601-B2AC-45E552E3C67A}" type="datetimeFigureOut">
              <a:rPr lang="pt-BR" smtClean="0"/>
              <a:t>14/12/2016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3124200" y="4812507"/>
            <a:ext cx="2895600" cy="273844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924800" y="4812507"/>
            <a:ext cx="762000" cy="273844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FD6DCF2-F0E6-4E10-87FE-886CDCC80096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14/12/2016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497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 dirty="0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766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4.gif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 rot="21304501">
            <a:off x="207786" y="2400943"/>
            <a:ext cx="8664892" cy="1452967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angle"/>
          </a:sp3d>
        </p:spPr>
        <p:txBody>
          <a:bodyPr wrap="square" rtlCol="0">
            <a:prstTxWarp prst="textCurveUp">
              <a:avLst>
                <a:gd name="adj" fmla="val 56338"/>
              </a:avLst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 smtClean="0">
                <a:ln>
                  <a:solidFill>
                    <a:srgbClr val="C19859">
                      <a:lumMod val="50000"/>
                    </a:srgbClr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FÊNIX</a:t>
            </a:r>
            <a:endParaRPr lang="pt-BR" sz="3200" b="1" dirty="0">
              <a:ln>
                <a:solidFill>
                  <a:srgbClr val="C19859">
                    <a:lumMod val="50000"/>
                  </a:srgbClr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424" y="4281978"/>
            <a:ext cx="8731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 smtClean="0">
                <a:solidFill>
                  <a:prstClr val="black"/>
                </a:solidFill>
                <a:latin typeface="Book Antiqua"/>
              </a:rPr>
              <a:t>UM   </a:t>
            </a:r>
            <a:r>
              <a:rPr lang="pt-BR" sz="2400" b="1" dirty="0">
                <a:solidFill>
                  <a:prstClr val="black"/>
                </a:solidFill>
                <a:latin typeface="Book Antiqua"/>
              </a:rPr>
              <a:t>PÁSSARO</a:t>
            </a:r>
            <a:r>
              <a:rPr lang="pt-BR" sz="2400" b="1" dirty="0" smtClean="0">
                <a:solidFill>
                  <a:prstClr val="black"/>
                </a:solidFill>
                <a:latin typeface="Book Antiqua"/>
              </a:rPr>
              <a:t>...  UMA  </a:t>
            </a:r>
            <a:r>
              <a:rPr lang="pt-BR" sz="2400" b="1" dirty="0">
                <a:solidFill>
                  <a:prstClr val="black"/>
                </a:solidFill>
                <a:latin typeface="Book Antiqua"/>
              </a:rPr>
              <a:t>LENDA </a:t>
            </a:r>
            <a:r>
              <a:rPr lang="pt-BR" sz="2400" b="1" dirty="0" smtClean="0">
                <a:solidFill>
                  <a:prstClr val="black"/>
                </a:solidFill>
                <a:latin typeface="Book Antiqua"/>
              </a:rPr>
              <a:t>...  UM   </a:t>
            </a:r>
            <a:r>
              <a:rPr lang="pt-BR" sz="2400" b="1" dirty="0">
                <a:solidFill>
                  <a:prstClr val="black"/>
                </a:solidFill>
                <a:latin typeface="Book Antiqua"/>
              </a:rPr>
              <a:t>POEMA...</a:t>
            </a:r>
          </a:p>
        </p:txBody>
      </p:sp>
      <p:grpSp>
        <p:nvGrpSpPr>
          <p:cNvPr id="6" name="Grupo 5"/>
          <p:cNvGrpSpPr>
            <a:grpSpLocks/>
          </p:cNvGrpSpPr>
          <p:nvPr/>
        </p:nvGrpSpPr>
        <p:grpSpPr bwMode="auto">
          <a:xfrm>
            <a:off x="4950" y="-38598"/>
            <a:ext cx="9139050" cy="266008"/>
            <a:chOff x="0" y="188640"/>
            <a:chExt cx="9144000" cy="228137"/>
          </a:xfrm>
        </p:grpSpPr>
        <p:pic>
          <p:nvPicPr>
            <p:cNvPr id="7" name="Picture 11" descr="SEP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88640"/>
              <a:ext cx="5076056" cy="22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11" descr="SEP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7944" y="188640"/>
              <a:ext cx="5076056" cy="2281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358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8000">
        <p14:vortex dir="d"/>
        <p:sndAc>
          <p:stSnd loop="1">
            <p:snd r:embed="rId2" name="Massenet - Meditation de Thais.wav"/>
          </p:stSnd>
        </p:sndAc>
      </p:transition>
    </mc:Choice>
    <mc:Fallback xmlns="">
      <p:transition spd="slow" advClick="0" advTm="18000">
        <p:fade/>
        <p:sndAc>
          <p:stSnd loop="1">
            <p:snd r:embed="rId5" name="Massenet - Meditation de Tha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3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3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6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4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400"/>
                            </p:stCondLst>
                            <p:childTnLst>
                              <p:par>
                                <p:cTn id="22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323528" y="4083918"/>
            <a:ext cx="8496944" cy="832564"/>
          </a:xfrm>
          <a:solidFill>
            <a:schemeClr val="accent1">
              <a:lumMod val="60000"/>
              <a:lumOff val="40000"/>
            </a:schemeClr>
          </a:solidFill>
          <a:ln w="28575">
            <a:solidFill>
              <a:srgbClr val="FFFF00"/>
            </a:solidFill>
          </a:ln>
        </p:spPr>
        <p:txBody>
          <a:bodyPr>
            <a:normAutofit fontScale="40000" lnSpcReduction="20000"/>
          </a:bodyPr>
          <a:lstStyle/>
          <a:p>
            <a:endParaRPr lang="pt-BR" sz="1800" b="1" dirty="0" smtClean="0"/>
          </a:p>
          <a:p>
            <a:r>
              <a:rPr lang="pt-BR" sz="4900" b="1" dirty="0" smtClean="0">
                <a:solidFill>
                  <a:srgbClr val="FFFF00"/>
                </a:solidFill>
              </a:rPr>
              <a:t>É </a:t>
            </a:r>
            <a:r>
              <a:rPr lang="pt-BR" sz="4900" b="1" dirty="0">
                <a:solidFill>
                  <a:srgbClr val="FFFF00"/>
                </a:solidFill>
              </a:rPr>
              <a:t>um pássaro da mitologia grega que, quando morria, entrava em autocombustão e, passado algum tempo, renascia das próprias cinzas.</a:t>
            </a:r>
            <a:endParaRPr lang="pt-BR" sz="4900" dirty="0">
              <a:solidFill>
                <a:srgbClr val="FFFF00"/>
              </a:solidFill>
            </a:endParaRPr>
          </a:p>
          <a:p>
            <a:endParaRPr lang="pt-BR" sz="49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0744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5000">
        <p15:prstTrans prst="pageCurlDouble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323528" y="4155926"/>
            <a:ext cx="8496944" cy="792088"/>
          </a:xfrm>
          <a:solidFill>
            <a:schemeClr val="accent1">
              <a:lumMod val="60000"/>
              <a:lumOff val="40000"/>
            </a:schemeClr>
          </a:solidFill>
          <a:ln w="19050">
            <a:solidFill>
              <a:srgbClr val="FFFF00"/>
            </a:solidFill>
          </a:ln>
        </p:spPr>
        <p:txBody>
          <a:bodyPr>
            <a:noAutofit/>
          </a:bodyPr>
          <a:lstStyle/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Teria </a:t>
            </a:r>
            <a:r>
              <a:rPr lang="pt-BR" sz="2400" b="1" dirty="0">
                <a:solidFill>
                  <a:srgbClr val="FFFF00"/>
                </a:solidFill>
              </a:rPr>
              <a:t>penas brilhantes, douradas, e vermelho-arrochadas, e seria do mesmo </a:t>
            </a:r>
            <a:r>
              <a:rPr lang="pt-BR" sz="2400" b="1" dirty="0" smtClean="0">
                <a:solidFill>
                  <a:srgbClr val="FFFF00"/>
                </a:solidFill>
              </a:rPr>
              <a:t>tamanho </a:t>
            </a:r>
            <a:r>
              <a:rPr lang="pt-BR" sz="2400" b="1" dirty="0">
                <a:solidFill>
                  <a:srgbClr val="FFFF00"/>
                </a:solidFill>
              </a:rPr>
              <a:t>ou maior do </a:t>
            </a:r>
            <a:r>
              <a:rPr lang="pt-BR" sz="2400" b="1" dirty="0" smtClean="0">
                <a:solidFill>
                  <a:srgbClr val="FFFF00"/>
                </a:solidFill>
              </a:rPr>
              <a:t>que uma águia.</a:t>
            </a:r>
          </a:p>
        </p:txBody>
      </p:sp>
    </p:spTree>
    <p:extLst>
      <p:ext uri="{BB962C8B-B14F-4D97-AF65-F5344CB8AC3E}">
        <p14:creationId xmlns:p14="http://schemas.microsoft.com/office/powerpoint/2010/main" val="3856924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3795886"/>
            <a:ext cx="8784976" cy="1206118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>
            <a:noAutofit/>
          </a:bodyPr>
          <a:lstStyle/>
          <a:p>
            <a:pPr>
              <a:spcAft>
                <a:spcPts val="0"/>
              </a:spcAft>
              <a:tabLst>
                <a:tab pos="2700020" algn="ctr"/>
                <a:tab pos="5400040" algn="r"/>
              </a:tabLst>
            </a:pPr>
            <a:r>
              <a:rPr lang="pt-BR" sz="2400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</a:rPr>
              <a:t>Quando </a:t>
            </a:r>
            <a:r>
              <a:rPr lang="pt-BR" sz="2400" dirty="0">
                <a:solidFill>
                  <a:srgbClr val="FFFF00"/>
                </a:solidFill>
                <a:effectLst/>
                <a:latin typeface="Times New Roman"/>
                <a:ea typeface="Times New Roman"/>
              </a:rPr>
              <a:t>sentia a morte se aproximar; construía uma pira de ramos de canela, sálvia e mirra, ateava fogo em suas penas e </a:t>
            </a:r>
            <a:r>
              <a:rPr lang="pt-BR" sz="2400" dirty="0" smtClean="0">
                <a:solidFill>
                  <a:srgbClr val="FFFF00"/>
                </a:solidFill>
                <a:effectLst/>
                <a:latin typeface="Times New Roman"/>
                <a:ea typeface="Times New Roman"/>
              </a:rPr>
              <a:t>morria </a:t>
            </a:r>
            <a:r>
              <a:rPr lang="pt-BR" sz="2400" dirty="0">
                <a:solidFill>
                  <a:srgbClr val="FFFF00"/>
                </a:solidFill>
                <a:effectLst/>
                <a:latin typeface="Times New Roman"/>
                <a:ea typeface="Times New Roman"/>
              </a:rPr>
              <a:t>queimada. </a:t>
            </a:r>
            <a:endParaRPr lang="pt-BR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993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51520" y="4011910"/>
            <a:ext cx="8695156" cy="10156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2000" dirty="0" smtClean="0">
                <a:solidFill>
                  <a:srgbClr val="FFFF00"/>
                </a:solidFill>
              </a:rPr>
              <a:t>Das cinzas, então, erguia-se uma nova fênix, que colocava piedosamente os restos de sua progenitora num ovo e voava com ele até a cidade egípcia de Heliópolis, onde o colocava no Altar do Sol.</a:t>
            </a:r>
          </a:p>
        </p:txBody>
      </p:sp>
    </p:spTree>
    <p:extLst>
      <p:ext uri="{BB962C8B-B14F-4D97-AF65-F5344CB8AC3E}">
        <p14:creationId xmlns:p14="http://schemas.microsoft.com/office/powerpoint/2010/main" val="28331369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435846"/>
            <a:ext cx="8856984" cy="156966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  <a:cs typeface="Times New Roman"/>
              </a:rPr>
              <a:t>Sempre 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  <a:cs typeface="Times New Roman"/>
              </a:rPr>
              <a:t>tive uma adoração por esse mito, tanto que vislumbrei uma nova situação, 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  <a:cs typeface="Times New Roman"/>
              </a:rPr>
              <a:t>imaginando-a </a:t>
            </a:r>
            <a:r>
              <a:rPr lang="pt-BR" sz="32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  <a:cs typeface="Times New Roman"/>
              </a:rPr>
              <a:t>completamente cega e, assim mesmo, conseguia voar pelos céus, impondo a sua magia para mais uma crença dessa ave </a:t>
            </a:r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  <a:cs typeface="Times New Roman"/>
              </a:rPr>
              <a:t>lendária.</a:t>
            </a:r>
            <a:endParaRPr lang="pt-BR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829033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0000">
        <p15:prstTrans prst="pageCurlDouble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41436" y="321450"/>
            <a:ext cx="846112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5400" dirty="0">
                <a:solidFill>
                  <a:srgbClr val="FFFF00"/>
                </a:solidFill>
                <a:latin typeface="AR DARLING" pitchFamily="2" charset="0"/>
              </a:rPr>
              <a:t>O POEMA DE UM VOO </a:t>
            </a:r>
            <a:r>
              <a:rPr lang="pt-BR" sz="5400" dirty="0" smtClean="0">
                <a:solidFill>
                  <a:srgbClr val="FFFF00"/>
                </a:solidFill>
                <a:latin typeface="AR DARLING" pitchFamily="2" charset="0"/>
              </a:rPr>
              <a:t>CEGO</a:t>
            </a:r>
            <a:endParaRPr lang="pt-BR" sz="5400" dirty="0" smtClean="0">
              <a:solidFill>
                <a:srgbClr val="FFFF00"/>
              </a:solidFill>
              <a:latin typeface="Freestyle Script"/>
              <a:ea typeface="Times New Roman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43508" y="3579862"/>
            <a:ext cx="8856984" cy="1446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lvl="0" algn="ctr">
              <a:tabLst>
                <a:tab pos="800100" algn="l"/>
              </a:tabLst>
            </a:pPr>
            <a:r>
              <a:rPr lang="pt-BR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Pensamentos vagueiam tateando a escuridão.</a:t>
            </a:r>
            <a:endParaRPr lang="pt-BR" sz="4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  <a:p>
            <a:pPr lvl="0" algn="ctr">
              <a:tabLst>
                <a:tab pos="800100" algn="l"/>
              </a:tabLst>
            </a:pPr>
            <a:r>
              <a:rPr lang="pt-BR" sz="4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Asas insólitas experimentando o vazio</a:t>
            </a:r>
            <a:r>
              <a:rPr lang="pt-BR" sz="4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tyle Script"/>
                <a:ea typeface="Times New Roman"/>
              </a:rPr>
              <a:t>.</a:t>
            </a:r>
            <a:endParaRPr lang="pt-BR" sz="4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574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4000">
        <p14:warp dir="in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512" y="4011910"/>
            <a:ext cx="8784976" cy="936104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>
            <a:noAutofit/>
          </a:bodyPr>
          <a:lstStyle/>
          <a:p>
            <a:r>
              <a:rPr lang="pt-B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Solstício </a:t>
            </a:r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verão com fachos de </a:t>
            </a:r>
            <a:r>
              <a:rPr lang="pt-B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luz.</a:t>
            </a:r>
          </a:p>
          <a:p>
            <a:r>
              <a:rPr lang="pt-B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Mergulhou </a:t>
            </a:r>
            <a:r>
              <a:rPr lang="pt-BR" sz="24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ar com olhos </a:t>
            </a:r>
            <a:r>
              <a:rPr lang="pt-BR" sz="24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vendados.</a:t>
            </a:r>
            <a:endParaRPr lang="pt-BR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1280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7000">
        <p14:warp dir="in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579862"/>
            <a:ext cx="8856984" cy="144655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0070C0"/>
                </a:solidFill>
                <a:latin typeface="Freestyle Script"/>
                <a:ea typeface="Times New Roman"/>
              </a:rPr>
              <a:t>Trovoadas</a:t>
            </a:r>
            <a:r>
              <a:rPr lang="pt-BR" sz="3200" dirty="0">
                <a:solidFill>
                  <a:srgbClr val="0070C0"/>
                </a:solidFill>
                <a:latin typeface="Freestyle Script"/>
                <a:ea typeface="Times New Roman"/>
              </a:rPr>
              <a:t> </a:t>
            </a:r>
            <a:r>
              <a:rPr lang="pt-BR" sz="4400" dirty="0">
                <a:solidFill>
                  <a:srgbClr val="0070C0"/>
                </a:solidFill>
                <a:latin typeface="Freestyle Script"/>
                <a:ea typeface="Times New Roman"/>
              </a:rPr>
              <a:t>guiaram o seu caminho.</a:t>
            </a:r>
            <a:endParaRPr lang="pt-BR" sz="4400" dirty="0" smtClean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  <a:tabLst>
                <a:tab pos="800100" algn="l"/>
              </a:tabLst>
            </a:pPr>
            <a:r>
              <a:rPr lang="pt-BR" sz="4400" dirty="0">
                <a:solidFill>
                  <a:srgbClr val="0070C0"/>
                </a:solidFill>
                <a:latin typeface="Freestyle Script"/>
                <a:ea typeface="Times New Roman"/>
              </a:rPr>
              <a:t>O sonar ecoava estridente</a:t>
            </a:r>
            <a:r>
              <a:rPr lang="pt-BR" sz="3200" dirty="0">
                <a:solidFill>
                  <a:srgbClr val="0070C0"/>
                </a:solidFill>
                <a:latin typeface="Freestyle Script"/>
                <a:ea typeface="Times New Roman"/>
              </a:rPr>
              <a:t>.</a:t>
            </a:r>
            <a:endParaRPr lang="pt-BR" sz="2000" dirty="0">
              <a:solidFill>
                <a:srgbClr val="0070C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902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14:warp dir="in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75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4155926"/>
            <a:ext cx="8712968" cy="857250"/>
          </a:xfr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>
            <a:noAutofit/>
          </a:bodyPr>
          <a:lstStyle/>
          <a:p>
            <a:pPr>
              <a:tabLst>
                <a:tab pos="800100" algn="l"/>
              </a:tabLst>
            </a:pPr>
            <a:r>
              <a:rPr lang="pt-BR" sz="3600" dirty="0" smtClean="0">
                <a:solidFill>
                  <a:schemeClr val="tx2">
                    <a:lumMod val="75000"/>
                  </a:schemeClr>
                </a:solidFill>
                <a:effectLst/>
                <a:latin typeface="Freestyle Script"/>
                <a:ea typeface="Times New Roman"/>
              </a:rPr>
              <a:t/>
            </a:r>
            <a:br>
              <a:rPr lang="pt-BR" sz="3600" dirty="0" smtClean="0">
                <a:solidFill>
                  <a:schemeClr val="tx2">
                    <a:lumMod val="75000"/>
                  </a:schemeClr>
                </a:solidFill>
                <a:effectLst/>
                <a:latin typeface="Freestyle Script"/>
                <a:ea typeface="Times New Roman"/>
              </a:rPr>
            </a:br>
            <a:r>
              <a:rPr lang="pt-BR" sz="4800" dirty="0" smtClean="0">
                <a:solidFill>
                  <a:srgbClr val="0070C0"/>
                </a:solidFill>
                <a:effectLst/>
                <a:latin typeface="Freestyle Script"/>
                <a:ea typeface="Times New Roman"/>
              </a:rPr>
              <a:t>Passeou </a:t>
            </a:r>
            <a:r>
              <a:rPr lang="pt-BR" sz="4800" dirty="0">
                <a:solidFill>
                  <a:srgbClr val="0070C0"/>
                </a:solidFill>
                <a:effectLst/>
                <a:latin typeface="Freestyle Script"/>
                <a:ea typeface="Times New Roman"/>
              </a:rPr>
              <a:t>pelo vale entre </a:t>
            </a:r>
            <a:r>
              <a:rPr lang="pt-BR" sz="4400" dirty="0">
                <a:solidFill>
                  <a:srgbClr val="0070C0"/>
                </a:solidFill>
                <a:effectLst/>
                <a:latin typeface="Freestyle Script"/>
                <a:ea typeface="Times New Roman"/>
              </a:rPr>
              <a:t>as </a:t>
            </a:r>
            <a:r>
              <a:rPr lang="pt-BR" sz="4800" dirty="0">
                <a:solidFill>
                  <a:srgbClr val="0070C0"/>
                </a:solidFill>
                <a:effectLst/>
                <a:latin typeface="Freestyle Script"/>
                <a:ea typeface="Times New Roman"/>
              </a:rPr>
              <a:t>montanhas.</a:t>
            </a:r>
            <a:r>
              <a:rPr lang="pt-BR" sz="4800" dirty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  <a:t/>
            </a:r>
            <a:br>
              <a:rPr lang="pt-BR" sz="4800" dirty="0">
                <a:solidFill>
                  <a:srgbClr val="0070C0"/>
                </a:solidFill>
                <a:effectLst/>
                <a:latin typeface="Times New Roman"/>
                <a:ea typeface="Times New Roman"/>
              </a:rPr>
            </a:br>
            <a:endParaRPr lang="pt-BR" sz="4800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48185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ferris dir="l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81000" sy="100000" flip="x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3867894"/>
            <a:ext cx="8785168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rgbClr val="0070C0"/>
                </a:solidFill>
              </a:rPr>
              <a:t>Ressurgiu</a:t>
            </a:r>
            <a:r>
              <a:rPr lang="pt-BR" sz="3200" dirty="0" smtClean="0">
                <a:solidFill>
                  <a:srgbClr val="0070C0"/>
                </a:solidFill>
              </a:rPr>
              <a:t> elegante das cinzas.</a:t>
            </a:r>
          </a:p>
          <a:p>
            <a:pPr algn="ctr"/>
            <a:r>
              <a:rPr lang="pt-BR" sz="3200" dirty="0" smtClean="0">
                <a:solidFill>
                  <a:srgbClr val="0070C0"/>
                </a:solidFill>
              </a:rPr>
              <a:t>Recobrou a visão e voltou para a vida.</a:t>
            </a:r>
          </a:p>
        </p:txBody>
      </p:sp>
    </p:spTree>
    <p:extLst>
      <p:ext uri="{BB962C8B-B14F-4D97-AF65-F5344CB8AC3E}">
        <p14:creationId xmlns:p14="http://schemas.microsoft.com/office/powerpoint/2010/main" val="77664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6000">
        <p14:prism isContent="1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103208" y="866033"/>
            <a:ext cx="4026228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UMA CRIAÇÃO E PRODUÇÃO DE:</a:t>
            </a:r>
          </a:p>
          <a:p>
            <a:pPr algn="r"/>
            <a:endParaRPr lang="pt-BR" sz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r"/>
            <a:r>
              <a:rPr lang="pt-BR" sz="1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risten ITC" panose="03050502040202030202" pitchFamily="66" charset="0"/>
                <a:cs typeface="Arial" charset="0"/>
              </a:rPr>
              <a:t>TONINHO VENDRAMINI  </a:t>
            </a:r>
            <a:endParaRPr lang="pt-BR" sz="1400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risten ITC" panose="03050502040202030202" pitchFamily="66" charset="0"/>
              <a:cs typeface="Arial" charset="0"/>
            </a:endParaRPr>
          </a:p>
          <a:p>
            <a:pPr algn="r"/>
            <a:endParaRPr lang="pt-BR" sz="14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 &amp; Pesquisas</a:t>
            </a:r>
            <a:endParaRPr lang="pt-BR" sz="12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Acervo pessoal &amp; Internet   </a:t>
            </a:r>
          </a:p>
          <a:p>
            <a:pPr algn="r"/>
            <a:r>
              <a:rPr lang="pt-BR" sz="1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de Fundo</a:t>
            </a:r>
          </a:p>
          <a:p>
            <a:pPr algn="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Abertura</a:t>
            </a:r>
          </a:p>
          <a:p>
            <a:pPr algn="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 Acompanhamento:</a:t>
            </a:r>
          </a:p>
          <a:p>
            <a:pPr algn="r"/>
            <a:r>
              <a:rPr lang="pt-BR" sz="12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Meditation the Thaís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/>
            <a:r>
              <a:rPr lang="pt-BR" sz="1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Encerramento:</a:t>
            </a:r>
          </a:p>
          <a:p>
            <a:pPr algn="r"/>
            <a:r>
              <a:rPr lang="pt-BR" sz="1200" b="1" spc="3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My Love For You - Johnny Mathis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6228" y="149065"/>
            <a:ext cx="1241088" cy="1351432"/>
          </a:xfrm>
          <a:prstGeom prst="rect">
            <a:avLst/>
          </a:prstGeom>
          <a:ln w="76200">
            <a:solidFill>
              <a:schemeClr val="accent6">
                <a:lumMod val="60000"/>
                <a:lumOff val="40000"/>
              </a:schemeClr>
            </a:solidFill>
            <a:prstDash val="dash"/>
          </a:ln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0" name="AutoShape 2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pic>
        <p:nvPicPr>
          <p:cNvPr id="15" name="Picture 10" descr="Barras (320)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15" y="9583"/>
            <a:ext cx="9144000" cy="14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4644008" y="3975161"/>
            <a:ext cx="4320480" cy="107215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FFFF0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9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2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lvl="0" algn="ctr"/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12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lvl="0" algn="ctr"/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lvl="0" algn="ctr"/>
            <a:r>
              <a:rPr lang="pt-BR" sz="7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lvl="0" algn="ctr"/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7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ACADÊMICO  28.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050" dirty="0" err="1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</a:p>
        </p:txBody>
      </p:sp>
    </p:spTree>
    <p:extLst>
      <p:ext uri="{BB962C8B-B14F-4D97-AF65-F5344CB8AC3E}">
        <p14:creationId xmlns:p14="http://schemas.microsoft.com/office/powerpoint/2010/main" val="316038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90000">
        <p14:doors dir="vert"/>
        <p:sndAc>
          <p:stSnd loop="1">
            <p:snd r:embed="rId3" name="Johnny Mathis - My Love For You.wav"/>
          </p:stSnd>
        </p:sndAc>
      </p:transition>
    </mc:Choice>
    <mc:Fallback xmlns="">
      <p:transition spd="slow" advClick="0" advTm="90000">
        <p:fade/>
        <p:sndAc>
          <p:stSnd loop="1">
            <p:snd r:embed="rId9" name="Johnny Mathis - My Love For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8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8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800"/>
                            </p:stCondLst>
                            <p:childTnLst>
                              <p:par>
                                <p:cTn id="3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8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88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8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8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3800"/>
                            </p:stCondLst>
                            <p:childTnLst>
                              <p:par>
                                <p:cTn id="6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800"/>
                            </p:stCondLst>
                            <p:childTnLst>
                              <p:par>
                                <p:cTn id="6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ONINHO  VENDRAMINI  SLIDES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Ápice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Ápice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ELO PRIORITÁRI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 LENDA DA FÊNIX - REF - S - 2015</Template>
  <TotalTime>84</TotalTime>
  <Words>304</Words>
  <Application>Microsoft Office PowerPoint</Application>
  <PresentationFormat>Apresentação na tela (16:9)</PresentationFormat>
  <Paragraphs>42</Paragraphs>
  <Slides>12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12</vt:i4>
      </vt:variant>
    </vt:vector>
  </HeadingPairs>
  <TitlesOfParts>
    <vt:vector size="32" baseType="lpstr">
      <vt:lpstr>Aharoni</vt:lpstr>
      <vt:lpstr>AR DARLING</vt:lpstr>
      <vt:lpstr>Arial</vt:lpstr>
      <vt:lpstr>Arial Black</vt:lpstr>
      <vt:lpstr>Book Antiqua</vt:lpstr>
      <vt:lpstr>Britannic Bold</vt:lpstr>
      <vt:lpstr>Calibri</vt:lpstr>
      <vt:lpstr>Cambria</vt:lpstr>
      <vt:lpstr>Freestyle Script</vt:lpstr>
      <vt:lpstr>Informal Roman</vt:lpstr>
      <vt:lpstr>Kristen ITC</vt:lpstr>
      <vt:lpstr>Lucida Sans</vt:lpstr>
      <vt:lpstr>Maiandra GD</vt:lpstr>
      <vt:lpstr>Times New Roman</vt:lpstr>
      <vt:lpstr>Wingdings</vt:lpstr>
      <vt:lpstr>Wingdings 2</vt:lpstr>
      <vt:lpstr>Wingdings 3</vt:lpstr>
      <vt:lpstr>TONINHO  VENDRAMINI  SLIDES</vt:lpstr>
      <vt:lpstr>MODELO PRIORITÁRIO</vt:lpstr>
      <vt:lpstr>1_Viagem</vt:lpstr>
      <vt:lpstr>Apresentação do PowerPoint</vt:lpstr>
      <vt:lpstr>Apresentação do PowerPoint</vt:lpstr>
      <vt:lpstr>Apresentação do PowerPoint</vt:lpstr>
      <vt:lpstr>Quando sentia a morte se aproximar; construía uma pira de ramos de canela, sálvia e mirra, ateava fogo em suas penas e morria queimada.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Passeou pelo vale entre as montanhas. 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TONINHO  VENDRAMINI  SLIDES</dc:title>
  <dc:creator>Windows User</dc:creator>
  <cp:lastModifiedBy>Antonio</cp:lastModifiedBy>
  <cp:revision>10</cp:revision>
  <dcterms:created xsi:type="dcterms:W3CDTF">2016-03-08T00:49:17Z</dcterms:created>
  <dcterms:modified xsi:type="dcterms:W3CDTF">2016-12-14T14:15:02Z</dcterms:modified>
  <cp:contentStatus/>
</cp:coreProperties>
</file>