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32" r:id="rId2"/>
    <p:sldMasterId id="2147484056" r:id="rId3"/>
    <p:sldMasterId id="2147484086" r:id="rId4"/>
  </p:sldMasterIdLst>
  <p:notesMasterIdLst>
    <p:notesMasterId r:id="rId23"/>
  </p:notesMasterIdLst>
  <p:sldIdLst>
    <p:sldId id="306" r:id="rId5"/>
    <p:sldId id="310" r:id="rId6"/>
    <p:sldId id="313" r:id="rId7"/>
    <p:sldId id="314" r:id="rId8"/>
    <p:sldId id="315" r:id="rId9"/>
    <p:sldId id="316" r:id="rId10"/>
    <p:sldId id="317" r:id="rId11"/>
    <p:sldId id="318" r:id="rId12"/>
    <p:sldId id="319" r:id="rId13"/>
    <p:sldId id="320" r:id="rId14"/>
    <p:sldId id="321" r:id="rId15"/>
    <p:sldId id="322" r:id="rId16"/>
    <p:sldId id="323" r:id="rId17"/>
    <p:sldId id="324" r:id="rId18"/>
    <p:sldId id="325" r:id="rId19"/>
    <p:sldId id="326" r:id="rId20"/>
    <p:sldId id="328" r:id="rId21"/>
    <p:sldId id="329" r:id="rId22"/>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uário do Windows" initials="UdW" lastIdx="1" clrIdx="0">
    <p:extLst>
      <p:ext uri="{19B8F6BF-5375-455C-9EA6-DF929625EA0E}">
        <p15:presenceInfo xmlns:p15="http://schemas.microsoft.com/office/powerpoint/2012/main" userId="08c2927609b7971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p:scale>
          <a:sx n="102" d="100"/>
          <a:sy n="102" d="100"/>
        </p:scale>
        <p:origin x="202" y="9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14/07/2021</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1</a:t>
            </a:fld>
            <a:endParaRPr lang="pt-BR">
              <a:solidFill>
                <a:prstClr val="black"/>
              </a:solidFill>
            </a:endParaRPr>
          </a:p>
        </p:txBody>
      </p:sp>
    </p:spTree>
    <p:extLst>
      <p:ext uri="{BB962C8B-B14F-4D97-AF65-F5344CB8AC3E}">
        <p14:creationId xmlns:p14="http://schemas.microsoft.com/office/powerpoint/2010/main" val="74811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860826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571500" y="2196701"/>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a:t>Clique para editar o título Mestre</a:t>
            </a: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14/07/2021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0" y="205979"/>
            <a:ext cx="7686700" cy="6858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a:t>Clique para editar o título Mestre</a:t>
            </a:r>
            <a:endParaRPr lang="pt-BR" dirty="0"/>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14/07/2021</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6" y="548085"/>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1" y="205979"/>
            <a:ext cx="514297" cy="6858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14/07/2021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813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9" name="Straight Connector 12"/>
          <p:cNvCxnSpPr/>
          <p:nvPr/>
        </p:nvCxnSpPr>
        <p:spPr>
          <a:xfrm rot="5400000">
            <a:off x="3667919"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6528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49"/>
            <a:ext cx="2071702"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1</a:t>
            </a:r>
          </a:p>
        </p:txBody>
      </p:sp>
      <p:sp>
        <p:nvSpPr>
          <p:cNvPr id="56" name="Espaço Reservado para Texto 54"/>
          <p:cNvSpPr>
            <a:spLocks noGrp="1"/>
          </p:cNvSpPr>
          <p:nvPr>
            <p:ph type="body" sz="quarter" idx="15" hasCustomPrompt="1"/>
          </p:nvPr>
        </p:nvSpPr>
        <p:spPr>
          <a:xfrm>
            <a:off x="3925888" y="1143000"/>
            <a:ext cx="2003434"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2</a:t>
            </a:r>
          </a:p>
        </p:txBody>
      </p:sp>
      <p:sp>
        <p:nvSpPr>
          <p:cNvPr id="57" name="Espaço Reservado para Texto 54"/>
          <p:cNvSpPr>
            <a:spLocks noGrp="1"/>
          </p:cNvSpPr>
          <p:nvPr>
            <p:ph type="body" sz="quarter" idx="16" hasCustomPrompt="1"/>
          </p:nvPr>
        </p:nvSpPr>
        <p:spPr>
          <a:xfrm>
            <a:off x="6786852" y="1143000"/>
            <a:ext cx="1999990" cy="678651"/>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3</a:t>
            </a:r>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0" name="Espaço Reservado para Texto 58"/>
          <p:cNvSpPr>
            <a:spLocks noGrp="1"/>
          </p:cNvSpPr>
          <p:nvPr>
            <p:ph type="body" sz="quarter" idx="18"/>
          </p:nvPr>
        </p:nvSpPr>
        <p:spPr>
          <a:xfrm>
            <a:off x="3238500" y="1821651"/>
            <a:ext cx="2690822"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1" name="Espaço Reservado para Texto 58"/>
          <p:cNvSpPr>
            <a:spLocks noGrp="1"/>
          </p:cNvSpPr>
          <p:nvPr>
            <p:ph type="body" sz="quarter" idx="19"/>
          </p:nvPr>
        </p:nvSpPr>
        <p:spPr>
          <a:xfrm>
            <a:off x="6092576" y="1828800"/>
            <a:ext cx="2694266"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3" name="Espaço Reservado para Texto 62"/>
          <p:cNvSpPr>
            <a:spLocks noGrp="1"/>
          </p:cNvSpPr>
          <p:nvPr>
            <p:ph type="body" sz="quarter" idx="20" hasCustomPrompt="1"/>
          </p:nvPr>
        </p:nvSpPr>
        <p:spPr>
          <a:xfrm>
            <a:off x="384464"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
        <p:nvSpPr>
          <p:cNvPr id="64" name="Espaço Reservado para Texto 62"/>
          <p:cNvSpPr>
            <a:spLocks noGrp="1"/>
          </p:cNvSpPr>
          <p:nvPr>
            <p:ph type="body" sz="quarter" idx="21" hasCustomPrompt="1"/>
          </p:nvPr>
        </p:nvSpPr>
        <p:spPr>
          <a:xfrm>
            <a:off x="3254390"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
        <p:nvSpPr>
          <p:cNvPr id="65" name="Espaço Reservado para Texto 62"/>
          <p:cNvSpPr>
            <a:spLocks noGrp="1"/>
          </p:cNvSpPr>
          <p:nvPr>
            <p:ph type="body" sz="quarter" idx="22" hasCustomPrompt="1"/>
          </p:nvPr>
        </p:nvSpPr>
        <p:spPr>
          <a:xfrm>
            <a:off x="6092576"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4" name="Espaço Reservado para Conteúdo 3"/>
          <p:cNvSpPr>
            <a:spLocks noGrp="1"/>
          </p:cNvSpPr>
          <p:nvPr>
            <p:ph sz="half" idx="2"/>
          </p:nvPr>
        </p:nvSpPr>
        <p:spPr>
          <a:xfrm>
            <a:off x="531812"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 name="Espaço Reservado para Conteúdo 5"/>
          <p:cNvSpPr>
            <a:spLocks noGrp="1"/>
          </p:cNvSpPr>
          <p:nvPr>
            <p:ph sz="quarter" idx="4"/>
          </p:nvPr>
        </p:nvSpPr>
        <p:spPr>
          <a:xfrm>
            <a:off x="4645026"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14/07/2021</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2"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457176"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4" name="Rectangle 5"/>
          <p:cNvSpPr/>
          <p:nvPr/>
        </p:nvSpPr>
        <p:spPr>
          <a:xfrm>
            <a:off x="4645026"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4572000"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2</a:t>
            </a:r>
          </a:p>
        </p:txBody>
      </p:sp>
      <p:cxnSp>
        <p:nvCxnSpPr>
          <p:cNvPr id="16" name="Straight Connector 9"/>
          <p:cNvCxnSpPr/>
          <p:nvPr/>
        </p:nvCxnSpPr>
        <p:spPr>
          <a:xfrm rot="5400000">
            <a:off x="4958561"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14/07/2021</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14/07/2021</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a:t>Clique para editar o título Mestre</a:t>
            </a:r>
            <a:endParaRPr lang="pt-BR" dirty="0"/>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4" name="Espaço Reservado para Texto 3"/>
          <p:cNvSpPr>
            <a:spLocks noGrp="1"/>
          </p:cNvSpPr>
          <p:nvPr>
            <p:ph type="body" sz="half" idx="2"/>
          </p:nvPr>
        </p:nvSpPr>
        <p:spPr>
          <a:xfrm>
            <a:off x="457201" y="1076326"/>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14/07/2021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pt-BR" dirty="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14/07/2021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14/07/2021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14/07/2021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985312110"/>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572175542"/>
      </p:ext>
    </p:extLst>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88259602"/>
      </p:ext>
    </p:extLst>
  </p:cSld>
  <p:clrMapOvr>
    <a:masterClrMapping/>
  </p:clrMapOvr>
  <p:transition>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45123212"/>
      </p:ext>
    </p:extLst>
  </p:cSld>
  <p:clrMapOvr>
    <a:masterClrMapping/>
  </p:clrMapOvr>
  <p:transition>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14/07/2021</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158193525"/>
      </p:ext>
    </p:extLst>
  </p:cSld>
  <p:clrMapOvr>
    <a:masterClrMapping/>
  </p:clrMapOvr>
  <p:transition>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14/07/2021</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733385562"/>
      </p:ext>
    </p:extLst>
  </p:cSld>
  <p:clrMapOvr>
    <a:masterClrMapping/>
  </p:clrMapOvr>
  <p:transition>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14/07/2021</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900778993"/>
      </p:ext>
    </p:extLst>
  </p:cSld>
  <p:clrMapOvr>
    <a:masterClrMapping/>
  </p:clrMapOvr>
  <p:transition>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850759485"/>
      </p:ext>
    </p:extLst>
  </p:cSld>
  <p:clrMapOvr>
    <a:masterClrMapping/>
  </p:clrMapOvr>
  <p:transition>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776835613"/>
      </p:ext>
    </p:extLst>
  </p:cSld>
  <p:clrMapOvr>
    <a:masterClrMapping/>
  </p:clrMapOvr>
  <p:transition>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269202706"/>
      </p:ext>
    </p:extLst>
  </p:cSld>
  <p:clrMapOvr>
    <a:masterClrMapping/>
  </p:clrMapOvr>
  <p:transition>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076567515"/>
      </p:ext>
    </p:extLst>
  </p:cSld>
  <p:clrMapOvr>
    <a:masterClrMapping/>
  </p:clrMapOvr>
  <p:transition>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713715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469375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20506572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228498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17291241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368332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7063155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736737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10161870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248768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911752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090DCFDE-0122-4FA5-9526-35231EB72405}"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C7EAEB8B-D94D-42CC-BFE8-B9E09595A1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5478001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05D3CD4-B570-4760-8FB1-907FA292ACE1}"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F0E042C-4E1B-428E-9914-6665DA2D6573}"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2808185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ABFCED39-431F-4811-9620-A3E19FCD62D2}"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E2A1F5C-13AB-41A5-ABD4-928EEB136999}"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0417030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C72AF5C7-7B2C-438B-B555-84C239721C1C}"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3BCBD9E5-ADDB-44C9-B355-940BC8B27C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8042375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77987279-8E1F-4684-AA4A-F9F290D8B1FE}" type="datetimeFigureOut">
              <a:rPr lang="pt-BR">
                <a:solidFill>
                  <a:prstClr val="black">
                    <a:tint val="75000"/>
                  </a:prstClr>
                </a:solidFill>
              </a:rPr>
              <a:pPr>
                <a:defRPr/>
              </a:pPr>
              <a:t>14/07/2021</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8EF06063-9208-4A47-B49C-E2794889635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5950158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D5DD8D83-EDC7-43E7-A981-4E023035B23E}" type="datetimeFigureOut">
              <a:rPr lang="pt-BR">
                <a:solidFill>
                  <a:prstClr val="black">
                    <a:tint val="75000"/>
                  </a:prstClr>
                </a:solidFill>
              </a:rPr>
              <a:pPr>
                <a:defRPr/>
              </a:pPr>
              <a:t>14/07/2021</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50C21AB8-D4CD-4313-AE30-F836E26D097A}"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8369353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CC93329-71B6-42CA-B1F6-70A04533EDA2}" type="datetimeFigureOut">
              <a:rPr lang="pt-BR">
                <a:solidFill>
                  <a:prstClr val="black">
                    <a:tint val="75000"/>
                  </a:prstClr>
                </a:solidFill>
              </a:rPr>
              <a:pPr>
                <a:defRPr/>
              </a:pPr>
              <a:t>14/07/2021</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F9EC6D03-B9DF-4BFB-AED7-F95CB45FA0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6891391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7802F919-9D23-4E33-A232-0548A23E6704}"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E026E946-688B-4006-93E0-45C27FD354C1}"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8508453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998BF3E1-6E6D-4A1B-A303-CAE0A0D3A329}" type="datetimeFigureOut">
              <a:rPr lang="pt-BR">
                <a:solidFill>
                  <a:prstClr val="black">
                    <a:tint val="75000"/>
                  </a:prstClr>
                </a:solidFill>
              </a:rPr>
              <a:pPr>
                <a:defRPr/>
              </a:pPr>
              <a:t>14/07/2021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82D86E49-4E95-494F-BAF6-B0CFFA0A596A}"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7037173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045E05E-1F24-417C-9C2C-C5D440DDA954}"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6637FA8C-D74C-40A9-9E56-119C28CE072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7949517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1E3B6A8B-691F-49E8-863A-68E5F0143205}"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EE2DFA2-4C3E-4142-A015-C6D844EF322A}"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221780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t="-8000" b="-8000"/>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a:t>Clique para editar o estilo do título mestre</a:t>
            </a:r>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14/07/2021</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8000" b="-8000"/>
          </a:stretch>
        </a:blip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1719716"/>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8000" b="-8000"/>
          </a:stretch>
        </a:blipFill>
        <a:effectLst/>
      </p:bgPr>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14/07/2021</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3586991176"/>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8000" b="-8000"/>
          </a:stretch>
        </a:blip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a:t>Clique para editar os estilos do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3854570B-4B87-4429-9722-F28251CF16F7}" type="datetimeFigureOut">
              <a:rPr lang="pt-BR">
                <a:solidFill>
                  <a:prstClr val="black">
                    <a:tint val="75000"/>
                  </a:prstClr>
                </a:solidFill>
              </a:rPr>
              <a:pPr>
                <a:defRPr/>
              </a:pPr>
              <a:t>14/07/2021</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4CFD514E-202C-4AEF-9761-28E1720F0829}"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134839058"/>
      </p:ext>
    </p:extLst>
  </p:cSld>
  <p:clrMap bg1="lt1" tx1="dk1" bg2="lt2" tx2="dk2" accent1="accent1" accent2="accent2" accent3="accent3" accent4="accent4" accent5="accent5" accent6="accent6" hlink="hlink" folHlink="folHlink"/>
  <p:sldLayoutIdLst>
    <p:sldLayoutId id="2147484087" r:id="rId1"/>
    <p:sldLayoutId id="2147484088" r:id="rId2"/>
    <p:sldLayoutId id="2147484089" r:id="rId3"/>
    <p:sldLayoutId id="2147484090" r:id="rId4"/>
    <p:sldLayoutId id="2147484091" r:id="rId5"/>
    <p:sldLayoutId id="2147484092" r:id="rId6"/>
    <p:sldLayoutId id="2147484093" r:id="rId7"/>
    <p:sldLayoutId id="2147484094" r:id="rId8"/>
    <p:sldLayoutId id="2147484095" r:id="rId9"/>
    <p:sldLayoutId id="2147484096" r:id="rId10"/>
    <p:sldLayoutId id="2147484097"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34.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hyperlink" Target="https://pt.wikipedia.org/wiki/Fogo_de_artif%C3%ADcio" TargetMode="External"/><Relationship Id="rId2" Type="http://schemas.openxmlformats.org/officeDocument/2006/relationships/image" Target="../media/image7.png"/><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hyperlink" Target="https://www.ufjf.br/arquivodenoticias/2012/07/inscricao-para-curso-de-danca-em-cadeira-de-rodas-termina-nesta-quarta-feira/" TargetMode="External"/><Relationship Id="rId2" Type="http://schemas.openxmlformats.org/officeDocument/2006/relationships/image" Target="../media/image9.jp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hyperlink" Target="https://gartic.com.br/FOGO_queimado_" TargetMode="External"/><Relationship Id="rId2" Type="http://schemas.openxmlformats.org/officeDocument/2006/relationships/image" Target="../media/image10.pn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3" Type="http://schemas.openxmlformats.org/officeDocument/2006/relationships/hyperlink" Target="http://cifrantiga3.blogspot.com/2006/07/cifras-jovem-guarda.html" TargetMode="External"/><Relationship Id="rId2" Type="http://schemas.openxmlformats.org/officeDocument/2006/relationships/image" Target="../media/image12.gif"/><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hyperlink" Target="https://pt.wikipedia.org/wiki/Wanderl%C3%A9a" TargetMode="External"/><Relationship Id="rId2" Type="http://schemas.openxmlformats.org/officeDocument/2006/relationships/image" Target="../media/image13.jpg"/><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3" Type="http://schemas.openxmlformats.org/officeDocument/2006/relationships/hyperlink" Target="https://belezaesaude.com/maca/" TargetMode="External"/><Relationship Id="rId2" Type="http://schemas.openxmlformats.org/officeDocument/2006/relationships/image" Target="../media/image16.jp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hyperlink" Target="http://flickr.com/photos/archer10/5343162429" TargetMode="External"/><Relationship Id="rId2" Type="http://schemas.openxmlformats.org/officeDocument/2006/relationships/image" Target="../media/image18.jp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7"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image" Target="../media/image20.jpg"/><Relationship Id="rId5" Type="http://schemas.openxmlformats.org/officeDocument/2006/relationships/image" Target="../media/image19.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39000" b="-39000"/>
          </a:stretch>
        </a:blipFill>
        <a:effectLst/>
      </p:bgPr>
    </p:bg>
    <p:spTree>
      <p:nvGrpSpPr>
        <p:cNvPr id="1" name=""/>
        <p:cNvGrpSpPr/>
        <p:nvPr/>
      </p:nvGrpSpPr>
      <p:grpSpPr>
        <a:xfrm>
          <a:off x="0" y="0"/>
          <a:ext cx="0" cy="0"/>
          <a:chOff x="0" y="0"/>
          <a:chExt cx="0" cy="0"/>
        </a:xfrm>
      </p:grpSpPr>
      <p:sp>
        <p:nvSpPr>
          <p:cNvPr id="1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
        <p:nvSpPr>
          <p:cNvPr id="6" name="Título 5"/>
          <p:cNvSpPr>
            <a:spLocks noGrp="1"/>
          </p:cNvSpPr>
          <p:nvPr>
            <p:ph type="ctrTitle"/>
          </p:nvPr>
        </p:nvSpPr>
        <p:spPr>
          <a:xfrm>
            <a:off x="4067944" y="511791"/>
            <a:ext cx="4248472" cy="1102519"/>
          </a:xfrm>
          <a:scene3d>
            <a:camera prst="perspectiveContrastingLeftFacing"/>
            <a:lightRig rig="threePt" dir="t"/>
          </a:scene3d>
        </p:spPr>
        <p:txBody>
          <a:bodyPr/>
          <a:lstStyle/>
          <a:p>
            <a:r>
              <a:rPr lang="pt-BR" sz="6600" b="1" spc="600" dirty="0">
                <a:ln w="22225">
                  <a:solidFill>
                    <a:schemeClr val="accent2"/>
                  </a:solidFill>
                  <a:prstDash val="solid"/>
                </a:ln>
                <a:solidFill>
                  <a:schemeClr val="accent2">
                    <a:lumMod val="40000"/>
                    <a:lumOff val="60000"/>
                  </a:schemeClr>
                </a:solidFill>
              </a:rPr>
              <a:t>ANNI MODERNI</a:t>
            </a:r>
          </a:p>
        </p:txBody>
      </p:sp>
      <p:sp>
        <p:nvSpPr>
          <p:cNvPr id="7" name="Retângulo 6"/>
          <p:cNvSpPr/>
          <p:nvPr/>
        </p:nvSpPr>
        <p:spPr>
          <a:xfrm>
            <a:off x="179512" y="4011910"/>
            <a:ext cx="8892480" cy="923330"/>
          </a:xfrm>
          <a:prstGeom prst="rect">
            <a:avLst/>
          </a:prstGeom>
          <a:solidFill>
            <a:schemeClr val="accent1">
              <a:lumMod val="20000"/>
              <a:lumOff val="80000"/>
            </a:schemeClr>
          </a:solidFill>
          <a:ln w="28575">
            <a:solidFill>
              <a:schemeClr val="tx1"/>
            </a:solidFill>
          </a:ln>
        </p:spPr>
        <p:txBody>
          <a:bodyPr wrap="square">
            <a:spAutoFit/>
          </a:bodyPr>
          <a:lstStyle/>
          <a:p>
            <a:pPr algn="ctr"/>
            <a:r>
              <a:rPr lang="pt-BR" b="1" dirty="0">
                <a:solidFill>
                  <a:srgbClr val="FF0000"/>
                </a:solidFill>
                <a:latin typeface="Calibri" panose="020F0502020204030204" pitchFamily="34" charset="0"/>
                <a:ea typeface="Times New Roman" panose="02020603050405020304" pitchFamily="18" charset="0"/>
              </a:rPr>
              <a:t>Comecei a imaginar aqueles belos tempos, contemplando registros de uma época que muitas pessoas rotularam como “anos dourados”, e em italiano, </a:t>
            </a:r>
            <a:r>
              <a:rPr lang="pt-BR" b="1" dirty="0" err="1">
                <a:solidFill>
                  <a:srgbClr val="FF0000"/>
                </a:solidFill>
                <a:latin typeface="Calibri" panose="020F0502020204030204" pitchFamily="34" charset="0"/>
                <a:ea typeface="Times New Roman" panose="02020603050405020304" pitchFamily="18" charset="0"/>
              </a:rPr>
              <a:t>Anni</a:t>
            </a:r>
            <a:r>
              <a:rPr lang="pt-BR" b="1" dirty="0">
                <a:solidFill>
                  <a:srgbClr val="FF0000"/>
                </a:solidFill>
                <a:latin typeface="Calibri" panose="020F0502020204030204" pitchFamily="34" charset="0"/>
                <a:ea typeface="Times New Roman" panose="02020603050405020304" pitchFamily="18" charset="0"/>
              </a:rPr>
              <a:t> </a:t>
            </a:r>
            <a:r>
              <a:rPr lang="pt-BR" b="1" dirty="0" err="1">
                <a:solidFill>
                  <a:srgbClr val="FF0000"/>
                </a:solidFill>
                <a:latin typeface="Calibri" panose="020F0502020204030204" pitchFamily="34" charset="0"/>
                <a:ea typeface="Times New Roman" panose="02020603050405020304" pitchFamily="18" charset="0"/>
              </a:rPr>
              <a:t>Moderni</a:t>
            </a:r>
            <a:r>
              <a:rPr lang="pt-BR" b="1" dirty="0">
                <a:solidFill>
                  <a:srgbClr val="FF0000"/>
                </a:solidFill>
                <a:latin typeface="Calibri" panose="020F0502020204030204" pitchFamily="34" charset="0"/>
                <a:ea typeface="Times New Roman" panose="02020603050405020304" pitchFamily="18" charset="0"/>
              </a:rPr>
              <a:t>, da qual eu e muita gente da minha roda de amigos fazíamos parte.</a:t>
            </a:r>
            <a:endParaRPr lang="pt-BR" dirty="0">
              <a:solidFill>
                <a:srgbClr val="FF0000"/>
              </a:solidFill>
            </a:endParaRPr>
          </a:p>
        </p:txBody>
      </p:sp>
      <p:sp>
        <p:nvSpPr>
          <p:cNvPr id="8" name="CaixaDeTexto 7"/>
          <p:cNvSpPr txBox="1"/>
          <p:nvPr/>
        </p:nvSpPr>
        <p:spPr>
          <a:xfrm>
            <a:off x="6946211" y="3435846"/>
            <a:ext cx="2125781" cy="519678"/>
          </a:xfrm>
          <a:prstGeom prst="rightArrow">
            <a:avLst/>
          </a:prstGeom>
          <a:solidFill>
            <a:schemeClr val="accent1">
              <a:lumMod val="40000"/>
              <a:lumOff val="60000"/>
            </a:schemeClr>
          </a:solidFill>
          <a:ln>
            <a:solidFill>
              <a:srgbClr val="00B0F0"/>
            </a:solidFill>
          </a:ln>
        </p:spPr>
        <p:txBody>
          <a:bodyPr wrap="square" rtlCol="0">
            <a:spAutoFit/>
          </a:bodyPr>
          <a:lstStyle/>
          <a:p>
            <a:r>
              <a:rPr lang="pt-BR" sz="1100" dirty="0"/>
              <a:t>SEQUÊNCIA AUTOMÁTICA</a:t>
            </a:r>
          </a:p>
        </p:txBody>
      </p:sp>
      <p:pic>
        <p:nvPicPr>
          <p:cNvPr id="13" name="Imagem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568" y="382714"/>
            <a:ext cx="3024336" cy="3420936"/>
          </a:xfrm>
          <a:prstGeom prst="rect">
            <a:avLst/>
          </a:prstGeom>
          <a:ln w="38100">
            <a:solidFill>
              <a:schemeClr val="bg2">
                <a:lumMod val="9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406621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40000">
        <p15:prstTrans prst="fallOver"/>
        <p:sndAc>
          <p:stSnd>
            <p:snd r:embed="rId3" name="Ray Conniff - Only You.wav"/>
          </p:stSnd>
        </p:sndAc>
      </p:transition>
    </mc:Choice>
    <mc:Fallback>
      <p:transition spd="slow" advClick="0" advTm="40000">
        <p:fade/>
        <p:sndAc>
          <p:stSnd>
            <p:snd r:embed="rId3" name="Ray Conniff - Only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par>
                          <p:cTn id="10" fill="hold">
                            <p:stCondLst>
                              <p:cond delay="5000"/>
                            </p:stCondLst>
                            <p:childTnLst>
                              <p:par>
                                <p:cTn id="11" presetID="55" presetClass="exit" presetSubtype="0" fill="hold" grpId="1" nodeType="afterEffect">
                                  <p:stCondLst>
                                    <p:cond delay="0"/>
                                  </p:stCondLst>
                                  <p:childTnLst>
                                    <p:anim calcmode="lin" valueType="num">
                                      <p:cBhvr>
                                        <p:cTn id="12" dur="4000"/>
                                        <p:tgtEl>
                                          <p:spTgt spid="6"/>
                                        </p:tgtEl>
                                        <p:attrNameLst>
                                          <p:attrName>ppt_w</p:attrName>
                                        </p:attrNameLst>
                                      </p:cBhvr>
                                      <p:tavLst>
                                        <p:tav tm="0">
                                          <p:val>
                                            <p:strVal val="ppt_w"/>
                                          </p:val>
                                        </p:tav>
                                        <p:tav tm="100000">
                                          <p:val>
                                            <p:strVal val="ppt_w*0.70"/>
                                          </p:val>
                                        </p:tav>
                                      </p:tavLst>
                                    </p:anim>
                                    <p:anim calcmode="lin" valueType="num">
                                      <p:cBhvr>
                                        <p:cTn id="13" dur="4000"/>
                                        <p:tgtEl>
                                          <p:spTgt spid="6"/>
                                        </p:tgtEl>
                                        <p:attrNameLst>
                                          <p:attrName>ppt_h</p:attrName>
                                        </p:attrNameLst>
                                      </p:cBhvr>
                                      <p:tavLst>
                                        <p:tav tm="0">
                                          <p:val>
                                            <p:strVal val="ppt_h"/>
                                          </p:val>
                                        </p:tav>
                                        <p:tav tm="100000">
                                          <p:val>
                                            <p:strVal val="ppt_h"/>
                                          </p:val>
                                        </p:tav>
                                      </p:tavLst>
                                    </p:anim>
                                    <p:animEffect transition="out" filter="fade">
                                      <p:cBhvr>
                                        <p:cTn id="14" dur="4000"/>
                                        <p:tgtEl>
                                          <p:spTgt spid="6"/>
                                        </p:tgtEl>
                                      </p:cBhvr>
                                    </p:animEffect>
                                    <p:set>
                                      <p:cBhvr>
                                        <p:cTn id="15" dur="1" fill="hold">
                                          <p:stCondLst>
                                            <p:cond delay="3999"/>
                                          </p:stCondLst>
                                        </p:cTn>
                                        <p:tgtEl>
                                          <p:spTgt spid="6"/>
                                        </p:tgtEl>
                                        <p:attrNameLst>
                                          <p:attrName>style.visibility</p:attrName>
                                        </p:attrNameLst>
                                      </p:cBhvr>
                                      <p:to>
                                        <p:strVal val="hidden"/>
                                      </p:to>
                                    </p:set>
                                  </p:childTnLst>
                                </p:cTn>
                              </p:par>
                            </p:childTnLst>
                          </p:cTn>
                        </p:par>
                        <p:par>
                          <p:cTn id="16" fill="hold">
                            <p:stCondLst>
                              <p:cond delay="90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6000" fill="hold"/>
                                        <p:tgtEl>
                                          <p:spTgt spid="7"/>
                                        </p:tgtEl>
                                        <p:attrNameLst>
                                          <p:attrName>ppt_w</p:attrName>
                                        </p:attrNameLst>
                                      </p:cBhvr>
                                      <p:tavLst>
                                        <p:tav tm="0">
                                          <p:val>
                                            <p:fltVal val="0"/>
                                          </p:val>
                                        </p:tav>
                                        <p:tav tm="100000">
                                          <p:val>
                                            <p:strVal val="#ppt_w"/>
                                          </p:val>
                                        </p:tav>
                                      </p:tavLst>
                                    </p:anim>
                                    <p:anim calcmode="lin" valueType="num">
                                      <p:cBhvr>
                                        <p:cTn id="20" dur="6000" fill="hold"/>
                                        <p:tgtEl>
                                          <p:spTgt spid="7"/>
                                        </p:tgtEl>
                                        <p:attrNameLst>
                                          <p:attrName>ppt_h</p:attrName>
                                        </p:attrNameLst>
                                      </p:cBhvr>
                                      <p:tavLst>
                                        <p:tav tm="0">
                                          <p:val>
                                            <p:fltVal val="0"/>
                                          </p:val>
                                        </p:tav>
                                        <p:tav tm="100000">
                                          <p:val>
                                            <p:strVal val="#ppt_h"/>
                                          </p:val>
                                        </p:tav>
                                      </p:tavLst>
                                    </p:anim>
                                    <p:animEffect transition="in" filter="fade">
                                      <p:cBhvr>
                                        <p:cTn id="21" dur="6000"/>
                                        <p:tgtEl>
                                          <p:spTgt spid="7"/>
                                        </p:tgtEl>
                                      </p:cBhvr>
                                    </p:animEffect>
                                  </p:childTnLst>
                                </p:cTn>
                              </p:par>
                            </p:childTnLst>
                          </p:cTn>
                        </p:par>
                        <p:par>
                          <p:cTn id="22" fill="hold">
                            <p:stCondLst>
                              <p:cond delay="15000"/>
                            </p:stCondLst>
                            <p:childTnLst>
                              <p:par>
                                <p:cTn id="23" presetID="14" presetClass="entr" presetSubtype="1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horizontal)">
                                      <p:cBhvr>
                                        <p:cTn id="25" dur="4000"/>
                                        <p:tgtEl>
                                          <p:spTgt spid="8"/>
                                        </p:tgtEl>
                                      </p:cBhvr>
                                    </p:animEffect>
                                  </p:childTnLst>
                                </p:cTn>
                              </p:par>
                            </p:childTnLst>
                          </p:cTn>
                        </p:par>
                        <p:par>
                          <p:cTn id="26" fill="hold">
                            <p:stCondLst>
                              <p:cond delay="19000"/>
                            </p:stCondLst>
                            <p:childTnLst>
                              <p:par>
                                <p:cTn id="27" presetID="2" presetClass="exit" presetSubtype="4" fill="hold" grpId="1" nodeType="after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ppt_x"/>
                                          </p:val>
                                        </p:tav>
                                      </p:tavLst>
                                    </p:anim>
                                    <p:anim calcmode="lin" valueType="num">
                                      <p:cBhvr additive="base">
                                        <p:cTn id="29" dur="3000"/>
                                        <p:tgtEl>
                                          <p:spTgt spid="8"/>
                                        </p:tgtEl>
                                        <p:attrNameLst>
                                          <p:attrName>ppt_y</p:attrName>
                                        </p:attrNameLst>
                                      </p:cBhvr>
                                      <p:tavLst>
                                        <p:tav tm="0">
                                          <p:val>
                                            <p:strVal val="ppt_y"/>
                                          </p:val>
                                        </p:tav>
                                        <p:tav tm="100000">
                                          <p:val>
                                            <p:strVal val="1+ppt_h/2"/>
                                          </p:val>
                                        </p:tav>
                                      </p:tavLst>
                                    </p:anim>
                                    <p:set>
                                      <p:cBhvr>
                                        <p:cTn id="30" dur="1" fill="hold">
                                          <p:stCondLst>
                                            <p:cond delay="2999"/>
                                          </p:stCondLst>
                                        </p:cTn>
                                        <p:tgtEl>
                                          <p:spTgt spid="8"/>
                                        </p:tgtEl>
                                        <p:attrNameLst>
                                          <p:attrName>style.visibility</p:attrName>
                                        </p:attrNameLst>
                                      </p:cBhvr>
                                      <p:to>
                                        <p:strVal val="hidden"/>
                                      </p:to>
                                    </p:set>
                                  </p:childTnLst>
                                </p:cTn>
                              </p:par>
                              <p:par>
                                <p:cTn id="31" presetID="53"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250" fill="hold"/>
                                        <p:tgtEl>
                                          <p:spTgt spid="13"/>
                                        </p:tgtEl>
                                        <p:attrNameLst>
                                          <p:attrName>ppt_w</p:attrName>
                                        </p:attrNameLst>
                                      </p:cBhvr>
                                      <p:tavLst>
                                        <p:tav tm="0">
                                          <p:val>
                                            <p:fltVal val="0"/>
                                          </p:val>
                                        </p:tav>
                                        <p:tav tm="100000">
                                          <p:val>
                                            <p:strVal val="#ppt_w"/>
                                          </p:val>
                                        </p:tav>
                                      </p:tavLst>
                                    </p:anim>
                                    <p:anim calcmode="lin" valueType="num">
                                      <p:cBhvr>
                                        <p:cTn id="34" dur="5250" fill="hold"/>
                                        <p:tgtEl>
                                          <p:spTgt spid="13"/>
                                        </p:tgtEl>
                                        <p:attrNameLst>
                                          <p:attrName>ppt_h</p:attrName>
                                        </p:attrNameLst>
                                      </p:cBhvr>
                                      <p:tavLst>
                                        <p:tav tm="0">
                                          <p:val>
                                            <p:fltVal val="0"/>
                                          </p:val>
                                        </p:tav>
                                        <p:tav tm="100000">
                                          <p:val>
                                            <p:strVal val="#ppt_h"/>
                                          </p:val>
                                        </p:tav>
                                      </p:tavLst>
                                    </p:anim>
                                    <p:animEffect transition="in" filter="fade">
                                      <p:cBhvr>
                                        <p:cTn id="35" dur="5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P spid="8" grpId="0" animBg="1"/>
      <p:bldP spid="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5496" y="2715766"/>
            <a:ext cx="8856726" cy="2246769"/>
          </a:xfrm>
          <a:prstGeom prst="rect">
            <a:avLst/>
          </a:prstGeom>
        </p:spPr>
        <p:txBody>
          <a:bodyPr wrap="square">
            <a:spAutoFit/>
          </a:bodyPr>
          <a:lstStyle/>
          <a:p>
            <a:pPr algn="ctr"/>
            <a:r>
              <a:rPr lang="pt-BR" sz="2800" b="1" dirty="0">
                <a:solidFill>
                  <a:srgbClr val="00206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Repassando algumas fotos e recortes de jornais, armazenados em uma caixa de papelão no meu armário de guardados, pude trazer, para o presente, algumas lembranças que estavam esquecidas nas paredes da memória.</a:t>
            </a:r>
            <a:endParaRPr lang="pt-BR" sz="2800" b="1"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17323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0000">
        <p15:prstTrans prst="drape"/>
        <p:sndAc>
          <p:stSnd loop="1">
            <p:snd r:embed="rId2" name="Ray Conniff - Only You.wav"/>
          </p:stSnd>
        </p:sndAc>
      </p:transition>
    </mc:Choice>
    <mc:Fallback xmlns="">
      <p:transition spd="slow" advClick="0" advTm="30000">
        <p:fade/>
        <p:sndAc>
          <p:stSnd loop="1">
            <p:snd r:embed="rId3" name="Ray Conniff - Only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tângulo 2"/>
          <p:cNvSpPr/>
          <p:nvPr/>
        </p:nvSpPr>
        <p:spPr>
          <a:xfrm>
            <a:off x="323528" y="2571750"/>
            <a:ext cx="8677056" cy="2677656"/>
          </a:xfrm>
          <a:prstGeom prst="rect">
            <a:avLst/>
          </a:prstGeom>
        </p:spPr>
        <p:txBody>
          <a:bodyPr wrap="square">
            <a:spAutoFit/>
          </a:bodyPr>
          <a:lstStyle/>
          <a:p>
            <a:pPr algn="ctr">
              <a:spcAft>
                <a:spcPts val="0"/>
              </a:spcAft>
            </a:pPr>
            <a:r>
              <a:rPr lang="pt-BR" sz="2800" b="1" dirty="0">
                <a:solidFill>
                  <a:srgbClr val="FFFF00"/>
                </a:solidFill>
                <a:latin typeface="Calibri" panose="020F0502020204030204" pitchFamily="34" charset="0"/>
                <a:ea typeface="Times New Roman" panose="02020603050405020304" pitchFamily="18" charset="0"/>
              </a:rPr>
              <a:t>Um recorte chamou mais atenção, pois trazia minha fotografia, tocando bateria na orquestra animadora das domingueiras matinais que funcionavam no Clube Grêmio dos Ferroviários. O início ocorria logo após a missa das nove horas, da tradicional igreja da Matriz. </a:t>
            </a:r>
            <a:endParaRPr lang="pt-BR" sz="3200" b="1" dirty="0">
              <a:solidFill>
                <a:srgbClr val="FFFF00"/>
              </a:solidFill>
              <a:latin typeface="Times New Roman" panose="02020603050405020304" pitchFamily="18" charset="0"/>
              <a:ea typeface="Times New Roman" panose="02020603050405020304" pitchFamily="18" charset="0"/>
            </a:endParaRPr>
          </a:p>
          <a:p>
            <a:pPr algn="ctr">
              <a:spcAft>
                <a:spcPts val="0"/>
              </a:spcAft>
            </a:pPr>
            <a:r>
              <a:rPr lang="pt-BR" sz="2800" dirty="0">
                <a:solidFill>
                  <a:srgbClr val="FFFF00"/>
                </a:solidFill>
                <a:latin typeface="Calibri" panose="020F0502020204030204" pitchFamily="34" charset="0"/>
                <a:ea typeface="Times New Roman" panose="02020603050405020304" pitchFamily="18" charset="0"/>
              </a:rPr>
              <a:t> </a:t>
            </a:r>
            <a:endParaRPr lang="pt-BR" sz="3200"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42095686"/>
      </p:ext>
    </p:extLst>
  </p:cSld>
  <p:clrMapOvr>
    <a:masterClrMapping/>
  </p:clrMapOvr>
  <mc:AlternateContent xmlns:mc="http://schemas.openxmlformats.org/markup-compatibility/2006" xmlns:p14="http://schemas.microsoft.com/office/powerpoint/2010/main">
    <mc:Choice Requires="p14">
      <p:transition spd="slow" p14:dur="4000" advClick="0" advTm="32000">
        <p:pull/>
      </p:transition>
    </mc:Choice>
    <mc:Fallback xmlns="">
      <p:transition spd="slow" advClick="0" advTm="3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520" y="2643758"/>
            <a:ext cx="8784976" cy="2308324"/>
          </a:xfrm>
          <a:prstGeom prst="rect">
            <a:avLst/>
          </a:prstGeom>
        </p:spPr>
        <p:txBody>
          <a:bodyPr wrap="square">
            <a:spAutoFit/>
          </a:bodyPr>
          <a:lstStyle/>
          <a:p>
            <a:pPr algn="ctr">
              <a:spcAft>
                <a:spcPts val="0"/>
              </a:spcAft>
            </a:pPr>
            <a:r>
              <a:rPr lang="pt-BR" sz="2400" b="1" dirty="0">
                <a:solidFill>
                  <a:srgbClr val="FFFF00"/>
                </a:solidFill>
                <a:latin typeface="Calibri" panose="020F0502020204030204" pitchFamily="34" charset="0"/>
                <a:ea typeface="Times New Roman" panose="02020603050405020304" pitchFamily="18" charset="0"/>
              </a:rPr>
              <a:t>A garotada que não optava o cine Ipiranga assistir aos desenhos do Tom e Jerry corria para o Grêmio na rua logo abaixo da praça central para dançar o tal de rock, ritmo delirante daqueles tempos. A sensação eram as músicas do Elvis Presley, astro americano que esbanjava categoria, tocadas nas rádios incessantemente; e nós, da orquestra, reproduzíamos loucamente, nessas domingueiras.</a:t>
            </a:r>
            <a:endParaRPr lang="pt-BR" sz="2800" b="1" dirty="0">
              <a:solidFill>
                <a:srgbClr val="FFFF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92037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3000">
        <p15:prstTrans prst="airplane"/>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2000"/>
          </a:stretch>
        </a:blipFill>
        <a:effectLst/>
      </p:bgPr>
    </p:bg>
    <p:spTree>
      <p:nvGrpSpPr>
        <p:cNvPr id="1" name=""/>
        <p:cNvGrpSpPr/>
        <p:nvPr/>
      </p:nvGrpSpPr>
      <p:grpSpPr>
        <a:xfrm>
          <a:off x="0" y="0"/>
          <a:ext cx="0" cy="0"/>
          <a:chOff x="0" y="0"/>
          <a:chExt cx="0" cy="0"/>
        </a:xfrm>
      </p:grpSpPr>
      <p:sp>
        <p:nvSpPr>
          <p:cNvPr id="2" name="Retângulo 1"/>
          <p:cNvSpPr/>
          <p:nvPr/>
        </p:nvSpPr>
        <p:spPr>
          <a:xfrm>
            <a:off x="251520" y="2643758"/>
            <a:ext cx="8713064" cy="2246769"/>
          </a:xfrm>
          <a:prstGeom prst="rect">
            <a:avLst/>
          </a:prstGeom>
        </p:spPr>
        <p:txBody>
          <a:bodyPr wrap="square">
            <a:spAutoFit/>
          </a:bodyPr>
          <a:lstStyle/>
          <a:p>
            <a:pPr algn="ctr">
              <a:spcAft>
                <a:spcPts val="0"/>
              </a:spcAft>
            </a:pPr>
            <a:r>
              <a:rPr lang="pt-BR" sz="2800" b="1" dirty="0">
                <a:solidFill>
                  <a:srgbClr val="002060"/>
                </a:solidFill>
                <a:latin typeface="Calibri" panose="020F0502020204030204" pitchFamily="34" charset="0"/>
                <a:ea typeface="Times New Roman" panose="02020603050405020304" pitchFamily="18" charset="0"/>
              </a:rPr>
              <a:t>O nosso “Elvis” era o Ted Milton que tinha uma voz forte e parecida com a do famoso cantor. Ele estufava o peito e soltava a garganta e se requebrava todo nas músicas; Tutti </a:t>
            </a:r>
            <a:r>
              <a:rPr lang="pt-BR" sz="2800" b="1" dirty="0" err="1">
                <a:solidFill>
                  <a:srgbClr val="002060"/>
                </a:solidFill>
                <a:latin typeface="Calibri" panose="020F0502020204030204" pitchFamily="34" charset="0"/>
                <a:ea typeface="Times New Roman" panose="02020603050405020304" pitchFamily="18" charset="0"/>
              </a:rPr>
              <a:t>Frutti</a:t>
            </a:r>
            <a:r>
              <a:rPr lang="pt-BR" sz="2800" b="1" dirty="0">
                <a:solidFill>
                  <a:srgbClr val="002060"/>
                </a:solidFill>
                <a:latin typeface="Calibri" panose="020F0502020204030204" pitchFamily="34" charset="0"/>
                <a:ea typeface="Times New Roman" panose="02020603050405020304" pitchFamily="18" charset="0"/>
              </a:rPr>
              <a:t>, Blue </a:t>
            </a:r>
            <a:r>
              <a:rPr lang="pt-BR" sz="2800" b="1" dirty="0" err="1">
                <a:solidFill>
                  <a:srgbClr val="002060"/>
                </a:solidFill>
                <a:latin typeface="Calibri" panose="020F0502020204030204" pitchFamily="34" charset="0"/>
                <a:ea typeface="Times New Roman" panose="02020603050405020304" pitchFamily="18" charset="0"/>
              </a:rPr>
              <a:t>Sued</a:t>
            </a:r>
            <a:r>
              <a:rPr lang="pt-BR" sz="2800" b="1" dirty="0">
                <a:solidFill>
                  <a:srgbClr val="002060"/>
                </a:solidFill>
                <a:latin typeface="Calibri" panose="020F0502020204030204" pitchFamily="34" charset="0"/>
                <a:ea typeface="Times New Roman" panose="02020603050405020304" pitchFamily="18" charset="0"/>
              </a:rPr>
              <a:t> </a:t>
            </a:r>
            <a:r>
              <a:rPr lang="pt-BR" sz="2800" b="1" dirty="0" err="1">
                <a:solidFill>
                  <a:srgbClr val="002060"/>
                </a:solidFill>
                <a:latin typeface="Calibri" panose="020F0502020204030204" pitchFamily="34" charset="0"/>
                <a:ea typeface="Times New Roman" panose="02020603050405020304" pitchFamily="18" charset="0"/>
              </a:rPr>
              <a:t>Shoes</a:t>
            </a:r>
            <a:r>
              <a:rPr lang="pt-BR" sz="2800" b="1" dirty="0">
                <a:solidFill>
                  <a:srgbClr val="002060"/>
                </a:solidFill>
                <a:latin typeface="Calibri" panose="020F0502020204030204" pitchFamily="34" charset="0"/>
                <a:ea typeface="Times New Roman" panose="02020603050405020304" pitchFamily="18" charset="0"/>
              </a:rPr>
              <a:t> e, depois, as mais amenas, como Love Me Tender e Always </a:t>
            </a:r>
            <a:r>
              <a:rPr lang="pt-BR" sz="2800" b="1" dirty="0" err="1">
                <a:solidFill>
                  <a:srgbClr val="002060"/>
                </a:solidFill>
                <a:latin typeface="Calibri" panose="020F0502020204030204" pitchFamily="34" charset="0"/>
                <a:ea typeface="Times New Roman" panose="02020603050405020304" pitchFamily="18" charset="0"/>
              </a:rPr>
              <a:t>On</a:t>
            </a:r>
            <a:r>
              <a:rPr lang="pt-BR" sz="2800" b="1" dirty="0">
                <a:solidFill>
                  <a:srgbClr val="002060"/>
                </a:solidFill>
                <a:latin typeface="Calibri" panose="020F0502020204030204" pitchFamily="34" charset="0"/>
                <a:ea typeface="Times New Roman" panose="02020603050405020304" pitchFamily="18" charset="0"/>
              </a:rPr>
              <a:t> </a:t>
            </a:r>
            <a:r>
              <a:rPr lang="pt-BR" sz="2800" b="1" dirty="0" err="1">
                <a:solidFill>
                  <a:srgbClr val="002060"/>
                </a:solidFill>
                <a:latin typeface="Calibri" panose="020F0502020204030204" pitchFamily="34" charset="0"/>
                <a:ea typeface="Times New Roman" panose="02020603050405020304" pitchFamily="18" charset="0"/>
              </a:rPr>
              <a:t>My</a:t>
            </a:r>
            <a:r>
              <a:rPr lang="pt-BR" sz="2800" b="1" dirty="0">
                <a:solidFill>
                  <a:srgbClr val="002060"/>
                </a:solidFill>
                <a:latin typeface="Calibri" panose="020F0502020204030204" pitchFamily="34" charset="0"/>
                <a:ea typeface="Times New Roman" panose="02020603050405020304" pitchFamily="18" charset="0"/>
              </a:rPr>
              <a:t> </a:t>
            </a:r>
            <a:r>
              <a:rPr lang="pt-BR" sz="2800" b="1" dirty="0" err="1">
                <a:solidFill>
                  <a:srgbClr val="002060"/>
                </a:solidFill>
                <a:latin typeface="Calibri" panose="020F0502020204030204" pitchFamily="34" charset="0"/>
                <a:ea typeface="Times New Roman" panose="02020603050405020304" pitchFamily="18" charset="0"/>
              </a:rPr>
              <a:t>Mind</a:t>
            </a:r>
            <a:r>
              <a:rPr lang="pt-BR" sz="2800" b="1" dirty="0">
                <a:solidFill>
                  <a:srgbClr val="002060"/>
                </a:solidFill>
                <a:latin typeface="Calibri" panose="020F0502020204030204" pitchFamily="34" charset="0"/>
                <a:ea typeface="Times New Roman" panose="02020603050405020304" pitchFamily="18" charset="0"/>
              </a:rPr>
              <a:t>.</a:t>
            </a:r>
            <a:endParaRPr lang="pt-BR" sz="32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94946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0000">
        <p15:prstTrans prst="origami"/>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107504" y="1707654"/>
            <a:ext cx="8784976" cy="2677656"/>
          </a:xfrm>
          <a:prstGeom prst="rect">
            <a:avLst/>
          </a:prstGeom>
        </p:spPr>
        <p:txBody>
          <a:bodyPr wrap="square">
            <a:spAutoFit/>
          </a:bodyPr>
          <a:lstStyle/>
          <a:p>
            <a:pPr algn="ctr">
              <a:spcAft>
                <a:spcPts val="0"/>
              </a:spcAft>
            </a:pPr>
            <a:r>
              <a:rPr lang="pt-BR" sz="2400" b="1" dirty="0">
                <a:solidFill>
                  <a:srgbClr val="FFFF00"/>
                </a:solidFill>
                <a:latin typeface="Calibri" panose="020F0502020204030204" pitchFamily="34" charset="0"/>
                <a:ea typeface="Times New Roman" panose="02020603050405020304" pitchFamily="18" charset="0"/>
              </a:rPr>
              <a:t>Depois de algum tempo, as domingueiras foram interrompidas, porque alguns membros da orquestra, que tocavam em baile do sábado, chegavam muito cansados. Eu, que só podia atuar aos domingos, (por causa da pouca idade) gostava muito. Foi uma tristeza o fim daquilo tudo, porque já tinha virado um acontecimento regional, com pessoas vindas de vários lugares, para brincar e dançar o ritmo frenético.</a:t>
            </a:r>
            <a:endParaRPr lang="pt-BR" sz="2800" b="1" dirty="0">
              <a:solidFill>
                <a:srgbClr val="FFFF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73935681"/>
      </p:ext>
    </p:extLst>
  </p:cSld>
  <p:clrMapOvr>
    <a:masterClrMapping/>
  </p:clrMapOvr>
  <mc:AlternateContent xmlns:mc="http://schemas.openxmlformats.org/markup-compatibility/2006" xmlns:p14="http://schemas.microsoft.com/office/powerpoint/2010/main">
    <mc:Choice Requires="p14">
      <p:transition spd="slow" p14:dur="4000" advClick="0" advTm="33000">
        <p14:switch dir="r"/>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1000" b="-17000"/>
          </a:stretch>
        </a:blipFill>
        <a:effectLst/>
      </p:bgPr>
    </p:bg>
    <p:spTree>
      <p:nvGrpSpPr>
        <p:cNvPr id="1" name=""/>
        <p:cNvGrpSpPr/>
        <p:nvPr/>
      </p:nvGrpSpPr>
      <p:grpSpPr>
        <a:xfrm>
          <a:off x="0" y="0"/>
          <a:ext cx="0" cy="0"/>
          <a:chOff x="0" y="0"/>
          <a:chExt cx="0" cy="0"/>
        </a:xfrm>
      </p:grpSpPr>
      <p:sp>
        <p:nvSpPr>
          <p:cNvPr id="2" name="Retângulo 1"/>
          <p:cNvSpPr/>
          <p:nvPr/>
        </p:nvSpPr>
        <p:spPr>
          <a:xfrm>
            <a:off x="251520" y="2643758"/>
            <a:ext cx="8785072" cy="2308324"/>
          </a:xfrm>
          <a:prstGeom prst="rect">
            <a:avLst/>
          </a:prstGeom>
        </p:spPr>
        <p:txBody>
          <a:bodyPr wrap="square">
            <a:spAutoFit/>
          </a:bodyPr>
          <a:lstStyle/>
          <a:p>
            <a:pPr algn="ctr">
              <a:spcAft>
                <a:spcPts val="0"/>
              </a:spcAft>
            </a:pPr>
            <a:r>
              <a:rPr lang="pt-BR" sz="2400" b="1" dirty="0">
                <a:solidFill>
                  <a:srgbClr val="FFFF00"/>
                </a:solidFill>
                <a:latin typeface="Calibri" panose="020F0502020204030204" pitchFamily="34" charset="0"/>
                <a:ea typeface="Times New Roman" panose="02020603050405020304" pitchFamily="18" charset="0"/>
              </a:rPr>
              <a:t>Com isso veio a ideia de formar um conjunto musical que virou um trio, para tocar nas chamadas “brincadeiras dançantes”, copiadas dos filmes americanos. A primeira foi na casa de uma garota de quem nem me lembro mais do nome; fomos chamados pelos pais para saber o que era “aquilo”. E, depois de muita conversa, foi autorizada.</a:t>
            </a:r>
            <a:endParaRPr lang="pt-BR" sz="2800" b="1" dirty="0">
              <a:solidFill>
                <a:srgbClr val="FFFF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5390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2000">
        <p15:prstTrans prst="pageCurlDouble"/>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520" y="1851670"/>
            <a:ext cx="8712968" cy="3170099"/>
          </a:xfrm>
          <a:prstGeom prst="rect">
            <a:avLst/>
          </a:prstGeom>
        </p:spPr>
        <p:txBody>
          <a:bodyPr wrap="square">
            <a:spAutoFit/>
          </a:bodyPr>
          <a:lstStyle/>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O local (uma grande garagem) era o ideal, porque havia por lá um piano, condição principal para juntar o acompanhamento (bateria e saxofone). </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 </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endParaRPr lang="pt-BR" sz="2000" b="1" dirty="0">
              <a:solidFill>
                <a:srgbClr val="002060"/>
              </a:solidFill>
              <a:latin typeface="Calibri" panose="020F0502020204030204" pitchFamily="34" charset="0"/>
              <a:ea typeface="Times New Roman" panose="02020603050405020304" pitchFamily="18" charset="0"/>
            </a:endParaRPr>
          </a:p>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O trio não tinha nome, mas íamos sempre de camisa vermelha, calça e sapatos pretos. Dos componentes, eu era conhecido por Tony </a:t>
            </a:r>
            <a:r>
              <a:rPr lang="pt-BR" sz="2000" b="1" dirty="0" err="1">
                <a:solidFill>
                  <a:srgbClr val="002060"/>
                </a:solidFill>
                <a:latin typeface="Calibri" panose="020F0502020204030204" pitchFamily="34" charset="0"/>
                <a:ea typeface="Times New Roman" panose="02020603050405020304" pitchFamily="18" charset="0"/>
              </a:rPr>
              <a:t>Vendra</a:t>
            </a:r>
            <a:r>
              <a:rPr lang="pt-BR" sz="2000" b="1" dirty="0">
                <a:solidFill>
                  <a:srgbClr val="002060"/>
                </a:solidFill>
                <a:latin typeface="Calibri" panose="020F0502020204030204" pitchFamily="34" charset="0"/>
                <a:ea typeface="Times New Roman" panose="02020603050405020304" pitchFamily="18" charset="0"/>
              </a:rPr>
              <a:t>, cujo nome ficava estampado no surdo de pedal da bateria, comprado por meus pais, de tanto insistir para ter aquela parafernália maluca dentro de casa. Os outros dois, o Joel das “Candongas” ao piano e Joãozinho “Boa-Pinta” ao saxofone.</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000" b="1" dirty="0">
                <a:solidFill>
                  <a:srgbClr val="FFFF00"/>
                </a:solidFill>
                <a:latin typeface="Calibri" panose="020F0502020204030204" pitchFamily="34" charset="0"/>
                <a:ea typeface="Times New Roman" panose="02020603050405020304" pitchFamily="18" charset="0"/>
              </a:rPr>
              <a:t> </a:t>
            </a:r>
            <a:endParaRPr lang="pt-BR" sz="24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47392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4000">
        <p15:prstTrans prst="prestige"/>
      </p:transition>
    </mc:Choice>
    <mc:Fallback xmlns="">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4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1" dur="4000"/>
                                        <p:tgtEl>
                                          <p:spTgt spid="2">
                                            <p:txEl>
                                              <p:pRg st="3" end="3"/>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p:cTn id="25" dur="4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6" dur="4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7" dur="4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51520" y="1635646"/>
            <a:ext cx="8784976" cy="3416320"/>
          </a:xfrm>
          <a:prstGeom prst="rect">
            <a:avLst/>
          </a:prstGeom>
        </p:spPr>
        <p:txBody>
          <a:bodyPr wrap="square">
            <a:spAutoFit/>
          </a:bodyPr>
          <a:lstStyle/>
          <a:p>
            <a:pPr algn="ctr">
              <a:spcAft>
                <a:spcPts val="0"/>
              </a:spcAft>
            </a:pPr>
            <a:r>
              <a:rPr lang="pt-BR" sz="2400" b="1" dirty="0">
                <a:solidFill>
                  <a:srgbClr val="002060"/>
                </a:solidFill>
                <a:latin typeface="Calibri" panose="020F0502020204030204" pitchFamily="34" charset="0"/>
                <a:ea typeface="Times New Roman" panose="02020603050405020304" pitchFamily="18" charset="0"/>
              </a:rPr>
              <a:t>No dia marcado para “as dançantes”, meu pai pacientemente transportava em seu Ford os apetrechos da “batera” no porta-malas, que parecia uma “barca” de tão grande. </a:t>
            </a:r>
            <a:endParaRPr lang="pt-BR" sz="28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400" b="1" dirty="0">
                <a:solidFill>
                  <a:srgbClr val="002060"/>
                </a:solidFill>
                <a:latin typeface="Calibri" panose="020F0502020204030204" pitchFamily="34" charset="0"/>
                <a:ea typeface="Times New Roman" panose="02020603050405020304" pitchFamily="18" charset="0"/>
              </a:rPr>
              <a:t> </a:t>
            </a:r>
            <a:endParaRPr lang="pt-BR" sz="28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400" b="1" dirty="0">
                <a:solidFill>
                  <a:srgbClr val="002060"/>
                </a:solidFill>
                <a:latin typeface="Calibri" panose="020F0502020204030204" pitchFamily="34" charset="0"/>
                <a:ea typeface="Times New Roman" panose="02020603050405020304" pitchFamily="18" charset="0"/>
              </a:rPr>
              <a:t>Já nessa época, imperavam as canções Italianas e as músicas eram as menos barulhentas, condição “imposta” pelos pais da moça; então, ficávamos nas músicas lentas, próprias para as danças de rosto colado, com muita “conversa fiada” ao pé do ouvido das meninas.</a:t>
            </a:r>
            <a:endParaRPr lang="pt-BR" sz="28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07268382"/>
      </p:ext>
    </p:extLst>
  </p:cSld>
  <p:clrMapOvr>
    <a:masterClrMapping/>
  </p:clrMapOvr>
  <mc:AlternateContent xmlns:mc="http://schemas.openxmlformats.org/markup-compatibility/2006" xmlns:p14="http://schemas.microsoft.com/office/powerpoint/2010/main">
    <mc:Choice Requires="p14">
      <p:transition spd="slow" p14:dur="4000" advClick="0" advTm="35000">
        <p:wheel spokes="1"/>
      </p:transition>
    </mc:Choice>
    <mc:Fallback xmlns="">
      <p:transition spd="slow" advClick="0" advTm="3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3000" r="-3000"/>
          </a:stretch>
        </a:blipFill>
        <a:effectLst/>
      </p:bgPr>
    </p:bg>
    <p:spTree>
      <p:nvGrpSpPr>
        <p:cNvPr id="1" name=""/>
        <p:cNvGrpSpPr/>
        <p:nvPr/>
      </p:nvGrpSpPr>
      <p:grpSpPr>
        <a:xfrm>
          <a:off x="0" y="0"/>
          <a:ext cx="0" cy="0"/>
          <a:chOff x="0" y="0"/>
          <a:chExt cx="0" cy="0"/>
        </a:xfrm>
      </p:grpSpPr>
      <p:sp>
        <p:nvSpPr>
          <p:cNvPr id="2" name="Retângulo 1"/>
          <p:cNvSpPr/>
          <p:nvPr/>
        </p:nvSpPr>
        <p:spPr>
          <a:xfrm>
            <a:off x="179512" y="2427734"/>
            <a:ext cx="8568952" cy="2246769"/>
          </a:xfrm>
          <a:prstGeom prst="rect">
            <a:avLst/>
          </a:prstGeom>
        </p:spPr>
        <p:txBody>
          <a:bodyPr wrap="square">
            <a:spAutoFit/>
          </a:bodyPr>
          <a:lstStyle/>
          <a:p>
            <a:pPr algn="ctr">
              <a:spcAft>
                <a:spcPts val="0"/>
              </a:spcAft>
            </a:pPr>
            <a:r>
              <a:rPr lang="pt-BR" sz="2800" b="1" dirty="0">
                <a:solidFill>
                  <a:srgbClr val="FFFF00"/>
                </a:solidFill>
                <a:latin typeface="Calibri" panose="020F0502020204030204" pitchFamily="34" charset="0"/>
                <a:ea typeface="Times New Roman" panose="02020603050405020304" pitchFamily="18" charset="0"/>
              </a:rPr>
              <a:t>Na abertura, tinha uma música muito especial intitulada “Non Ho </a:t>
            </a:r>
            <a:r>
              <a:rPr lang="pt-BR" sz="2800" b="1" dirty="0" err="1">
                <a:solidFill>
                  <a:srgbClr val="FFFF00"/>
                </a:solidFill>
                <a:latin typeface="Calibri" panose="020F0502020204030204" pitchFamily="34" charset="0"/>
                <a:ea typeface="Times New Roman" panose="02020603050405020304" pitchFamily="18" charset="0"/>
              </a:rPr>
              <a:t>L’età</a:t>
            </a:r>
            <a:r>
              <a:rPr lang="pt-BR" sz="2800" b="1" dirty="0">
                <a:solidFill>
                  <a:srgbClr val="FFFF00"/>
                </a:solidFill>
                <a:latin typeface="Calibri" panose="020F0502020204030204" pitchFamily="34" charset="0"/>
                <a:ea typeface="Times New Roman" panose="02020603050405020304" pitchFamily="18" charset="0"/>
              </a:rPr>
              <a:t>” (“Não tenho idade”) cantada por uma menina do grupo, imitando a </a:t>
            </a:r>
            <a:r>
              <a:rPr lang="pt-BR" sz="2800" b="1" dirty="0" err="1">
                <a:solidFill>
                  <a:srgbClr val="FFFF00"/>
                </a:solidFill>
                <a:latin typeface="Calibri" panose="020F0502020204030204" pitchFamily="34" charset="0"/>
                <a:ea typeface="Times New Roman" panose="02020603050405020304" pitchFamily="18" charset="0"/>
              </a:rPr>
              <a:t>Gigliola</a:t>
            </a:r>
            <a:r>
              <a:rPr lang="pt-BR" sz="2800" b="1" dirty="0">
                <a:solidFill>
                  <a:srgbClr val="FFFF00"/>
                </a:solidFill>
                <a:latin typeface="Calibri" panose="020F0502020204030204" pitchFamily="34" charset="0"/>
                <a:ea typeface="Times New Roman" panose="02020603050405020304" pitchFamily="18" charset="0"/>
              </a:rPr>
              <a:t> </a:t>
            </a:r>
            <a:r>
              <a:rPr lang="pt-BR" sz="2800" b="1" dirty="0" err="1">
                <a:solidFill>
                  <a:srgbClr val="FFFF00"/>
                </a:solidFill>
                <a:latin typeface="Calibri" panose="020F0502020204030204" pitchFamily="34" charset="0"/>
                <a:ea typeface="Times New Roman" panose="02020603050405020304" pitchFamily="18" charset="0"/>
              </a:rPr>
              <a:t>Cinquetti</a:t>
            </a:r>
            <a:r>
              <a:rPr lang="pt-BR" sz="2800" b="1" dirty="0">
                <a:solidFill>
                  <a:srgbClr val="FFFF00"/>
                </a:solidFill>
                <a:latin typeface="Calibri" panose="020F0502020204030204" pitchFamily="34" charset="0"/>
                <a:ea typeface="Times New Roman" panose="02020603050405020304" pitchFamily="18" charset="0"/>
              </a:rPr>
              <a:t>, que, em seu conteúdo, falava que a garota ainda não tinha idade para namorar; e isso agradava os pais das meninas.</a:t>
            </a:r>
            <a:endParaRPr lang="pt-BR" sz="3200" b="1" dirty="0">
              <a:solidFill>
                <a:srgbClr val="FFFF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8587483"/>
      </p:ext>
    </p:extLst>
  </p:cSld>
  <p:clrMapOvr>
    <a:masterClrMapping/>
  </p:clrMapOvr>
  <mc:AlternateContent xmlns:mc="http://schemas.openxmlformats.org/markup-compatibility/2006" xmlns:p14="http://schemas.microsoft.com/office/powerpoint/2010/main">
    <mc:Choice Requires="p14">
      <p:transition spd="slow" p14:dur="4000" advClick="0" advTm="31000">
        <p14:prism/>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323528" y="2571750"/>
            <a:ext cx="8712968" cy="2246769"/>
          </a:xfrm>
          <a:prstGeom prst="rect">
            <a:avLst/>
          </a:prstGeom>
        </p:spPr>
        <p:txBody>
          <a:bodyPr wrap="square">
            <a:spAutoFit/>
          </a:bodyPr>
          <a:lstStyle/>
          <a:p>
            <a:pPr algn="ctr"/>
            <a:r>
              <a:rPr lang="pt-BR" sz="2800" b="1" dirty="0">
                <a:solidFill>
                  <a:srgbClr val="FFFF00"/>
                </a:solidFill>
                <a:latin typeface="Calibri" panose="020F0502020204030204" pitchFamily="34" charset="0"/>
                <a:ea typeface="Times New Roman" panose="02020603050405020304" pitchFamily="18" charset="0"/>
                <a:cs typeface="Times New Roman" panose="02020603050405020304" pitchFamily="18" charset="0"/>
              </a:rPr>
              <a:t>Começamos a ficar famosos, porque até os nossos professores mais jovens vinham assistir e também dançar. Na segunda-feira, na escola, era um falatório geral; ficávamos rodeados de meninas que vinham conversar sobre o que iríamos tocar nas próximas</a:t>
            </a:r>
            <a:r>
              <a:rPr lang="pt-BR" sz="2800" dirty="0">
                <a:solidFill>
                  <a:srgbClr val="FFFF00"/>
                </a:solidFill>
                <a:latin typeface="Calibri" panose="020F0502020204030204" pitchFamily="34" charset="0"/>
                <a:ea typeface="Times New Roman" panose="02020603050405020304" pitchFamily="18" charset="0"/>
                <a:cs typeface="Times New Roman" panose="02020603050405020304" pitchFamily="18" charset="0"/>
              </a:rPr>
              <a:t>.</a:t>
            </a:r>
            <a:endParaRPr lang="pt-BR" sz="4400" dirty="0">
              <a:solidFill>
                <a:srgbClr val="FFFF00"/>
              </a:solidFill>
            </a:endParaRPr>
          </a:p>
        </p:txBody>
      </p:sp>
    </p:spTree>
    <p:extLst>
      <p:ext uri="{BB962C8B-B14F-4D97-AF65-F5344CB8AC3E}">
        <p14:creationId xmlns:p14="http://schemas.microsoft.com/office/powerpoint/2010/main" val="2624364003"/>
      </p:ext>
    </p:extLst>
  </p:cSld>
  <p:clrMapOvr>
    <a:masterClrMapping/>
  </p:clrMapOvr>
  <mc:AlternateContent xmlns:mc="http://schemas.openxmlformats.org/markup-compatibility/2006" xmlns:p14="http://schemas.microsoft.com/office/powerpoint/2010/main">
    <mc:Choice Requires="p14">
      <p:transition spd="slow" p14:dur="4000" advClick="0" advTm="31000">
        <p14:flip dir="r"/>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2355726"/>
            <a:ext cx="8424936" cy="2677656"/>
          </a:xfrm>
          <a:prstGeom prst="rect">
            <a:avLst/>
          </a:prstGeom>
        </p:spPr>
        <p:txBody>
          <a:bodyPr wrap="square">
            <a:spAutoFit/>
          </a:bodyPr>
          <a:lstStyle/>
          <a:p>
            <a:pPr algn="ctr">
              <a:spcAft>
                <a:spcPts val="0"/>
              </a:spcAft>
            </a:pPr>
            <a:r>
              <a:rPr lang="pt-BR" sz="2800" b="1" dirty="0">
                <a:solidFill>
                  <a:srgbClr val="002060"/>
                </a:solidFill>
                <a:latin typeface="Calibri" panose="020F0502020204030204" pitchFamily="34" charset="0"/>
                <a:ea typeface="Times New Roman" panose="02020603050405020304" pitchFamily="18" charset="0"/>
              </a:rPr>
              <a:t>Em outras ocasiões, lá pelo meio da festa, era servido pela mãe da moça, para os mais grandinhos, o tal de “ponche”, uma bebidinha meio sem graça; então, “do nada”, aparecia uma garrafa de </a:t>
            </a:r>
            <a:r>
              <a:rPr lang="pt-BR" sz="2800" b="1" dirty="0" err="1">
                <a:solidFill>
                  <a:srgbClr val="002060"/>
                </a:solidFill>
                <a:latin typeface="Calibri" panose="020F0502020204030204" pitchFamily="34" charset="0"/>
                <a:ea typeface="Times New Roman" panose="02020603050405020304" pitchFamily="18" charset="0"/>
              </a:rPr>
              <a:t>vodka</a:t>
            </a:r>
            <a:r>
              <a:rPr lang="pt-BR" sz="2800" b="1" dirty="0">
                <a:solidFill>
                  <a:srgbClr val="002060"/>
                </a:solidFill>
                <a:latin typeface="Calibri" panose="020F0502020204030204" pitchFamily="34" charset="0"/>
                <a:ea typeface="Times New Roman" panose="02020603050405020304" pitchFamily="18" charset="0"/>
              </a:rPr>
              <a:t> com o conteúdo despejado na vasilha que continha a bebida (sem que ninguém percebesse).</a:t>
            </a:r>
            <a:endParaRPr lang="pt-BR" sz="32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07315718"/>
      </p:ext>
    </p:extLst>
  </p:cSld>
  <p:clrMapOvr>
    <a:masterClrMapping/>
  </p:clrMapOvr>
  <mc:AlternateContent xmlns:mc="http://schemas.openxmlformats.org/markup-compatibility/2006" xmlns:p14="http://schemas.microsoft.com/office/powerpoint/2010/main">
    <mc:Choice Requires="p14">
      <p:transition spd="slow" p14:dur="4000" advClick="0" advTm="32000">
        <p14:conveyor dir="l"/>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31448" y="1311582"/>
            <a:ext cx="8461032" cy="3539430"/>
          </a:xfrm>
          <a:prstGeom prst="rect">
            <a:avLst/>
          </a:prstGeom>
        </p:spPr>
        <p:txBody>
          <a:bodyPr wrap="square">
            <a:spAutoFit/>
          </a:bodyPr>
          <a:lstStyle/>
          <a:p>
            <a:pPr algn="ctr">
              <a:spcAft>
                <a:spcPts val="0"/>
              </a:spcAft>
            </a:pPr>
            <a:r>
              <a:rPr lang="pt-BR" sz="3200" b="1" dirty="0">
                <a:solidFill>
                  <a:srgbClr val="002060"/>
                </a:solidFill>
                <a:latin typeface="Calibri" panose="020F0502020204030204" pitchFamily="34" charset="0"/>
                <a:ea typeface="Times New Roman" panose="02020603050405020304" pitchFamily="18" charset="0"/>
              </a:rPr>
              <a:t>Aquela bebida “ia para as cabeças” e muita gente começava a ficar alegre; muitas “declarações” eram faladas ao som do nosso trio. Desse momento, surgiu à ideia de, nos intervalos, fazer declamação de poemas e poesias, o que as meninas faziam com magistral postura poética.</a:t>
            </a:r>
            <a:endParaRPr lang="pt-BR" sz="36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25613960"/>
      </p:ext>
    </p:extLst>
  </p:cSld>
  <p:clrMapOvr>
    <a:masterClrMapping/>
  </p:clrMapOvr>
  <mc:AlternateContent xmlns:mc="http://schemas.openxmlformats.org/markup-compatibility/2006" xmlns:p14="http://schemas.microsoft.com/office/powerpoint/2010/main">
    <mc:Choice Requires="p14">
      <p:transition spd="slow" p14:dur="4000" advClick="0" advTm="33000">
        <p14:prism isContent="1" isInverted="1"/>
      </p:transition>
    </mc:Choice>
    <mc:Fallback xmlns="">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1000" r="-1000"/>
          </a:stretch>
        </a:blipFill>
        <a:effectLst/>
      </p:bgPr>
    </p:bg>
    <p:spTree>
      <p:nvGrpSpPr>
        <p:cNvPr id="1" name=""/>
        <p:cNvGrpSpPr/>
        <p:nvPr/>
      </p:nvGrpSpPr>
      <p:grpSpPr>
        <a:xfrm>
          <a:off x="0" y="0"/>
          <a:ext cx="0" cy="0"/>
          <a:chOff x="0" y="0"/>
          <a:chExt cx="0" cy="0"/>
        </a:xfrm>
      </p:grpSpPr>
      <p:sp>
        <p:nvSpPr>
          <p:cNvPr id="2" name="Retângulo 1"/>
          <p:cNvSpPr/>
          <p:nvPr/>
        </p:nvSpPr>
        <p:spPr>
          <a:xfrm>
            <a:off x="395536" y="1923678"/>
            <a:ext cx="8640960" cy="3108543"/>
          </a:xfrm>
          <a:prstGeom prst="rect">
            <a:avLst/>
          </a:prstGeom>
        </p:spPr>
        <p:txBody>
          <a:bodyPr wrap="square">
            <a:spAutoFit/>
          </a:bodyPr>
          <a:lstStyle/>
          <a:p>
            <a:pPr algn="ctr">
              <a:spcAft>
                <a:spcPts val="0"/>
              </a:spcAft>
            </a:pPr>
            <a:r>
              <a:rPr lang="pt-BR" sz="2800" b="1" dirty="0">
                <a:solidFill>
                  <a:srgbClr val="002060"/>
                </a:solidFill>
                <a:latin typeface="Calibri" panose="020F0502020204030204" pitchFamily="34" charset="0"/>
                <a:ea typeface="Times New Roman" panose="02020603050405020304" pitchFamily="18" charset="0"/>
              </a:rPr>
              <a:t>No final, tinha muita gente que vinha de outros lugares; então, metade da turma ia para a rua e ficava dançando por lá, com muitos vizinhos gostando, e outros nem tanto, daquele movimento alegre e jovial. Havia “alguns” que “melavam o pé” e caíam no jardim da casa, depositando, nos vasos de flores, as comidas e bebidas sorvidas durante a festa.</a:t>
            </a:r>
            <a:endParaRPr lang="pt-BR" sz="32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77792060"/>
      </p:ext>
    </p:extLst>
  </p:cSld>
  <p:clrMapOvr>
    <a:masterClrMapping/>
  </p:clrMapOvr>
  <mc:AlternateContent xmlns:mc="http://schemas.openxmlformats.org/markup-compatibility/2006" xmlns:p14="http://schemas.microsoft.com/office/powerpoint/2010/main">
    <mc:Choice Requires="p14">
      <p:transition spd="slow" p14:dur="4000" advClick="0" advTm="34000">
        <p:cover/>
      </p:transition>
    </mc:Choice>
    <mc:Fallback xmlns="">
      <p:transition spd="slow" advClick="0" advTm="3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1612404"/>
            <a:ext cx="8568952" cy="3539430"/>
          </a:xfrm>
          <a:prstGeom prst="rect">
            <a:avLst/>
          </a:prstGeom>
        </p:spPr>
        <p:txBody>
          <a:bodyPr wrap="square">
            <a:spAutoFit/>
          </a:bodyPr>
          <a:lstStyle/>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Num desses eventos, fui convidado para me apresentar na rádio </a:t>
            </a:r>
            <a:r>
              <a:rPr lang="pt-BR" sz="2000" b="1" dirty="0" err="1">
                <a:solidFill>
                  <a:srgbClr val="002060"/>
                </a:solidFill>
                <a:latin typeface="Calibri" panose="020F0502020204030204" pitchFamily="34" charset="0"/>
                <a:ea typeface="Times New Roman" panose="02020603050405020304" pitchFamily="18" charset="0"/>
              </a:rPr>
              <a:t>olocal</a:t>
            </a:r>
            <a:r>
              <a:rPr lang="pt-BR" sz="2000" b="1" dirty="0">
                <a:solidFill>
                  <a:srgbClr val="002060"/>
                </a:solidFill>
                <a:latin typeface="Calibri" panose="020F0502020204030204" pitchFamily="34" charset="0"/>
                <a:ea typeface="Times New Roman" panose="02020603050405020304" pitchFamily="18" charset="0"/>
              </a:rPr>
              <a:t>, aos sábados pela manhã, em um programa que tocava músicas a pedido de ouvintes, através de carta ou telefonema. Eu deveria atender aos telefonemas (tudo previamente combinado) e dizer que a música escolhida seria complementada com alguns versinhos (selecionados em conjunto com o programador), baseados naqueles feitos por mim e declamados pelas mocinhas, nas brincadeiras dançantes. </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 </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pt-BR" sz="2000" b="1" dirty="0">
                <a:solidFill>
                  <a:srgbClr val="002060"/>
                </a:solidFill>
                <a:latin typeface="Calibri" panose="020F0502020204030204" pitchFamily="34" charset="0"/>
                <a:ea typeface="Times New Roman" panose="02020603050405020304" pitchFamily="18" charset="0"/>
              </a:rPr>
              <a:t>Eu topei logo de cara sabendo que a minha recompensa era receber entradas para os cinemas, oferecidas pelos cines Ipiranga e Marabá.</a:t>
            </a:r>
            <a:endParaRPr lang="pt-BR" sz="2400" b="1" dirty="0">
              <a:solidFill>
                <a:srgbClr val="002060"/>
              </a:solidFill>
              <a:latin typeface="Times New Roman" panose="02020603050405020304" pitchFamily="18" charset="0"/>
              <a:ea typeface="Times New Roman" panose="02020603050405020304" pitchFamily="18" charset="0"/>
            </a:endParaRPr>
          </a:p>
          <a:p>
            <a:pPr algn="ctr">
              <a:spcAft>
                <a:spcPts val="0"/>
              </a:spcAft>
            </a:pPr>
            <a:endParaRPr lang="pt-BR" sz="2400" b="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52147479"/>
      </p:ext>
    </p:extLst>
  </p:cSld>
  <p:clrMapOvr>
    <a:masterClrMapping/>
  </p:clrMapOvr>
  <mc:AlternateContent xmlns:mc="http://schemas.openxmlformats.org/markup-compatibility/2006" xmlns:p14="http://schemas.microsoft.com/office/powerpoint/2010/main">
    <mc:Choice Requires="p14">
      <p:transition spd="slow" p14:dur="4000" advClick="0" advTm="35000">
        <p14:switch dir="r"/>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1000" b="1000"/>
          </a:stretch>
        </a:blipFill>
        <a:effectLst/>
      </p:bgPr>
    </p:bg>
    <p:spTree>
      <p:nvGrpSpPr>
        <p:cNvPr id="1" name=""/>
        <p:cNvGrpSpPr/>
        <p:nvPr/>
      </p:nvGrpSpPr>
      <p:grpSpPr>
        <a:xfrm>
          <a:off x="0" y="0"/>
          <a:ext cx="0" cy="0"/>
          <a:chOff x="0" y="0"/>
          <a:chExt cx="0" cy="0"/>
        </a:xfrm>
      </p:grpSpPr>
      <p:sp>
        <p:nvSpPr>
          <p:cNvPr id="5" name="Retângulo 4"/>
          <p:cNvSpPr/>
          <p:nvPr/>
        </p:nvSpPr>
        <p:spPr>
          <a:xfrm>
            <a:off x="323528" y="601980"/>
            <a:ext cx="8928992" cy="3939540"/>
          </a:xfrm>
          <a:prstGeom prst="rect">
            <a:avLst/>
          </a:prstGeom>
        </p:spPr>
        <p:txBody>
          <a:bodyPr wrap="square">
            <a:spAutoFit/>
          </a:bodyPr>
          <a:lstStyle/>
          <a:p>
            <a:pPr>
              <a:spcAft>
                <a:spcPts val="0"/>
              </a:spcAft>
            </a:pPr>
            <a:r>
              <a:rPr lang="pt-BR" b="1" dirty="0">
                <a:solidFill>
                  <a:srgbClr val="FF0000"/>
                </a:solidFill>
                <a:latin typeface="Calibri" panose="020F0502020204030204" pitchFamily="34" charset="0"/>
                <a:ea typeface="Times New Roman" panose="02020603050405020304" pitchFamily="18" charset="0"/>
              </a:rPr>
              <a:t>Antes de o programa ir para o ar, eu conversava com o locutor e programador para colocar somente músicas Italianas, que era a “coqueluche” do momento, com cantores maravilhosos da época, destacando alguns:</a:t>
            </a:r>
            <a:endParaRPr lang="pt-BR" sz="2000" b="1" dirty="0">
              <a:solidFill>
                <a:srgbClr val="FF0000"/>
              </a:solidFill>
              <a:latin typeface="Times New Roman" panose="02020603050405020304" pitchFamily="18" charset="0"/>
              <a:ea typeface="Times New Roman" panose="02020603050405020304" pitchFamily="18" charset="0"/>
            </a:endParaRPr>
          </a:p>
          <a:p>
            <a:pPr>
              <a:spcAft>
                <a:spcPts val="0"/>
              </a:spcAft>
            </a:pPr>
            <a:r>
              <a:rPr lang="pt-BR" b="1" dirty="0">
                <a:solidFill>
                  <a:srgbClr val="FF0000"/>
                </a:solidFill>
                <a:latin typeface="Calibri" panose="020F0502020204030204" pitchFamily="34" charset="0"/>
                <a:ea typeface="Times New Roman" panose="02020603050405020304" pitchFamily="18" charset="0"/>
              </a:rPr>
              <a:t> </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pt-BR" b="1" dirty="0">
                <a:solidFill>
                  <a:srgbClr val="FF0000"/>
                </a:solidFill>
                <a:latin typeface="Calibri" panose="020F0502020204030204" pitchFamily="34" charset="0"/>
                <a:ea typeface="Times New Roman" panose="02020603050405020304" pitchFamily="18" charset="0"/>
              </a:rPr>
              <a:t>John Foster – Amore </a:t>
            </a:r>
            <a:r>
              <a:rPr lang="pt-BR" b="1" dirty="0" err="1">
                <a:solidFill>
                  <a:srgbClr val="FF0000"/>
                </a:solidFill>
                <a:latin typeface="Calibri" panose="020F0502020204030204" pitchFamily="34" charset="0"/>
                <a:ea typeface="Times New Roman" panose="02020603050405020304" pitchFamily="18" charset="0"/>
              </a:rPr>
              <a:t>Scusami</a:t>
            </a:r>
            <a:r>
              <a:rPr lang="pt-BR" b="1" dirty="0">
                <a:solidFill>
                  <a:srgbClr val="FF0000"/>
                </a:solidFill>
                <a:latin typeface="Calibri" panose="020F0502020204030204" pitchFamily="34" charset="0"/>
                <a:ea typeface="Times New Roman" panose="02020603050405020304" pitchFamily="18" charset="0"/>
              </a:rPr>
              <a:t>;</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es-ES_tradnl" b="1" dirty="0" err="1">
                <a:solidFill>
                  <a:srgbClr val="FF0000"/>
                </a:solidFill>
                <a:latin typeface="Calibri" panose="020F0502020204030204" pitchFamily="34" charset="0"/>
                <a:ea typeface="Times New Roman" panose="02020603050405020304" pitchFamily="18" charset="0"/>
              </a:rPr>
              <a:t>Lorella</a:t>
            </a:r>
            <a:r>
              <a:rPr lang="es-ES_tradnl" b="1" dirty="0">
                <a:solidFill>
                  <a:srgbClr val="FF0000"/>
                </a:solidFill>
                <a:latin typeface="Calibri" panose="020F0502020204030204" pitchFamily="34" charset="0"/>
                <a:ea typeface="Times New Roman" panose="02020603050405020304" pitchFamily="18" charset="0"/>
              </a:rPr>
              <a:t> Vital – Se Non </a:t>
            </a:r>
            <a:r>
              <a:rPr lang="es-ES_tradnl" b="1" dirty="0" err="1">
                <a:solidFill>
                  <a:srgbClr val="FF0000"/>
                </a:solidFill>
                <a:latin typeface="Calibri" panose="020F0502020204030204" pitchFamily="34" charset="0"/>
                <a:ea typeface="Times New Roman" panose="02020603050405020304" pitchFamily="18" charset="0"/>
              </a:rPr>
              <a:t>Avessi</a:t>
            </a:r>
            <a:r>
              <a:rPr lang="es-ES_tradnl" b="1" dirty="0">
                <a:solidFill>
                  <a:srgbClr val="FF0000"/>
                </a:solidFill>
                <a:latin typeface="Calibri" panose="020F0502020204030204" pitchFamily="34" charset="0"/>
                <a:ea typeface="Times New Roman" panose="02020603050405020304" pitchFamily="18" charset="0"/>
              </a:rPr>
              <a:t> </a:t>
            </a:r>
            <a:r>
              <a:rPr lang="es-ES_tradnl" b="1" dirty="0" err="1">
                <a:solidFill>
                  <a:srgbClr val="FF0000"/>
                </a:solidFill>
                <a:latin typeface="Calibri" panose="020F0502020204030204" pitchFamily="34" charset="0"/>
                <a:ea typeface="Times New Roman" panose="02020603050405020304" pitchFamily="18" charset="0"/>
              </a:rPr>
              <a:t>Piu</a:t>
            </a:r>
            <a:r>
              <a:rPr lang="es-ES_tradnl" b="1" dirty="0">
                <a:solidFill>
                  <a:srgbClr val="FF0000"/>
                </a:solidFill>
                <a:latin typeface="Calibri" panose="020F0502020204030204" pitchFamily="34" charset="0"/>
                <a:ea typeface="Times New Roman" panose="02020603050405020304" pitchFamily="18" charset="0"/>
              </a:rPr>
              <a:t> Te;</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es-ES_tradnl" b="1" dirty="0">
                <a:solidFill>
                  <a:srgbClr val="FF0000"/>
                </a:solidFill>
                <a:latin typeface="Calibri" panose="020F0502020204030204" pitchFamily="34" charset="0"/>
                <a:ea typeface="Times New Roman" panose="02020603050405020304" pitchFamily="18" charset="0"/>
              </a:rPr>
              <a:t>Pino </a:t>
            </a:r>
            <a:r>
              <a:rPr lang="es-ES_tradnl" b="1" dirty="0" err="1">
                <a:solidFill>
                  <a:srgbClr val="FF0000"/>
                </a:solidFill>
                <a:latin typeface="Calibri" panose="020F0502020204030204" pitchFamily="34" charset="0"/>
                <a:ea typeface="Times New Roman" panose="02020603050405020304" pitchFamily="18" charset="0"/>
              </a:rPr>
              <a:t>Donaggio</a:t>
            </a:r>
            <a:r>
              <a:rPr lang="es-ES_tradnl" b="1" dirty="0">
                <a:solidFill>
                  <a:srgbClr val="FF0000"/>
                </a:solidFill>
                <a:latin typeface="Calibri" panose="020F0502020204030204" pitchFamily="34" charset="0"/>
                <a:ea typeface="Times New Roman" panose="02020603050405020304" pitchFamily="18" charset="0"/>
              </a:rPr>
              <a:t> – </a:t>
            </a:r>
            <a:r>
              <a:rPr lang="es-ES_tradnl" b="1" dirty="0" err="1">
                <a:solidFill>
                  <a:srgbClr val="FF0000"/>
                </a:solidFill>
                <a:latin typeface="Calibri" panose="020F0502020204030204" pitchFamily="34" charset="0"/>
                <a:ea typeface="Times New Roman" panose="02020603050405020304" pitchFamily="18" charset="0"/>
              </a:rPr>
              <a:t>L’ultimo</a:t>
            </a:r>
            <a:r>
              <a:rPr lang="es-ES_tradnl" b="1" dirty="0">
                <a:solidFill>
                  <a:srgbClr val="FF0000"/>
                </a:solidFill>
                <a:latin typeface="Calibri" panose="020F0502020204030204" pitchFamily="34" charset="0"/>
                <a:ea typeface="Times New Roman" panose="02020603050405020304" pitchFamily="18" charset="0"/>
              </a:rPr>
              <a:t> </a:t>
            </a:r>
            <a:r>
              <a:rPr lang="es-ES_tradnl" b="1" dirty="0" err="1">
                <a:solidFill>
                  <a:srgbClr val="FF0000"/>
                </a:solidFill>
                <a:latin typeface="Calibri" panose="020F0502020204030204" pitchFamily="34" charset="0"/>
                <a:ea typeface="Times New Roman" panose="02020603050405020304" pitchFamily="18" charset="0"/>
              </a:rPr>
              <a:t>Romântico</a:t>
            </a:r>
            <a:r>
              <a:rPr lang="es-ES_tradnl" b="1" dirty="0">
                <a:solidFill>
                  <a:srgbClr val="FF0000"/>
                </a:solidFill>
                <a:latin typeface="Calibri" panose="020F0502020204030204" pitchFamily="34" charset="0"/>
                <a:ea typeface="Times New Roman" panose="02020603050405020304" pitchFamily="18" charset="0"/>
              </a:rPr>
              <a:t>;</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es-ES_tradnl" b="1" dirty="0" err="1">
                <a:solidFill>
                  <a:srgbClr val="FF0000"/>
                </a:solidFill>
                <a:latin typeface="Calibri" panose="020F0502020204030204" pitchFamily="34" charset="0"/>
                <a:ea typeface="Times New Roman" panose="02020603050405020304" pitchFamily="18" charset="0"/>
              </a:rPr>
              <a:t>Sérgio</a:t>
            </a:r>
            <a:r>
              <a:rPr lang="es-ES_tradnl" b="1" dirty="0">
                <a:solidFill>
                  <a:srgbClr val="FF0000"/>
                </a:solidFill>
                <a:latin typeface="Calibri" panose="020F0502020204030204" pitchFamily="34" charset="0"/>
                <a:ea typeface="Times New Roman" panose="02020603050405020304" pitchFamily="18" charset="0"/>
              </a:rPr>
              <a:t> </a:t>
            </a:r>
            <a:r>
              <a:rPr lang="es-ES_tradnl" b="1" dirty="0" err="1">
                <a:solidFill>
                  <a:srgbClr val="FF0000"/>
                </a:solidFill>
                <a:latin typeface="Calibri" panose="020F0502020204030204" pitchFamily="34" charset="0"/>
                <a:ea typeface="Times New Roman" panose="02020603050405020304" pitchFamily="18" charset="0"/>
              </a:rPr>
              <a:t>Endrigo</a:t>
            </a:r>
            <a:r>
              <a:rPr lang="es-ES_tradnl" b="1" dirty="0">
                <a:solidFill>
                  <a:srgbClr val="FF0000"/>
                </a:solidFill>
                <a:latin typeface="Calibri" panose="020F0502020204030204" pitchFamily="34" charset="0"/>
                <a:ea typeface="Times New Roman" panose="02020603050405020304" pitchFamily="18" charset="0"/>
              </a:rPr>
              <a:t> – </a:t>
            </a:r>
            <a:r>
              <a:rPr lang="es-ES_tradnl" b="1" dirty="0" err="1">
                <a:solidFill>
                  <a:srgbClr val="FF0000"/>
                </a:solidFill>
                <a:latin typeface="Calibri" panose="020F0502020204030204" pitchFamily="34" charset="0"/>
                <a:ea typeface="Times New Roman" panose="02020603050405020304" pitchFamily="18" charset="0"/>
              </a:rPr>
              <a:t>Canzone</a:t>
            </a:r>
            <a:r>
              <a:rPr lang="es-ES_tradnl" b="1" dirty="0">
                <a:solidFill>
                  <a:srgbClr val="FF0000"/>
                </a:solidFill>
                <a:latin typeface="Calibri" panose="020F0502020204030204" pitchFamily="34" charset="0"/>
                <a:ea typeface="Times New Roman" panose="02020603050405020304" pitchFamily="18" charset="0"/>
              </a:rPr>
              <a:t> Per Te.</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es-ES_tradnl" b="1" dirty="0" err="1">
                <a:solidFill>
                  <a:srgbClr val="FF0000"/>
                </a:solidFill>
                <a:latin typeface="Calibri" panose="020F0502020204030204" pitchFamily="34" charset="0"/>
                <a:ea typeface="Times New Roman" panose="02020603050405020304" pitchFamily="18" charset="0"/>
              </a:rPr>
              <a:t>Peppino</a:t>
            </a:r>
            <a:r>
              <a:rPr lang="es-ES_tradnl" b="1" dirty="0">
                <a:solidFill>
                  <a:srgbClr val="FF0000"/>
                </a:solidFill>
                <a:latin typeface="Calibri" panose="020F0502020204030204" pitchFamily="34" charset="0"/>
                <a:ea typeface="Times New Roman" panose="02020603050405020304" pitchFamily="18" charset="0"/>
              </a:rPr>
              <a:t> Di </a:t>
            </a:r>
            <a:r>
              <a:rPr lang="es-ES_tradnl" b="1" dirty="0" err="1">
                <a:solidFill>
                  <a:srgbClr val="FF0000"/>
                </a:solidFill>
                <a:latin typeface="Calibri" panose="020F0502020204030204" pitchFamily="34" charset="0"/>
                <a:ea typeface="Times New Roman" panose="02020603050405020304" pitchFamily="18" charset="0"/>
              </a:rPr>
              <a:t>Capri</a:t>
            </a:r>
            <a:r>
              <a:rPr lang="es-ES_tradnl" b="1" dirty="0">
                <a:solidFill>
                  <a:srgbClr val="FF0000"/>
                </a:solidFill>
                <a:latin typeface="Calibri" panose="020F0502020204030204" pitchFamily="34" charset="0"/>
                <a:ea typeface="Times New Roman" panose="02020603050405020304" pitchFamily="18" charset="0"/>
              </a:rPr>
              <a:t> – Roberta;</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pt-BR" b="1" dirty="0">
                <a:solidFill>
                  <a:srgbClr val="FF0000"/>
                </a:solidFill>
                <a:latin typeface="Calibri" panose="020F0502020204030204" pitchFamily="34" charset="0"/>
                <a:ea typeface="Times New Roman" panose="02020603050405020304" pitchFamily="18" charset="0"/>
              </a:rPr>
              <a:t>Luigi </a:t>
            </a:r>
            <a:r>
              <a:rPr lang="pt-BR" b="1" dirty="0" err="1">
                <a:solidFill>
                  <a:srgbClr val="FF0000"/>
                </a:solidFill>
                <a:latin typeface="Calibri" panose="020F0502020204030204" pitchFamily="34" charset="0"/>
                <a:ea typeface="Times New Roman" panose="02020603050405020304" pitchFamily="18" charset="0"/>
              </a:rPr>
              <a:t>Tenco</a:t>
            </a:r>
            <a:r>
              <a:rPr lang="pt-BR" b="1" dirty="0">
                <a:solidFill>
                  <a:srgbClr val="FF0000"/>
                </a:solidFill>
                <a:latin typeface="Calibri" panose="020F0502020204030204" pitchFamily="34" charset="0"/>
                <a:ea typeface="Times New Roman" panose="02020603050405020304" pitchFamily="18" charset="0"/>
              </a:rPr>
              <a:t> – Ho Capito Che Ti Amo.</a:t>
            </a:r>
            <a:endParaRPr lang="pt-BR" sz="2000" b="1" dirty="0">
              <a:solidFill>
                <a:srgbClr val="FF0000"/>
              </a:solidFill>
              <a:latin typeface="Times New Roman" panose="02020603050405020304" pitchFamily="18" charset="0"/>
              <a:ea typeface="Times New Roman" panose="02020603050405020304" pitchFamily="18" charset="0"/>
            </a:endParaRPr>
          </a:p>
          <a:p>
            <a:pPr marL="342900" lvl="0" indent="-342900" algn="ctr">
              <a:spcAft>
                <a:spcPts val="0"/>
              </a:spcAft>
              <a:buFont typeface="Symbol" panose="05050102010706020507" pitchFamily="18" charset="2"/>
              <a:buChar char=""/>
            </a:pPr>
            <a:r>
              <a:rPr lang="pt-BR" b="1" dirty="0">
                <a:solidFill>
                  <a:srgbClr val="FF0000"/>
                </a:solidFill>
                <a:latin typeface="Calibri" panose="020F0502020204030204" pitchFamily="34" charset="0"/>
                <a:ea typeface="Times New Roman" panose="02020603050405020304" pitchFamily="18" charset="0"/>
              </a:rPr>
              <a:t>Domenico </a:t>
            </a:r>
            <a:r>
              <a:rPr lang="pt-BR" b="1" dirty="0" err="1">
                <a:solidFill>
                  <a:srgbClr val="FF0000"/>
                </a:solidFill>
                <a:latin typeface="Calibri" panose="020F0502020204030204" pitchFamily="34" charset="0"/>
                <a:ea typeface="Times New Roman" panose="02020603050405020304" pitchFamily="18" charset="0"/>
              </a:rPr>
              <a:t>Modugno</a:t>
            </a:r>
            <a:r>
              <a:rPr lang="pt-BR" b="1" dirty="0">
                <a:solidFill>
                  <a:srgbClr val="FF0000"/>
                </a:solidFill>
                <a:latin typeface="Calibri" panose="020F0502020204030204" pitchFamily="34" charset="0"/>
                <a:ea typeface="Times New Roman" panose="02020603050405020304" pitchFamily="18" charset="0"/>
              </a:rPr>
              <a:t> - </a:t>
            </a:r>
            <a:r>
              <a:rPr lang="pt-BR" b="1" dirty="0" err="1">
                <a:solidFill>
                  <a:srgbClr val="FF0000"/>
                </a:solidFill>
                <a:latin typeface="Calibri" panose="020F0502020204030204" pitchFamily="34" charset="0"/>
                <a:ea typeface="Times New Roman" panose="02020603050405020304" pitchFamily="18" charset="0"/>
              </a:rPr>
              <a:t>Legata</a:t>
            </a:r>
            <a:r>
              <a:rPr lang="pt-BR" b="1" dirty="0">
                <a:solidFill>
                  <a:srgbClr val="FF0000"/>
                </a:solidFill>
                <a:latin typeface="Calibri" panose="020F0502020204030204" pitchFamily="34" charset="0"/>
                <a:ea typeface="Times New Roman" panose="02020603050405020304" pitchFamily="18" charset="0"/>
              </a:rPr>
              <a:t> A Um </a:t>
            </a:r>
            <a:r>
              <a:rPr lang="pt-BR" b="1" dirty="0" err="1">
                <a:solidFill>
                  <a:srgbClr val="FF0000"/>
                </a:solidFill>
                <a:latin typeface="Calibri" panose="020F0502020204030204" pitchFamily="34" charset="0"/>
                <a:ea typeface="Times New Roman" panose="02020603050405020304" pitchFamily="18" charset="0"/>
              </a:rPr>
              <a:t>Granello</a:t>
            </a:r>
            <a:r>
              <a:rPr lang="pt-BR" b="1" dirty="0">
                <a:solidFill>
                  <a:srgbClr val="FF0000"/>
                </a:solidFill>
                <a:latin typeface="Calibri" panose="020F0502020204030204" pitchFamily="34" charset="0"/>
                <a:ea typeface="Times New Roman" panose="02020603050405020304" pitchFamily="18" charset="0"/>
              </a:rPr>
              <a:t> Di </a:t>
            </a:r>
            <a:r>
              <a:rPr lang="pt-BR" b="1" dirty="0" err="1">
                <a:solidFill>
                  <a:srgbClr val="FF0000"/>
                </a:solidFill>
                <a:latin typeface="Calibri" panose="020F0502020204030204" pitchFamily="34" charset="0"/>
                <a:ea typeface="Times New Roman" panose="02020603050405020304" pitchFamily="18" charset="0"/>
              </a:rPr>
              <a:t>Sabbia</a:t>
            </a:r>
            <a:r>
              <a:rPr lang="pt-BR" b="1" dirty="0">
                <a:solidFill>
                  <a:srgbClr val="FF0000"/>
                </a:solidFill>
                <a:latin typeface="Calibri" panose="020F0502020204030204" pitchFamily="34" charset="0"/>
                <a:ea typeface="Times New Roman" panose="02020603050405020304" pitchFamily="18" charset="0"/>
              </a:rPr>
              <a:t>, </a:t>
            </a:r>
            <a:r>
              <a:rPr lang="pt-BR" b="1" dirty="0" err="1">
                <a:solidFill>
                  <a:srgbClr val="FF0000"/>
                </a:solidFill>
                <a:latin typeface="Calibri" panose="020F0502020204030204" pitchFamily="34" charset="0"/>
                <a:ea typeface="Times New Roman" panose="02020603050405020304" pitchFamily="18" charset="0"/>
              </a:rPr>
              <a:t>Piove</a:t>
            </a:r>
            <a:r>
              <a:rPr lang="pt-BR" b="1" dirty="0">
                <a:solidFill>
                  <a:srgbClr val="FF0000"/>
                </a:solidFill>
                <a:latin typeface="Calibri" panose="020F0502020204030204" pitchFamily="34" charset="0"/>
                <a:ea typeface="Times New Roman" panose="02020603050405020304" pitchFamily="18" charset="0"/>
              </a:rPr>
              <a:t>.</a:t>
            </a:r>
          </a:p>
          <a:p>
            <a:pPr marL="342900" lvl="0" indent="-342900" algn="ctr">
              <a:spcAft>
                <a:spcPts val="0"/>
              </a:spcAft>
              <a:buFont typeface="Symbol" panose="05050102010706020507" pitchFamily="18" charset="2"/>
              <a:buChar char=""/>
            </a:pPr>
            <a:endParaRPr lang="pt-BR" b="1" dirty="0">
              <a:solidFill>
                <a:srgbClr val="FF0000"/>
              </a:solidFill>
              <a:latin typeface="Calibri" panose="020F0502020204030204" pitchFamily="34" charset="0"/>
              <a:ea typeface="Times New Roman" panose="02020603050405020304" pitchFamily="18" charset="0"/>
            </a:endParaRPr>
          </a:p>
          <a:p>
            <a:pPr algn="ctr">
              <a:spcAft>
                <a:spcPts val="0"/>
              </a:spcAft>
            </a:pPr>
            <a:endParaRPr lang="pt-BR" dirty="0">
              <a:solidFill>
                <a:srgbClr val="FFFF00"/>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485374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2000">
        <p15:prstTrans prst="wind"/>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5">
                                            <p:txEl>
                                              <p:pRg st="3" end="3"/>
                                            </p:txEl>
                                          </p:spTgt>
                                        </p:tgtEl>
                                      </p:cBhvr>
                                    </p:animEffect>
                                  </p:childTnLst>
                                </p:cTn>
                              </p:par>
                            </p:childTnLst>
                          </p:cTn>
                        </p:par>
                        <p:par>
                          <p:cTn id="28" fill="hold">
                            <p:stCondLst>
                              <p:cond delay="16000"/>
                            </p:stCondLst>
                            <p:childTnLst>
                              <p:par>
                                <p:cTn id="29" presetID="53" presetClass="entr" presetSubtype="16" fill="hold" nodeType="after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p:cTn id="31" dur="4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2" dur="4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3" dur="4000"/>
                                        <p:tgtEl>
                                          <p:spTgt spid="5">
                                            <p:txEl>
                                              <p:pRg st="4" end="4"/>
                                            </p:txEl>
                                          </p:spTgt>
                                        </p:tgtEl>
                                      </p:cBhvr>
                                    </p:animEffect>
                                  </p:childTnLst>
                                </p:cTn>
                              </p:par>
                            </p:childTnLst>
                          </p:cTn>
                        </p:par>
                        <p:par>
                          <p:cTn id="34" fill="hold">
                            <p:stCondLst>
                              <p:cond delay="20000"/>
                            </p:stCondLst>
                            <p:childTnLst>
                              <p:par>
                                <p:cTn id="35" presetID="53" presetClass="entr" presetSubtype="16" fill="hold" nodeType="after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p:cTn id="37" dur="4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8" dur="4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9" dur="4000"/>
                                        <p:tgtEl>
                                          <p:spTgt spid="5">
                                            <p:txEl>
                                              <p:pRg st="5" end="5"/>
                                            </p:txEl>
                                          </p:spTgt>
                                        </p:tgtEl>
                                      </p:cBhvr>
                                    </p:animEffect>
                                  </p:childTnLst>
                                </p:cTn>
                              </p:par>
                            </p:childTnLst>
                          </p:cTn>
                        </p:par>
                        <p:par>
                          <p:cTn id="40" fill="hold">
                            <p:stCondLst>
                              <p:cond delay="24000"/>
                            </p:stCondLst>
                            <p:childTnLst>
                              <p:par>
                                <p:cTn id="41" presetID="53" presetClass="entr" presetSubtype="16" fill="hold" nodeType="after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p:cTn id="43" dur="4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4" dur="40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45" dur="4000"/>
                                        <p:tgtEl>
                                          <p:spTgt spid="5">
                                            <p:txEl>
                                              <p:pRg st="6" end="6"/>
                                            </p:txEl>
                                          </p:spTgt>
                                        </p:tgtEl>
                                      </p:cBhvr>
                                    </p:animEffect>
                                  </p:childTnLst>
                                </p:cTn>
                              </p:par>
                            </p:childTnLst>
                          </p:cTn>
                        </p:par>
                        <p:par>
                          <p:cTn id="46" fill="hold">
                            <p:stCondLst>
                              <p:cond delay="28000"/>
                            </p:stCondLst>
                            <p:childTnLst>
                              <p:par>
                                <p:cTn id="47" presetID="53" presetClass="entr" presetSubtype="16" fill="hold" nodeType="after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p:cTn id="49" dur="4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50" dur="40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51" dur="4000"/>
                                        <p:tgtEl>
                                          <p:spTgt spid="5">
                                            <p:txEl>
                                              <p:pRg st="7" end="7"/>
                                            </p:txEl>
                                          </p:spTgt>
                                        </p:tgtEl>
                                      </p:cBhvr>
                                    </p:animEffect>
                                  </p:childTnLst>
                                </p:cTn>
                              </p:par>
                            </p:childTnLst>
                          </p:cTn>
                        </p:par>
                        <p:par>
                          <p:cTn id="52" fill="hold">
                            <p:stCondLst>
                              <p:cond delay="32000"/>
                            </p:stCondLst>
                            <p:childTnLst>
                              <p:par>
                                <p:cTn id="53" presetID="53" presetClass="entr" presetSubtype="16" fill="hold" nodeType="afterEffect">
                                  <p:stCondLst>
                                    <p:cond delay="0"/>
                                  </p:stCondLst>
                                  <p:childTnLst>
                                    <p:set>
                                      <p:cBhvr>
                                        <p:cTn id="54" dur="1" fill="hold">
                                          <p:stCondLst>
                                            <p:cond delay="0"/>
                                          </p:stCondLst>
                                        </p:cTn>
                                        <p:tgtEl>
                                          <p:spTgt spid="5">
                                            <p:txEl>
                                              <p:pRg st="8" end="8"/>
                                            </p:txEl>
                                          </p:spTgt>
                                        </p:tgtEl>
                                        <p:attrNameLst>
                                          <p:attrName>style.visibility</p:attrName>
                                        </p:attrNameLst>
                                      </p:cBhvr>
                                      <p:to>
                                        <p:strVal val="visible"/>
                                      </p:to>
                                    </p:set>
                                    <p:anim calcmode="lin" valueType="num">
                                      <p:cBhvr>
                                        <p:cTn id="55" dur="4000" fill="hold"/>
                                        <p:tgtEl>
                                          <p:spTgt spid="5">
                                            <p:txEl>
                                              <p:pRg st="8" end="8"/>
                                            </p:txEl>
                                          </p:spTgt>
                                        </p:tgtEl>
                                        <p:attrNameLst>
                                          <p:attrName>ppt_w</p:attrName>
                                        </p:attrNameLst>
                                      </p:cBhvr>
                                      <p:tavLst>
                                        <p:tav tm="0">
                                          <p:val>
                                            <p:fltVal val="0"/>
                                          </p:val>
                                        </p:tav>
                                        <p:tav tm="100000">
                                          <p:val>
                                            <p:strVal val="#ppt_w"/>
                                          </p:val>
                                        </p:tav>
                                      </p:tavLst>
                                    </p:anim>
                                    <p:anim calcmode="lin" valueType="num">
                                      <p:cBhvr>
                                        <p:cTn id="56" dur="400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57" dur="40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41436" y="2931790"/>
            <a:ext cx="8461128" cy="1815882"/>
          </a:xfrm>
          <a:prstGeom prst="rect">
            <a:avLst/>
          </a:prstGeom>
        </p:spPr>
        <p:txBody>
          <a:bodyPr wrap="square">
            <a:spAutoFit/>
          </a:bodyPr>
          <a:lstStyle/>
          <a:p>
            <a:pPr algn="ctr">
              <a:spcAft>
                <a:spcPts val="0"/>
              </a:spcAft>
            </a:pPr>
            <a:r>
              <a:rPr lang="pt-BR" sz="2800" b="1" dirty="0">
                <a:solidFill>
                  <a:srgbClr val="FFFF00"/>
                </a:solidFill>
                <a:latin typeface="Calibri" panose="020F0502020204030204" pitchFamily="34" charset="0"/>
                <a:ea typeface="Times New Roman" panose="02020603050405020304" pitchFamily="18" charset="0"/>
              </a:rPr>
              <a:t> </a:t>
            </a:r>
            <a:r>
              <a:rPr lang="pt-BR" sz="2800" b="1" dirty="0">
                <a:solidFill>
                  <a:srgbClr val="002060"/>
                </a:solidFill>
                <a:latin typeface="Calibri" panose="020F0502020204030204" pitchFamily="34" charset="0"/>
                <a:ea typeface="Times New Roman" panose="02020603050405020304" pitchFamily="18" charset="0"/>
              </a:rPr>
              <a:t>Todas essas músicas e astros marcaram o fim dos anos 50 e início dos 60, cuja época vivi, com muita alegria, sentindo, agora, uma saudade imensa dos </a:t>
            </a:r>
            <a:r>
              <a:rPr lang="pt-BR" sz="2800" b="1" dirty="0" err="1">
                <a:solidFill>
                  <a:srgbClr val="002060"/>
                </a:solidFill>
                <a:latin typeface="Calibri" panose="020F0502020204030204" pitchFamily="34" charset="0"/>
                <a:ea typeface="Times New Roman" panose="02020603050405020304" pitchFamily="18" charset="0"/>
              </a:rPr>
              <a:t>Anni</a:t>
            </a:r>
            <a:r>
              <a:rPr lang="pt-BR" sz="2800" b="1" dirty="0">
                <a:solidFill>
                  <a:srgbClr val="002060"/>
                </a:solidFill>
                <a:latin typeface="Calibri" panose="020F0502020204030204" pitchFamily="34" charset="0"/>
                <a:ea typeface="Times New Roman" panose="02020603050405020304" pitchFamily="18" charset="0"/>
              </a:rPr>
              <a:t> </a:t>
            </a:r>
            <a:r>
              <a:rPr lang="pt-BR" sz="2800" b="1" dirty="0" err="1">
                <a:solidFill>
                  <a:srgbClr val="002060"/>
                </a:solidFill>
                <a:latin typeface="Calibri" panose="020F0502020204030204" pitchFamily="34" charset="0"/>
                <a:ea typeface="Times New Roman" panose="02020603050405020304" pitchFamily="18" charset="0"/>
              </a:rPr>
              <a:t>Moderni</a:t>
            </a:r>
            <a:r>
              <a:rPr lang="pt-BR" sz="2800" b="1" dirty="0">
                <a:solidFill>
                  <a:srgbClr val="002060"/>
                </a:solidFill>
                <a:latin typeface="Calibri" panose="020F0502020204030204" pitchFamily="34" charset="0"/>
                <a:ea typeface="Times New Roman" panose="02020603050405020304" pitchFamily="18" charset="0"/>
              </a:rPr>
              <a:t>. </a:t>
            </a:r>
            <a:endParaRPr lang="pt-BR" sz="3200" b="1"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37265157"/>
      </p:ext>
    </p:extLst>
  </p:cSld>
  <p:clrMapOvr>
    <a:masterClrMapping/>
  </p:clrMapOvr>
  <mc:AlternateContent xmlns:mc="http://schemas.openxmlformats.org/markup-compatibility/2006" xmlns:p14="http://schemas.microsoft.com/office/powerpoint/2010/main">
    <mc:Choice Requires="p14">
      <p:transition spd="slow" p14:dur="4000" advClick="0" advTm="32000">
        <p:comb/>
      </p:transition>
    </mc:Choice>
    <mc:Fallback xmlns="">
      <p:transition spd="slow" advClick="0"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pt-BR" sz="2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1" name="Retângulo 10"/>
          <p:cNvSpPr/>
          <p:nvPr/>
        </p:nvSpPr>
        <p:spPr>
          <a:xfrm>
            <a:off x="3059833" y="3772831"/>
            <a:ext cx="5976663" cy="1223412"/>
          </a:xfrm>
          <a:prstGeom prst="rect">
            <a:avLst/>
          </a:prstGeom>
          <a:solidFill>
            <a:schemeClr val="accent2">
              <a:lumMod val="40000"/>
              <a:lumOff val="60000"/>
            </a:schemeClr>
          </a:solidFill>
          <a:ln w="38100">
            <a:solidFill>
              <a:schemeClr val="accent2"/>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000" b="0" i="0" u="none" strike="noStrike" kern="1200" cap="none" spc="0" normalizeH="0" baseline="0" noProof="0" dirty="0">
                <a:ln>
                  <a:noFill/>
                </a:ln>
                <a:solidFill>
                  <a:srgbClr val="0070C0"/>
                </a:solidFill>
                <a:effectLst/>
                <a:uLnTx/>
                <a:uFillTx/>
                <a:latin typeface="Britannic Bold" panose="020B0903060703020204" pitchFamily="34" charset="0"/>
                <a:ea typeface="+mn-ea"/>
                <a:cs typeface="+mn-cs"/>
              </a:rPr>
              <a:t>ACESSE  MEUS  ESPAÇOS  CULTURAIS  E  TORNE-SE  MEU SEGUIDOR</a:t>
            </a:r>
            <a:endParaRPr kumimoji="0" lang="pt-BR" sz="1100" b="0" i="0" u="none" strike="noStrike" kern="1200" cap="none" spc="0" normalizeH="0" baseline="0" noProof="0" dirty="0">
              <a:ln>
                <a:noFill/>
              </a:ln>
              <a:solidFill>
                <a:srgbClr val="002060"/>
              </a:solidFill>
              <a:effectLst/>
              <a:uLnTx/>
              <a:uFillTx/>
              <a:latin typeface="Britannic Bold" panose="020B0903060703020204" pitchFamily="34" charset="0"/>
              <a:ea typeface="+mn-ea"/>
              <a:cs typeface="+mn-cs"/>
            </a:endParaRP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4"/>
              </a:rPr>
              <a:t>http://vendraminiletras.blogspot.com/</a:t>
            </a:r>
            <a:endPar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rPr>
              <a:t>http://sergrasan.com/toninhovendraminislides/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0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Aharoni" panose="02010803020104030203" pitchFamily="2" charset="-79"/>
              </a:rPr>
              <a:t>PARTICIPAÇÕES:</a:t>
            </a:r>
          </a:p>
          <a:p>
            <a:pPr marL="685718" marR="0" lvl="2" indent="0" algn="ctr" defTabSz="914400" rtl="0" eaLnBrk="1" fontAlgn="auto" latinLnBrk="0" hangingPunct="1">
              <a:lnSpc>
                <a:spcPct val="100000"/>
              </a:lnSpc>
              <a:spcBef>
                <a:spcPts val="0"/>
              </a:spcBef>
              <a:spcAft>
                <a:spcPts val="0"/>
              </a:spcAft>
              <a:buClrTx/>
              <a:buSzTx/>
              <a:buFontTx/>
              <a:buNone/>
              <a:tabLst/>
              <a:defRPr/>
            </a:pPr>
            <a:r>
              <a:rPr kumimoji="0" lang="pt-BR" sz="9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ASSOCIAÇÃO DOS POETAS E ESCRITORES DE JUNDIAÍ E REGIÃO</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0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9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ACADEMIA NACIONAL DE LETRAS DO PORTAL DO POETA BRASILEIRO - ACADÊMICO  28</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0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84168" y="312738"/>
            <a:ext cx="2879015" cy="2833975"/>
          </a:xfrm>
          <a:prstGeom prst="rect">
            <a:avLst/>
          </a:prstGeom>
          <a:solidFill>
            <a:srgbClr val="FFFFFF">
              <a:shade val="85000"/>
            </a:srgbClr>
          </a:solidFill>
          <a:ln w="38100" cap="rnd">
            <a:solidFill>
              <a:schemeClr val="accent1">
                <a:lumMod val="40000"/>
                <a:lumOff val="6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8"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
        <p:nvSpPr>
          <p:cNvPr id="7" name="Retângulo 6"/>
          <p:cNvSpPr/>
          <p:nvPr/>
        </p:nvSpPr>
        <p:spPr>
          <a:xfrm>
            <a:off x="2995178" y="160337"/>
            <a:ext cx="3305014" cy="3577903"/>
          </a:xfrm>
          <a:prstGeom prst="rect">
            <a:avLst/>
          </a:prstGeom>
        </p:spPr>
        <p:txBody>
          <a:bodyPr wrap="square">
            <a:spAutoFit/>
          </a:bodyPr>
          <a:lstStyle/>
          <a:p>
            <a:pPr algn="ctr"/>
            <a:r>
              <a:rPr lang="pt-BR" sz="900" spc="300" dirty="0">
                <a:solidFill>
                  <a:schemeClr val="accent2">
                    <a:lumMod val="75000"/>
                  </a:schemeClr>
                </a:solidFill>
                <a:effectLst>
                  <a:outerShdw blurRad="38100" dist="38100" dir="2700000" algn="tl">
                    <a:srgbClr val="000000">
                      <a:alpha val="43137"/>
                    </a:srgbClr>
                  </a:outerShdw>
                </a:effectLst>
                <a:latin typeface="Kristen ITC" panose="03050502040202030202" pitchFamily="66" charset="0"/>
                <a:cs typeface="Arial" charset="0"/>
              </a:rPr>
              <a:t>TEXTO E FORMATAÇÃO</a:t>
            </a:r>
          </a:p>
          <a:p>
            <a:pPr algn="ctr"/>
            <a:endParaRPr lang="pt-BR" sz="900" dirty="0">
              <a:solidFill>
                <a:srgbClr val="FFFF00"/>
              </a:solidFill>
              <a:effectLst>
                <a:outerShdw blurRad="38100" dist="38100" dir="2700000" algn="tl">
                  <a:srgbClr val="000000">
                    <a:alpha val="43137"/>
                  </a:srgbClr>
                </a:outerShdw>
              </a:effectLst>
              <a:latin typeface="Kristen ITC" panose="03050502040202030202" pitchFamily="66" charset="0"/>
              <a:cs typeface="Arial" charset="0"/>
            </a:endParaRPr>
          </a:p>
          <a:p>
            <a:pPr algn="ctr"/>
            <a:r>
              <a:rPr lang="pt-BR" sz="900" b="1" spc="300" dirty="0">
                <a:solidFill>
                  <a:srgbClr val="FFC000"/>
                </a:solidFill>
                <a:effectLst>
                  <a:outerShdw blurRad="38100" dist="38100" dir="2700000" algn="tl">
                    <a:srgbClr val="000000">
                      <a:alpha val="43137"/>
                    </a:srgbClr>
                  </a:outerShdw>
                </a:effectLst>
                <a:latin typeface="Kristen ITC" panose="03050502040202030202" pitchFamily="66" charset="0"/>
                <a:cs typeface="Arial" charset="0"/>
              </a:rPr>
              <a:t>TONINHO VENDRAMINI </a:t>
            </a:r>
            <a:r>
              <a:rPr lang="pt-BR" sz="1050" b="1" spc="300" dirty="0">
                <a:solidFill>
                  <a:srgbClr val="FFC000"/>
                </a:solidFill>
                <a:effectLst>
                  <a:outerShdw blurRad="38100" dist="38100" dir="2700000" algn="tl">
                    <a:srgbClr val="000000">
                      <a:alpha val="43137"/>
                    </a:srgbClr>
                  </a:outerShdw>
                </a:effectLst>
                <a:latin typeface="Kristen ITC" panose="03050502040202030202" pitchFamily="66" charset="0"/>
                <a:cs typeface="Arial" charset="0"/>
              </a:rPr>
              <a:t> </a:t>
            </a:r>
            <a:endParaRPr lang="pt-BR" sz="1100" b="1" u="sng" spc="300" dirty="0">
              <a:solidFill>
                <a:srgbClr val="FFC000"/>
              </a:solidFill>
              <a:effectLst>
                <a:outerShdw blurRad="38100" dist="38100" dir="2700000" algn="tl">
                  <a:srgbClr val="000000">
                    <a:alpha val="43137"/>
                  </a:srgbClr>
                </a:outerShdw>
              </a:effectLst>
              <a:latin typeface="Maiandra GD" pitchFamily="34" charset="0"/>
              <a:cs typeface="Arial" charset="0"/>
            </a:endParaRPr>
          </a:p>
          <a:p>
            <a:pPr algn="ctr"/>
            <a:endParaRPr lang="pt-BR" sz="1400" b="1" u="sng"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400" b="1" u="sng" dirty="0">
                <a:solidFill>
                  <a:srgbClr val="00B0F0"/>
                </a:solidFill>
                <a:effectLst>
                  <a:outerShdw blurRad="38100" dist="38100" dir="2700000" algn="tl">
                    <a:srgbClr val="000000">
                      <a:alpha val="43137"/>
                    </a:srgbClr>
                  </a:outerShdw>
                </a:effectLst>
                <a:latin typeface="Maiandra GD" pitchFamily="34" charset="0"/>
                <a:cs typeface="Arial" charset="0"/>
              </a:rPr>
              <a:t>Fotos / Internet</a:t>
            </a:r>
            <a:endParaRPr lang="pt-BR" sz="1100" b="1" u="sng"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400" b="1" dirty="0">
                <a:solidFill>
                  <a:srgbClr val="00B050"/>
                </a:solidFill>
                <a:effectLst>
                  <a:outerShdw blurRad="38100" dist="38100" dir="2700000" algn="tl">
                    <a:srgbClr val="000000">
                      <a:alpha val="43137"/>
                    </a:srgbClr>
                  </a:outerShdw>
                </a:effectLst>
                <a:latin typeface="Maiandra GD" pitchFamily="34" charset="0"/>
                <a:cs typeface="Arial" charset="0"/>
              </a:rPr>
              <a:t>Músicas de Fundo</a:t>
            </a:r>
          </a:p>
          <a:p>
            <a:pPr algn="ctr"/>
            <a:r>
              <a:rPr lang="pt-BR" sz="1200" b="1" dirty="0">
                <a:solidFill>
                  <a:srgbClr val="00B050"/>
                </a:solidFill>
                <a:effectLst>
                  <a:outerShdw blurRad="38100" dist="38100" dir="2700000" algn="tl">
                    <a:srgbClr val="000000">
                      <a:alpha val="43137"/>
                    </a:srgbClr>
                  </a:outerShdw>
                </a:effectLst>
                <a:latin typeface="Maiandra GD" pitchFamily="34" charset="0"/>
                <a:cs typeface="Arial" charset="0"/>
              </a:rPr>
              <a:t>Abertura</a:t>
            </a:r>
          </a:p>
          <a:p>
            <a:pPr algn="ctr"/>
            <a:r>
              <a:rPr lang="pt-BR" sz="1200" b="1" dirty="0" err="1">
                <a:solidFill>
                  <a:srgbClr val="0070C0"/>
                </a:solidFill>
                <a:effectLst>
                  <a:outerShdw blurRad="38100" dist="38100" dir="2700000" algn="tl">
                    <a:srgbClr val="000000">
                      <a:alpha val="43137"/>
                    </a:srgbClr>
                  </a:outerShdw>
                </a:effectLst>
                <a:latin typeface="Maiandra GD" pitchFamily="34" charset="0"/>
                <a:cs typeface="Arial" charset="0"/>
              </a:rPr>
              <a:t>Dolce</a:t>
            </a: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 Amore Mio</a:t>
            </a:r>
          </a:p>
          <a:p>
            <a:pPr algn="ct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Conjunto Musical</a:t>
            </a:r>
          </a:p>
          <a:p>
            <a:pPr algn="ctr"/>
            <a:r>
              <a:rPr lang="pt-BR" sz="1200" b="1" dirty="0">
                <a:solidFill>
                  <a:srgbClr val="FF0000"/>
                </a:solidFill>
                <a:effectLst>
                  <a:outerShdw blurRad="38100" dist="38100" dir="2700000" algn="tl">
                    <a:srgbClr val="000000">
                      <a:alpha val="43137"/>
                    </a:srgbClr>
                  </a:outerShdw>
                </a:effectLst>
                <a:latin typeface="Maiandra GD" pitchFamily="34" charset="0"/>
                <a:cs typeface="Arial" charset="0"/>
              </a:rPr>
              <a:t>I Santo </a:t>
            </a:r>
            <a:r>
              <a:rPr lang="pt-BR" sz="1200" b="1" dirty="0" err="1">
                <a:solidFill>
                  <a:srgbClr val="FF0000"/>
                </a:solidFill>
                <a:effectLst>
                  <a:outerShdw blurRad="38100" dist="38100" dir="2700000" algn="tl">
                    <a:srgbClr val="000000">
                      <a:alpha val="43137"/>
                    </a:srgbClr>
                  </a:outerShdw>
                </a:effectLst>
                <a:latin typeface="Maiandra GD" pitchFamily="34" charset="0"/>
                <a:cs typeface="Arial" charset="0"/>
              </a:rPr>
              <a:t>California</a:t>
            </a:r>
            <a:endParaRPr lang="pt-BR" sz="1200"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endParaRPr lang="pt-BR" sz="12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a:solidFill>
                  <a:srgbClr val="00B05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1200" b="1" dirty="0" err="1">
                <a:solidFill>
                  <a:srgbClr val="0070C0"/>
                </a:solidFill>
                <a:effectLst>
                  <a:outerShdw blurRad="38100" dist="38100" dir="2700000" algn="tl">
                    <a:srgbClr val="000000">
                      <a:alpha val="43137"/>
                    </a:srgbClr>
                  </a:outerShdw>
                </a:effectLst>
                <a:latin typeface="Maiandra GD" pitchFamily="34" charset="0"/>
                <a:cs typeface="Arial" charset="0"/>
              </a:rPr>
              <a:t>Only</a:t>
            </a: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 </a:t>
            </a:r>
            <a:r>
              <a:rPr lang="pt-BR" sz="1200" b="1" dirty="0" err="1">
                <a:solidFill>
                  <a:srgbClr val="0070C0"/>
                </a:solidFill>
                <a:effectLst>
                  <a:outerShdw blurRad="38100" dist="38100" dir="2700000" algn="tl">
                    <a:srgbClr val="000000">
                      <a:alpha val="43137"/>
                    </a:srgbClr>
                  </a:outerShdw>
                </a:effectLst>
                <a:latin typeface="Maiandra GD" pitchFamily="34" charset="0"/>
                <a:cs typeface="Arial" charset="0"/>
              </a:rPr>
              <a:t>You</a:t>
            </a:r>
            <a:endParaRPr lang="pt-BR" sz="1200" b="1" dirty="0">
              <a:solidFill>
                <a:srgbClr val="0070C0"/>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Orquestra</a:t>
            </a:r>
          </a:p>
          <a:p>
            <a:pPr algn="ctr"/>
            <a:r>
              <a:rPr lang="pt-BR" sz="1200" b="1" dirty="0">
                <a:solidFill>
                  <a:srgbClr val="FF0000"/>
                </a:solidFill>
                <a:effectLst>
                  <a:outerShdw blurRad="38100" dist="38100" dir="2700000" algn="tl">
                    <a:srgbClr val="000000">
                      <a:alpha val="43137"/>
                    </a:srgbClr>
                  </a:outerShdw>
                </a:effectLst>
                <a:latin typeface="Maiandra GD" pitchFamily="34" charset="0"/>
                <a:cs typeface="Arial" charset="0"/>
              </a:rPr>
              <a:t>Ray </a:t>
            </a:r>
            <a:r>
              <a:rPr lang="pt-BR" sz="1200" b="1" dirty="0" err="1">
                <a:solidFill>
                  <a:srgbClr val="FF0000"/>
                </a:solidFill>
                <a:effectLst>
                  <a:outerShdw blurRad="38100" dist="38100" dir="2700000" algn="tl">
                    <a:srgbClr val="000000">
                      <a:alpha val="43137"/>
                    </a:srgbClr>
                  </a:outerShdw>
                </a:effectLst>
                <a:latin typeface="Maiandra GD" pitchFamily="34" charset="0"/>
                <a:cs typeface="Arial" charset="0"/>
              </a:rPr>
              <a:t>Conniff</a:t>
            </a:r>
            <a:endParaRPr lang="pt-BR" sz="1200"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endParaRPr lang="pt-BR" sz="12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a:solidFill>
                  <a:srgbClr val="00B05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Dio Como Ti Amo</a:t>
            </a:r>
          </a:p>
          <a:p>
            <a:pPr algn="ctr"/>
            <a:r>
              <a:rPr lang="pt-BR" sz="1200" b="1" dirty="0">
                <a:solidFill>
                  <a:srgbClr val="FF0000"/>
                </a:solidFill>
                <a:effectLst>
                  <a:outerShdw blurRad="38100" dist="38100" dir="2700000" algn="tl">
                    <a:srgbClr val="000000">
                      <a:alpha val="43137"/>
                    </a:srgbClr>
                  </a:outerShdw>
                </a:effectLst>
                <a:latin typeface="Maiandra GD" pitchFamily="34" charset="0"/>
                <a:cs typeface="Arial" charset="0"/>
              </a:rPr>
              <a:t>Domenico </a:t>
            </a:r>
            <a:r>
              <a:rPr lang="pt-BR" sz="1200" b="1" dirty="0" err="1">
                <a:solidFill>
                  <a:srgbClr val="FF0000"/>
                </a:solidFill>
                <a:effectLst>
                  <a:outerShdw blurRad="38100" dist="38100" dir="2700000" algn="tl">
                    <a:srgbClr val="000000">
                      <a:alpha val="43137"/>
                    </a:srgbClr>
                  </a:outerShdw>
                </a:effectLst>
                <a:latin typeface="Maiandra GD" pitchFamily="34" charset="0"/>
                <a:cs typeface="Arial" charset="0"/>
              </a:rPr>
              <a:t>Modugno</a:t>
            </a:r>
            <a:endParaRPr lang="pt-BR" sz="1200" b="1" dirty="0">
              <a:solidFill>
                <a:srgbClr val="FF0000"/>
              </a:solidFill>
              <a:effectLst>
                <a:outerShdw blurRad="38100" dist="38100" dir="2700000" algn="tl">
                  <a:srgbClr val="000000">
                    <a:alpha val="43137"/>
                  </a:srgbClr>
                </a:outerShdw>
              </a:effectLst>
              <a:latin typeface="Maiandra GD" pitchFamily="34" charset="0"/>
              <a:cs typeface="Arial" charset="0"/>
            </a:endParaRPr>
          </a:p>
        </p:txBody>
      </p:sp>
      <p:pic>
        <p:nvPicPr>
          <p:cNvPr id="3" name="Image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9439" y="411510"/>
            <a:ext cx="2884032" cy="2160240"/>
          </a:xfrm>
          <a:prstGeom prst="rect">
            <a:avLst/>
          </a:prstGeom>
          <a:ln>
            <a:solidFill>
              <a:schemeClr val="bg2">
                <a:lumMod val="9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4" name="Imagem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08" y="2861266"/>
            <a:ext cx="2977025" cy="1981075"/>
          </a:xfrm>
          <a:prstGeom prst="rect">
            <a:avLst/>
          </a:prstGeom>
          <a:solidFill>
            <a:srgbClr val="FFFFFF">
              <a:shade val="85000"/>
            </a:srgbClr>
          </a:solidFill>
          <a:ln w="28575" cap="rnd">
            <a:solidFill>
              <a:schemeClr val="accent1">
                <a:lumMod val="40000"/>
                <a:lumOff val="6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377545060"/>
      </p:ext>
    </p:extLst>
  </p:cSld>
  <p:clrMapOvr>
    <a:masterClrMapping/>
  </p:clrMapOvr>
  <mc:AlternateContent xmlns:mc="http://schemas.openxmlformats.org/markup-compatibility/2006" xmlns:p14="http://schemas.microsoft.com/office/powerpoint/2010/main">
    <mc:Choice Requires="p14">
      <p:transition spd="slow" p14:dur="6000" advClick="0" advTm="151000">
        <p14:flythrough dir="out"/>
        <p:sndAc>
          <p:stSnd loop="1">
            <p:snd r:embed="rId3" name="Domenico Modugno - Dio, come ti amo.wav"/>
          </p:stSnd>
        </p:sndAc>
      </p:transition>
    </mc:Choice>
    <mc:Fallback xmlns="">
      <p:transition spd="slow" advClick="0" advTm="151000">
        <p:fade/>
        <p:sndAc>
          <p:stSnd loop="1">
            <p:snd r:embed="rId8" name="Domenico Modugno - Dio, come ti am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4000"/>
                                        <p:tgtEl>
                                          <p:spTgt spid="7">
                                            <p:txEl>
                                              <p:pRg st="0" end="0"/>
                                            </p:txEl>
                                          </p:spTgt>
                                        </p:tgtEl>
                                      </p:cBhvr>
                                    </p:animEffect>
                                    <p:anim calcmode="lin" valueType="num">
                                      <p:cBhvr>
                                        <p:cTn id="8" dur="4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4" presetClass="entr" presetSubtype="1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4000"/>
                                        <p:tgtEl>
                                          <p:spTgt spid="2"/>
                                        </p:tgtEl>
                                      </p:cBhvr>
                                    </p:animEffect>
                                  </p:childTnLst>
                                </p:cTn>
                              </p:par>
                            </p:childTnLst>
                          </p:cTn>
                        </p:par>
                        <p:par>
                          <p:cTn id="14" fill="hold">
                            <p:stCondLst>
                              <p:cond delay="8000"/>
                            </p:stCondLst>
                            <p:childTnLst>
                              <p:par>
                                <p:cTn id="15" presetID="16" presetClass="entr" presetSubtype="42" fill="hold" nodeType="after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outHorizontal)">
                                      <p:cBhvr>
                                        <p:cTn id="17" dur="4000"/>
                                        <p:tgtEl>
                                          <p:spTgt spid="7">
                                            <p:txEl>
                                              <p:pRg st="2" end="2"/>
                                            </p:txEl>
                                          </p:spTgt>
                                        </p:tgtEl>
                                      </p:cBhvr>
                                    </p:animEffect>
                                  </p:childTnLst>
                                </p:cTn>
                              </p:par>
                            </p:childTnLst>
                          </p:cTn>
                        </p:par>
                        <p:par>
                          <p:cTn id="18" fill="hold">
                            <p:stCondLst>
                              <p:cond delay="12000"/>
                            </p:stCondLst>
                            <p:childTnLst>
                              <p:par>
                                <p:cTn id="19" presetID="21"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8)">
                                      <p:cBhvr>
                                        <p:cTn id="21" dur="4000"/>
                                        <p:tgtEl>
                                          <p:spTgt spid="3"/>
                                        </p:tgtEl>
                                      </p:cBhvr>
                                    </p:animEffect>
                                  </p:childTnLst>
                                </p:cTn>
                              </p:par>
                            </p:childTnLst>
                          </p:cTn>
                        </p:par>
                        <p:par>
                          <p:cTn id="22" fill="hold">
                            <p:stCondLst>
                              <p:cond delay="16000"/>
                            </p:stCondLst>
                            <p:childTnLst>
                              <p:par>
                                <p:cTn id="23" presetID="42" presetClass="entr" presetSubtype="0" fill="hold" nodeType="after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Effect transition="in" filter="fade">
                                      <p:cBhvr>
                                        <p:cTn id="25" dur="4000"/>
                                        <p:tgtEl>
                                          <p:spTgt spid="7">
                                            <p:txEl>
                                              <p:pRg st="4" end="4"/>
                                            </p:txEl>
                                          </p:spTgt>
                                        </p:tgtEl>
                                      </p:cBhvr>
                                    </p:animEffect>
                                    <p:anim calcmode="lin" valueType="num">
                                      <p:cBhvr>
                                        <p:cTn id="26" dur="4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7" dur="4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20000"/>
                            </p:stCondLst>
                            <p:childTnLst>
                              <p:par>
                                <p:cTn id="29" presetID="42" presetClass="entr" presetSubtype="0" fill="hold" nodeType="after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fade">
                                      <p:cBhvr>
                                        <p:cTn id="31" dur="4000"/>
                                        <p:tgtEl>
                                          <p:spTgt spid="7">
                                            <p:txEl>
                                              <p:pRg st="5" end="5"/>
                                            </p:txEl>
                                          </p:spTgt>
                                        </p:tgtEl>
                                      </p:cBhvr>
                                    </p:animEffect>
                                    <p:anim calcmode="lin" valueType="num">
                                      <p:cBhvr>
                                        <p:cTn id="32" dur="4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3" dur="4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par>
                          <p:cTn id="34" fill="hold">
                            <p:stCondLst>
                              <p:cond delay="24000"/>
                            </p:stCondLst>
                            <p:childTnLst>
                              <p:par>
                                <p:cTn id="35" presetID="42" presetClass="entr" presetSubtype="0" fill="hold" nodeType="after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4000"/>
                                        <p:tgtEl>
                                          <p:spTgt spid="7">
                                            <p:txEl>
                                              <p:pRg st="6" end="6"/>
                                            </p:txEl>
                                          </p:spTgt>
                                        </p:tgtEl>
                                      </p:cBhvr>
                                    </p:animEffect>
                                    <p:anim calcmode="lin" valueType="num">
                                      <p:cBhvr>
                                        <p:cTn id="38" dur="4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39" dur="4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par>
                          <p:cTn id="40" fill="hold">
                            <p:stCondLst>
                              <p:cond delay="28000"/>
                            </p:stCondLst>
                            <p:childTnLst>
                              <p:par>
                                <p:cTn id="41" presetID="42" presetClass="entr" presetSubtype="0" fill="hold" nodeType="afterEffect">
                                  <p:stCondLst>
                                    <p:cond delay="0"/>
                                  </p:stCondLst>
                                  <p:childTnLst>
                                    <p:set>
                                      <p:cBhvr>
                                        <p:cTn id="42" dur="1" fill="hold">
                                          <p:stCondLst>
                                            <p:cond delay="0"/>
                                          </p:stCondLst>
                                        </p:cTn>
                                        <p:tgtEl>
                                          <p:spTgt spid="7">
                                            <p:txEl>
                                              <p:pRg st="7" end="7"/>
                                            </p:txEl>
                                          </p:spTgt>
                                        </p:tgtEl>
                                        <p:attrNameLst>
                                          <p:attrName>style.visibility</p:attrName>
                                        </p:attrNameLst>
                                      </p:cBhvr>
                                      <p:to>
                                        <p:strVal val="visible"/>
                                      </p:to>
                                    </p:set>
                                    <p:animEffect transition="in" filter="fade">
                                      <p:cBhvr>
                                        <p:cTn id="43" dur="4000"/>
                                        <p:tgtEl>
                                          <p:spTgt spid="7">
                                            <p:txEl>
                                              <p:pRg st="7" end="7"/>
                                            </p:txEl>
                                          </p:spTgt>
                                        </p:tgtEl>
                                      </p:cBhvr>
                                    </p:animEffect>
                                    <p:anim calcmode="lin" valueType="num">
                                      <p:cBhvr>
                                        <p:cTn id="44" dur="4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45" dur="4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par>
                          <p:cTn id="46" fill="hold">
                            <p:stCondLst>
                              <p:cond delay="32000"/>
                            </p:stCondLst>
                            <p:childTnLst>
                              <p:par>
                                <p:cTn id="47" presetID="42" presetClass="entr" presetSubtype="0" fill="hold" nodeType="afterEffect">
                                  <p:stCondLst>
                                    <p:cond delay="0"/>
                                  </p:stCondLst>
                                  <p:childTnLst>
                                    <p:set>
                                      <p:cBhvr>
                                        <p:cTn id="48" dur="1" fill="hold">
                                          <p:stCondLst>
                                            <p:cond delay="0"/>
                                          </p:stCondLst>
                                        </p:cTn>
                                        <p:tgtEl>
                                          <p:spTgt spid="7">
                                            <p:txEl>
                                              <p:pRg st="8" end="8"/>
                                            </p:txEl>
                                          </p:spTgt>
                                        </p:tgtEl>
                                        <p:attrNameLst>
                                          <p:attrName>style.visibility</p:attrName>
                                        </p:attrNameLst>
                                      </p:cBhvr>
                                      <p:to>
                                        <p:strVal val="visible"/>
                                      </p:to>
                                    </p:set>
                                    <p:animEffect transition="in" filter="fade">
                                      <p:cBhvr>
                                        <p:cTn id="49" dur="4000"/>
                                        <p:tgtEl>
                                          <p:spTgt spid="7">
                                            <p:txEl>
                                              <p:pRg st="8" end="8"/>
                                            </p:txEl>
                                          </p:spTgt>
                                        </p:tgtEl>
                                      </p:cBhvr>
                                    </p:animEffect>
                                    <p:anim calcmode="lin" valueType="num">
                                      <p:cBhvr>
                                        <p:cTn id="50" dur="4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51" dur="4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par>
                          <p:cTn id="52" fill="hold">
                            <p:stCondLst>
                              <p:cond delay="36000"/>
                            </p:stCondLst>
                            <p:childTnLst>
                              <p:par>
                                <p:cTn id="53" presetID="42" presetClass="entr" presetSubtype="0" fill="hold" nodeType="afterEffect">
                                  <p:stCondLst>
                                    <p:cond delay="0"/>
                                  </p:stCondLst>
                                  <p:childTnLst>
                                    <p:set>
                                      <p:cBhvr>
                                        <p:cTn id="54" dur="1" fill="hold">
                                          <p:stCondLst>
                                            <p:cond delay="0"/>
                                          </p:stCondLst>
                                        </p:cTn>
                                        <p:tgtEl>
                                          <p:spTgt spid="7">
                                            <p:txEl>
                                              <p:pRg st="9" end="9"/>
                                            </p:txEl>
                                          </p:spTgt>
                                        </p:tgtEl>
                                        <p:attrNameLst>
                                          <p:attrName>style.visibility</p:attrName>
                                        </p:attrNameLst>
                                      </p:cBhvr>
                                      <p:to>
                                        <p:strVal val="visible"/>
                                      </p:to>
                                    </p:set>
                                    <p:animEffect transition="in" filter="fade">
                                      <p:cBhvr>
                                        <p:cTn id="55" dur="4000"/>
                                        <p:tgtEl>
                                          <p:spTgt spid="7">
                                            <p:txEl>
                                              <p:pRg st="9" end="9"/>
                                            </p:txEl>
                                          </p:spTgt>
                                        </p:tgtEl>
                                      </p:cBhvr>
                                    </p:animEffect>
                                    <p:anim calcmode="lin" valueType="num">
                                      <p:cBhvr>
                                        <p:cTn id="56" dur="4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57" dur="4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par>
                          <p:cTn id="58" fill="hold">
                            <p:stCondLst>
                              <p:cond delay="40000"/>
                            </p:stCondLst>
                            <p:childTnLst>
                              <p:par>
                                <p:cTn id="59" presetID="42" presetClass="entr" presetSubtype="0" fill="hold" nodeType="afterEffect">
                                  <p:stCondLst>
                                    <p:cond delay="0"/>
                                  </p:stCondLst>
                                  <p:childTnLst>
                                    <p:set>
                                      <p:cBhvr>
                                        <p:cTn id="60" dur="1" fill="hold">
                                          <p:stCondLst>
                                            <p:cond delay="0"/>
                                          </p:stCondLst>
                                        </p:cTn>
                                        <p:tgtEl>
                                          <p:spTgt spid="7">
                                            <p:txEl>
                                              <p:pRg st="11" end="11"/>
                                            </p:txEl>
                                          </p:spTgt>
                                        </p:tgtEl>
                                        <p:attrNameLst>
                                          <p:attrName>style.visibility</p:attrName>
                                        </p:attrNameLst>
                                      </p:cBhvr>
                                      <p:to>
                                        <p:strVal val="visible"/>
                                      </p:to>
                                    </p:set>
                                    <p:animEffect transition="in" filter="fade">
                                      <p:cBhvr>
                                        <p:cTn id="61" dur="4000"/>
                                        <p:tgtEl>
                                          <p:spTgt spid="7">
                                            <p:txEl>
                                              <p:pRg st="11" end="11"/>
                                            </p:txEl>
                                          </p:spTgt>
                                        </p:tgtEl>
                                      </p:cBhvr>
                                    </p:animEffect>
                                    <p:anim calcmode="lin" valueType="num">
                                      <p:cBhvr>
                                        <p:cTn id="62" dur="4000" fill="hold"/>
                                        <p:tgtEl>
                                          <p:spTgt spid="7">
                                            <p:txEl>
                                              <p:pRg st="11" end="11"/>
                                            </p:txEl>
                                          </p:spTgt>
                                        </p:tgtEl>
                                        <p:attrNameLst>
                                          <p:attrName>ppt_x</p:attrName>
                                        </p:attrNameLst>
                                      </p:cBhvr>
                                      <p:tavLst>
                                        <p:tav tm="0">
                                          <p:val>
                                            <p:strVal val="#ppt_x"/>
                                          </p:val>
                                        </p:tav>
                                        <p:tav tm="100000">
                                          <p:val>
                                            <p:strVal val="#ppt_x"/>
                                          </p:val>
                                        </p:tav>
                                      </p:tavLst>
                                    </p:anim>
                                    <p:anim calcmode="lin" valueType="num">
                                      <p:cBhvr>
                                        <p:cTn id="63" dur="4000" fill="hold"/>
                                        <p:tgtEl>
                                          <p:spTgt spid="7">
                                            <p:txEl>
                                              <p:pRg st="11" end="11"/>
                                            </p:txEl>
                                          </p:spTgt>
                                        </p:tgtEl>
                                        <p:attrNameLst>
                                          <p:attrName>ppt_y</p:attrName>
                                        </p:attrNameLst>
                                      </p:cBhvr>
                                      <p:tavLst>
                                        <p:tav tm="0">
                                          <p:val>
                                            <p:strVal val="#ppt_y+.1"/>
                                          </p:val>
                                        </p:tav>
                                        <p:tav tm="100000">
                                          <p:val>
                                            <p:strVal val="#ppt_y"/>
                                          </p:val>
                                        </p:tav>
                                      </p:tavLst>
                                    </p:anim>
                                  </p:childTnLst>
                                </p:cTn>
                              </p:par>
                            </p:childTnLst>
                          </p:cTn>
                        </p:par>
                        <p:par>
                          <p:cTn id="64" fill="hold">
                            <p:stCondLst>
                              <p:cond delay="44000"/>
                            </p:stCondLst>
                            <p:childTnLst>
                              <p:par>
                                <p:cTn id="65" presetID="42" presetClass="entr" presetSubtype="0" fill="hold" nodeType="afterEffect">
                                  <p:stCondLst>
                                    <p:cond delay="0"/>
                                  </p:stCondLst>
                                  <p:childTnLst>
                                    <p:set>
                                      <p:cBhvr>
                                        <p:cTn id="66" dur="1" fill="hold">
                                          <p:stCondLst>
                                            <p:cond delay="0"/>
                                          </p:stCondLst>
                                        </p:cTn>
                                        <p:tgtEl>
                                          <p:spTgt spid="7">
                                            <p:txEl>
                                              <p:pRg st="12" end="12"/>
                                            </p:txEl>
                                          </p:spTgt>
                                        </p:tgtEl>
                                        <p:attrNameLst>
                                          <p:attrName>style.visibility</p:attrName>
                                        </p:attrNameLst>
                                      </p:cBhvr>
                                      <p:to>
                                        <p:strVal val="visible"/>
                                      </p:to>
                                    </p:set>
                                    <p:animEffect transition="in" filter="fade">
                                      <p:cBhvr>
                                        <p:cTn id="67" dur="4000"/>
                                        <p:tgtEl>
                                          <p:spTgt spid="7">
                                            <p:txEl>
                                              <p:pRg st="12" end="12"/>
                                            </p:txEl>
                                          </p:spTgt>
                                        </p:tgtEl>
                                      </p:cBhvr>
                                    </p:animEffect>
                                    <p:anim calcmode="lin" valueType="num">
                                      <p:cBhvr>
                                        <p:cTn id="68" dur="4000" fill="hold"/>
                                        <p:tgtEl>
                                          <p:spTgt spid="7">
                                            <p:txEl>
                                              <p:pRg st="12" end="12"/>
                                            </p:txEl>
                                          </p:spTgt>
                                        </p:tgtEl>
                                        <p:attrNameLst>
                                          <p:attrName>ppt_x</p:attrName>
                                        </p:attrNameLst>
                                      </p:cBhvr>
                                      <p:tavLst>
                                        <p:tav tm="0">
                                          <p:val>
                                            <p:strVal val="#ppt_x"/>
                                          </p:val>
                                        </p:tav>
                                        <p:tav tm="100000">
                                          <p:val>
                                            <p:strVal val="#ppt_x"/>
                                          </p:val>
                                        </p:tav>
                                      </p:tavLst>
                                    </p:anim>
                                    <p:anim calcmode="lin" valueType="num">
                                      <p:cBhvr>
                                        <p:cTn id="69" dur="4000" fill="hold"/>
                                        <p:tgtEl>
                                          <p:spTgt spid="7">
                                            <p:txEl>
                                              <p:pRg st="12" end="12"/>
                                            </p:txEl>
                                          </p:spTgt>
                                        </p:tgtEl>
                                        <p:attrNameLst>
                                          <p:attrName>ppt_y</p:attrName>
                                        </p:attrNameLst>
                                      </p:cBhvr>
                                      <p:tavLst>
                                        <p:tav tm="0">
                                          <p:val>
                                            <p:strVal val="#ppt_y+.1"/>
                                          </p:val>
                                        </p:tav>
                                        <p:tav tm="100000">
                                          <p:val>
                                            <p:strVal val="#ppt_y"/>
                                          </p:val>
                                        </p:tav>
                                      </p:tavLst>
                                    </p:anim>
                                  </p:childTnLst>
                                </p:cTn>
                              </p:par>
                            </p:childTnLst>
                          </p:cTn>
                        </p:par>
                        <p:par>
                          <p:cTn id="70" fill="hold">
                            <p:stCondLst>
                              <p:cond delay="48000"/>
                            </p:stCondLst>
                            <p:childTnLst>
                              <p:par>
                                <p:cTn id="71" presetID="42" presetClass="entr" presetSubtype="0" fill="hold" nodeType="afterEffect">
                                  <p:stCondLst>
                                    <p:cond delay="0"/>
                                  </p:stCondLst>
                                  <p:childTnLst>
                                    <p:set>
                                      <p:cBhvr>
                                        <p:cTn id="72" dur="1" fill="hold">
                                          <p:stCondLst>
                                            <p:cond delay="0"/>
                                          </p:stCondLst>
                                        </p:cTn>
                                        <p:tgtEl>
                                          <p:spTgt spid="7">
                                            <p:txEl>
                                              <p:pRg st="13" end="13"/>
                                            </p:txEl>
                                          </p:spTgt>
                                        </p:tgtEl>
                                        <p:attrNameLst>
                                          <p:attrName>style.visibility</p:attrName>
                                        </p:attrNameLst>
                                      </p:cBhvr>
                                      <p:to>
                                        <p:strVal val="visible"/>
                                      </p:to>
                                    </p:set>
                                    <p:animEffect transition="in" filter="fade">
                                      <p:cBhvr>
                                        <p:cTn id="73" dur="4000"/>
                                        <p:tgtEl>
                                          <p:spTgt spid="7">
                                            <p:txEl>
                                              <p:pRg st="13" end="13"/>
                                            </p:txEl>
                                          </p:spTgt>
                                        </p:tgtEl>
                                      </p:cBhvr>
                                    </p:animEffect>
                                    <p:anim calcmode="lin" valueType="num">
                                      <p:cBhvr>
                                        <p:cTn id="74" dur="4000" fill="hold"/>
                                        <p:tgtEl>
                                          <p:spTgt spid="7">
                                            <p:txEl>
                                              <p:pRg st="13" end="13"/>
                                            </p:txEl>
                                          </p:spTgt>
                                        </p:tgtEl>
                                        <p:attrNameLst>
                                          <p:attrName>ppt_x</p:attrName>
                                        </p:attrNameLst>
                                      </p:cBhvr>
                                      <p:tavLst>
                                        <p:tav tm="0">
                                          <p:val>
                                            <p:strVal val="#ppt_x"/>
                                          </p:val>
                                        </p:tav>
                                        <p:tav tm="100000">
                                          <p:val>
                                            <p:strVal val="#ppt_x"/>
                                          </p:val>
                                        </p:tav>
                                      </p:tavLst>
                                    </p:anim>
                                    <p:anim calcmode="lin" valueType="num">
                                      <p:cBhvr>
                                        <p:cTn id="75" dur="4000" fill="hold"/>
                                        <p:tgtEl>
                                          <p:spTgt spid="7">
                                            <p:txEl>
                                              <p:pRg st="13" end="13"/>
                                            </p:txEl>
                                          </p:spTgt>
                                        </p:tgtEl>
                                        <p:attrNameLst>
                                          <p:attrName>ppt_y</p:attrName>
                                        </p:attrNameLst>
                                      </p:cBhvr>
                                      <p:tavLst>
                                        <p:tav tm="0">
                                          <p:val>
                                            <p:strVal val="#ppt_y+.1"/>
                                          </p:val>
                                        </p:tav>
                                        <p:tav tm="100000">
                                          <p:val>
                                            <p:strVal val="#ppt_y"/>
                                          </p:val>
                                        </p:tav>
                                      </p:tavLst>
                                    </p:anim>
                                  </p:childTnLst>
                                </p:cTn>
                              </p:par>
                            </p:childTnLst>
                          </p:cTn>
                        </p:par>
                        <p:par>
                          <p:cTn id="76" fill="hold">
                            <p:stCondLst>
                              <p:cond delay="52000"/>
                            </p:stCondLst>
                            <p:childTnLst>
                              <p:par>
                                <p:cTn id="77" presetID="42" presetClass="entr" presetSubtype="0" fill="hold" nodeType="afterEffect">
                                  <p:stCondLst>
                                    <p:cond delay="0"/>
                                  </p:stCondLst>
                                  <p:childTnLst>
                                    <p:set>
                                      <p:cBhvr>
                                        <p:cTn id="78" dur="1" fill="hold">
                                          <p:stCondLst>
                                            <p:cond delay="0"/>
                                          </p:stCondLst>
                                        </p:cTn>
                                        <p:tgtEl>
                                          <p:spTgt spid="7">
                                            <p:txEl>
                                              <p:pRg st="14" end="14"/>
                                            </p:txEl>
                                          </p:spTgt>
                                        </p:tgtEl>
                                        <p:attrNameLst>
                                          <p:attrName>style.visibility</p:attrName>
                                        </p:attrNameLst>
                                      </p:cBhvr>
                                      <p:to>
                                        <p:strVal val="visible"/>
                                      </p:to>
                                    </p:set>
                                    <p:animEffect transition="in" filter="fade">
                                      <p:cBhvr>
                                        <p:cTn id="79" dur="4000"/>
                                        <p:tgtEl>
                                          <p:spTgt spid="7">
                                            <p:txEl>
                                              <p:pRg st="14" end="14"/>
                                            </p:txEl>
                                          </p:spTgt>
                                        </p:tgtEl>
                                      </p:cBhvr>
                                    </p:animEffect>
                                    <p:anim calcmode="lin" valueType="num">
                                      <p:cBhvr>
                                        <p:cTn id="80" dur="4000" fill="hold"/>
                                        <p:tgtEl>
                                          <p:spTgt spid="7">
                                            <p:txEl>
                                              <p:pRg st="14" end="14"/>
                                            </p:txEl>
                                          </p:spTgt>
                                        </p:tgtEl>
                                        <p:attrNameLst>
                                          <p:attrName>ppt_x</p:attrName>
                                        </p:attrNameLst>
                                      </p:cBhvr>
                                      <p:tavLst>
                                        <p:tav tm="0">
                                          <p:val>
                                            <p:strVal val="#ppt_x"/>
                                          </p:val>
                                        </p:tav>
                                        <p:tav tm="100000">
                                          <p:val>
                                            <p:strVal val="#ppt_x"/>
                                          </p:val>
                                        </p:tav>
                                      </p:tavLst>
                                    </p:anim>
                                    <p:anim calcmode="lin" valueType="num">
                                      <p:cBhvr>
                                        <p:cTn id="81" dur="4000" fill="hold"/>
                                        <p:tgtEl>
                                          <p:spTgt spid="7">
                                            <p:txEl>
                                              <p:pRg st="14" end="14"/>
                                            </p:txEl>
                                          </p:spTgt>
                                        </p:tgtEl>
                                        <p:attrNameLst>
                                          <p:attrName>ppt_y</p:attrName>
                                        </p:attrNameLst>
                                      </p:cBhvr>
                                      <p:tavLst>
                                        <p:tav tm="0">
                                          <p:val>
                                            <p:strVal val="#ppt_y+.1"/>
                                          </p:val>
                                        </p:tav>
                                        <p:tav tm="100000">
                                          <p:val>
                                            <p:strVal val="#ppt_y"/>
                                          </p:val>
                                        </p:tav>
                                      </p:tavLst>
                                    </p:anim>
                                  </p:childTnLst>
                                </p:cTn>
                              </p:par>
                            </p:childTnLst>
                          </p:cTn>
                        </p:par>
                        <p:par>
                          <p:cTn id="82" fill="hold">
                            <p:stCondLst>
                              <p:cond delay="56000"/>
                            </p:stCondLst>
                            <p:childTnLst>
                              <p:par>
                                <p:cTn id="83" presetID="42" presetClass="entr" presetSubtype="0" fill="hold" nodeType="afterEffect">
                                  <p:stCondLst>
                                    <p:cond delay="0"/>
                                  </p:stCondLst>
                                  <p:childTnLst>
                                    <p:set>
                                      <p:cBhvr>
                                        <p:cTn id="84" dur="1" fill="hold">
                                          <p:stCondLst>
                                            <p:cond delay="0"/>
                                          </p:stCondLst>
                                        </p:cTn>
                                        <p:tgtEl>
                                          <p:spTgt spid="7">
                                            <p:txEl>
                                              <p:pRg st="16" end="16"/>
                                            </p:txEl>
                                          </p:spTgt>
                                        </p:tgtEl>
                                        <p:attrNameLst>
                                          <p:attrName>style.visibility</p:attrName>
                                        </p:attrNameLst>
                                      </p:cBhvr>
                                      <p:to>
                                        <p:strVal val="visible"/>
                                      </p:to>
                                    </p:set>
                                    <p:animEffect transition="in" filter="fade">
                                      <p:cBhvr>
                                        <p:cTn id="85" dur="4000"/>
                                        <p:tgtEl>
                                          <p:spTgt spid="7">
                                            <p:txEl>
                                              <p:pRg st="16" end="16"/>
                                            </p:txEl>
                                          </p:spTgt>
                                        </p:tgtEl>
                                      </p:cBhvr>
                                    </p:animEffect>
                                    <p:anim calcmode="lin" valueType="num">
                                      <p:cBhvr>
                                        <p:cTn id="86" dur="4000" fill="hold"/>
                                        <p:tgtEl>
                                          <p:spTgt spid="7">
                                            <p:txEl>
                                              <p:pRg st="16" end="16"/>
                                            </p:txEl>
                                          </p:spTgt>
                                        </p:tgtEl>
                                        <p:attrNameLst>
                                          <p:attrName>ppt_x</p:attrName>
                                        </p:attrNameLst>
                                      </p:cBhvr>
                                      <p:tavLst>
                                        <p:tav tm="0">
                                          <p:val>
                                            <p:strVal val="#ppt_x"/>
                                          </p:val>
                                        </p:tav>
                                        <p:tav tm="100000">
                                          <p:val>
                                            <p:strVal val="#ppt_x"/>
                                          </p:val>
                                        </p:tav>
                                      </p:tavLst>
                                    </p:anim>
                                    <p:anim calcmode="lin" valueType="num">
                                      <p:cBhvr>
                                        <p:cTn id="87" dur="4000" fill="hold"/>
                                        <p:tgtEl>
                                          <p:spTgt spid="7">
                                            <p:txEl>
                                              <p:pRg st="16" end="16"/>
                                            </p:txEl>
                                          </p:spTgt>
                                        </p:tgtEl>
                                        <p:attrNameLst>
                                          <p:attrName>ppt_y</p:attrName>
                                        </p:attrNameLst>
                                      </p:cBhvr>
                                      <p:tavLst>
                                        <p:tav tm="0">
                                          <p:val>
                                            <p:strVal val="#ppt_y+.1"/>
                                          </p:val>
                                        </p:tav>
                                        <p:tav tm="100000">
                                          <p:val>
                                            <p:strVal val="#ppt_y"/>
                                          </p:val>
                                        </p:tav>
                                      </p:tavLst>
                                    </p:anim>
                                  </p:childTnLst>
                                </p:cTn>
                              </p:par>
                            </p:childTnLst>
                          </p:cTn>
                        </p:par>
                        <p:par>
                          <p:cTn id="88" fill="hold">
                            <p:stCondLst>
                              <p:cond delay="60000"/>
                            </p:stCondLst>
                            <p:childTnLst>
                              <p:par>
                                <p:cTn id="89" presetID="42" presetClass="entr" presetSubtype="0" fill="hold" nodeType="afterEffect">
                                  <p:stCondLst>
                                    <p:cond delay="0"/>
                                  </p:stCondLst>
                                  <p:childTnLst>
                                    <p:set>
                                      <p:cBhvr>
                                        <p:cTn id="90" dur="1" fill="hold">
                                          <p:stCondLst>
                                            <p:cond delay="0"/>
                                          </p:stCondLst>
                                        </p:cTn>
                                        <p:tgtEl>
                                          <p:spTgt spid="7">
                                            <p:txEl>
                                              <p:pRg st="17" end="17"/>
                                            </p:txEl>
                                          </p:spTgt>
                                        </p:tgtEl>
                                        <p:attrNameLst>
                                          <p:attrName>style.visibility</p:attrName>
                                        </p:attrNameLst>
                                      </p:cBhvr>
                                      <p:to>
                                        <p:strVal val="visible"/>
                                      </p:to>
                                    </p:set>
                                    <p:animEffect transition="in" filter="fade">
                                      <p:cBhvr>
                                        <p:cTn id="91" dur="4000"/>
                                        <p:tgtEl>
                                          <p:spTgt spid="7">
                                            <p:txEl>
                                              <p:pRg st="17" end="17"/>
                                            </p:txEl>
                                          </p:spTgt>
                                        </p:tgtEl>
                                      </p:cBhvr>
                                    </p:animEffect>
                                    <p:anim calcmode="lin" valueType="num">
                                      <p:cBhvr>
                                        <p:cTn id="92" dur="4000" fill="hold"/>
                                        <p:tgtEl>
                                          <p:spTgt spid="7">
                                            <p:txEl>
                                              <p:pRg st="17" end="17"/>
                                            </p:txEl>
                                          </p:spTgt>
                                        </p:tgtEl>
                                        <p:attrNameLst>
                                          <p:attrName>ppt_x</p:attrName>
                                        </p:attrNameLst>
                                      </p:cBhvr>
                                      <p:tavLst>
                                        <p:tav tm="0">
                                          <p:val>
                                            <p:strVal val="#ppt_x"/>
                                          </p:val>
                                        </p:tav>
                                        <p:tav tm="100000">
                                          <p:val>
                                            <p:strVal val="#ppt_x"/>
                                          </p:val>
                                        </p:tav>
                                      </p:tavLst>
                                    </p:anim>
                                    <p:anim calcmode="lin" valueType="num">
                                      <p:cBhvr>
                                        <p:cTn id="93" dur="4000" fill="hold"/>
                                        <p:tgtEl>
                                          <p:spTgt spid="7">
                                            <p:txEl>
                                              <p:pRg st="17" end="17"/>
                                            </p:txEl>
                                          </p:spTgt>
                                        </p:tgtEl>
                                        <p:attrNameLst>
                                          <p:attrName>ppt_y</p:attrName>
                                        </p:attrNameLst>
                                      </p:cBhvr>
                                      <p:tavLst>
                                        <p:tav tm="0">
                                          <p:val>
                                            <p:strVal val="#ppt_y+.1"/>
                                          </p:val>
                                        </p:tav>
                                        <p:tav tm="100000">
                                          <p:val>
                                            <p:strVal val="#ppt_y"/>
                                          </p:val>
                                        </p:tav>
                                      </p:tavLst>
                                    </p:anim>
                                  </p:childTnLst>
                                </p:cTn>
                              </p:par>
                            </p:childTnLst>
                          </p:cTn>
                        </p:par>
                        <p:par>
                          <p:cTn id="94" fill="hold">
                            <p:stCondLst>
                              <p:cond delay="64000"/>
                            </p:stCondLst>
                            <p:childTnLst>
                              <p:par>
                                <p:cTn id="95" presetID="42" presetClass="entr" presetSubtype="0" fill="hold" nodeType="afterEffect">
                                  <p:stCondLst>
                                    <p:cond delay="0"/>
                                  </p:stCondLst>
                                  <p:childTnLst>
                                    <p:set>
                                      <p:cBhvr>
                                        <p:cTn id="96" dur="1" fill="hold">
                                          <p:stCondLst>
                                            <p:cond delay="0"/>
                                          </p:stCondLst>
                                        </p:cTn>
                                        <p:tgtEl>
                                          <p:spTgt spid="7">
                                            <p:txEl>
                                              <p:pRg st="18" end="18"/>
                                            </p:txEl>
                                          </p:spTgt>
                                        </p:tgtEl>
                                        <p:attrNameLst>
                                          <p:attrName>style.visibility</p:attrName>
                                        </p:attrNameLst>
                                      </p:cBhvr>
                                      <p:to>
                                        <p:strVal val="visible"/>
                                      </p:to>
                                    </p:set>
                                    <p:animEffect transition="in" filter="fade">
                                      <p:cBhvr>
                                        <p:cTn id="97" dur="4000"/>
                                        <p:tgtEl>
                                          <p:spTgt spid="7">
                                            <p:txEl>
                                              <p:pRg st="18" end="18"/>
                                            </p:txEl>
                                          </p:spTgt>
                                        </p:tgtEl>
                                      </p:cBhvr>
                                    </p:animEffect>
                                    <p:anim calcmode="lin" valueType="num">
                                      <p:cBhvr>
                                        <p:cTn id="98" dur="4000" fill="hold"/>
                                        <p:tgtEl>
                                          <p:spTgt spid="7">
                                            <p:txEl>
                                              <p:pRg st="18" end="18"/>
                                            </p:txEl>
                                          </p:spTgt>
                                        </p:tgtEl>
                                        <p:attrNameLst>
                                          <p:attrName>ppt_x</p:attrName>
                                        </p:attrNameLst>
                                      </p:cBhvr>
                                      <p:tavLst>
                                        <p:tav tm="0">
                                          <p:val>
                                            <p:strVal val="#ppt_x"/>
                                          </p:val>
                                        </p:tav>
                                        <p:tav tm="100000">
                                          <p:val>
                                            <p:strVal val="#ppt_x"/>
                                          </p:val>
                                        </p:tav>
                                      </p:tavLst>
                                    </p:anim>
                                    <p:anim calcmode="lin" valueType="num">
                                      <p:cBhvr>
                                        <p:cTn id="99" dur="4000" fill="hold"/>
                                        <p:tgtEl>
                                          <p:spTgt spid="7">
                                            <p:txEl>
                                              <p:pRg st="18" end="18"/>
                                            </p:txEl>
                                          </p:spTgt>
                                        </p:tgtEl>
                                        <p:attrNameLst>
                                          <p:attrName>ppt_y</p:attrName>
                                        </p:attrNameLst>
                                      </p:cBhvr>
                                      <p:tavLst>
                                        <p:tav tm="0">
                                          <p:val>
                                            <p:strVal val="#ppt_y+.1"/>
                                          </p:val>
                                        </p:tav>
                                        <p:tav tm="100000">
                                          <p:val>
                                            <p:strVal val="#ppt_y"/>
                                          </p:val>
                                        </p:tav>
                                      </p:tavLst>
                                    </p:anim>
                                  </p:childTnLst>
                                </p:cTn>
                              </p:par>
                            </p:childTnLst>
                          </p:cTn>
                        </p:par>
                        <p:par>
                          <p:cTn id="100" fill="hold">
                            <p:stCondLst>
                              <p:cond delay="68000"/>
                            </p:stCondLst>
                            <p:childTnLst>
                              <p:par>
                                <p:cTn id="101" presetID="26" presetClass="entr" presetSubtype="0" fill="hold" nodeType="after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wipe(down)">
                                      <p:cBhvr>
                                        <p:cTn id="103" dur="1160">
                                          <p:stCondLst>
                                            <p:cond delay="0"/>
                                          </p:stCondLst>
                                        </p:cTn>
                                        <p:tgtEl>
                                          <p:spTgt spid="4"/>
                                        </p:tgtEl>
                                      </p:cBhvr>
                                    </p:animEffect>
                                    <p:anim calcmode="lin" valueType="num">
                                      <p:cBhvr>
                                        <p:cTn id="104" dur="3644"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05" dur="132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6" dur="1328" tmFilter="0, 0; 0.125,0.2665; 0.25,0.4; 0.375,0.465; 0.5,0.5;  0.625,0.535; 0.75,0.6; 0.875,0.7335; 1,1">
                                          <p:stCondLst>
                                            <p:cond delay="1328"/>
                                          </p:stCondLst>
                                        </p:cTn>
                                        <p:tgtEl>
                                          <p:spTgt spid="4"/>
                                        </p:tgtEl>
                                        <p:attrNameLst>
                                          <p:attrName>ppt_y</p:attrName>
                                        </p:attrNameLst>
                                      </p:cBhvr>
                                      <p:tavLst>
                                        <p:tav tm="0" fmla="#ppt_y-sin(pi*$)/9">
                                          <p:val>
                                            <p:fltVal val="0"/>
                                          </p:val>
                                        </p:tav>
                                        <p:tav tm="100000">
                                          <p:val>
                                            <p:fltVal val="1"/>
                                          </p:val>
                                        </p:tav>
                                      </p:tavLst>
                                    </p:anim>
                                    <p:anim calcmode="lin" valueType="num">
                                      <p:cBhvr>
                                        <p:cTn id="107" dur="664" tmFilter="0, 0; 0.125,0.2665; 0.25,0.4; 0.375,0.465; 0.5,0.5;  0.625,0.535; 0.75,0.6; 0.875,0.7335; 1,1">
                                          <p:stCondLst>
                                            <p:cond delay="2648"/>
                                          </p:stCondLst>
                                        </p:cTn>
                                        <p:tgtEl>
                                          <p:spTgt spid="4"/>
                                        </p:tgtEl>
                                        <p:attrNameLst>
                                          <p:attrName>ppt_y</p:attrName>
                                        </p:attrNameLst>
                                      </p:cBhvr>
                                      <p:tavLst>
                                        <p:tav tm="0" fmla="#ppt_y-sin(pi*$)/27">
                                          <p:val>
                                            <p:fltVal val="0"/>
                                          </p:val>
                                        </p:tav>
                                        <p:tav tm="100000">
                                          <p:val>
                                            <p:fltVal val="1"/>
                                          </p:val>
                                        </p:tav>
                                      </p:tavLst>
                                    </p:anim>
                                    <p:anim calcmode="lin" valueType="num">
                                      <p:cBhvr>
                                        <p:cTn id="108" dur="328" tmFilter="0, 0; 0.125,0.2665; 0.25,0.4; 0.375,0.465; 0.5,0.5;  0.625,0.535; 0.75,0.6; 0.875,0.7335; 1,1">
                                          <p:stCondLst>
                                            <p:cond delay="3312"/>
                                          </p:stCondLst>
                                        </p:cTn>
                                        <p:tgtEl>
                                          <p:spTgt spid="4"/>
                                        </p:tgtEl>
                                        <p:attrNameLst>
                                          <p:attrName>ppt_y</p:attrName>
                                        </p:attrNameLst>
                                      </p:cBhvr>
                                      <p:tavLst>
                                        <p:tav tm="0" fmla="#ppt_y-sin(pi*$)/81">
                                          <p:val>
                                            <p:fltVal val="0"/>
                                          </p:val>
                                        </p:tav>
                                        <p:tav tm="100000">
                                          <p:val>
                                            <p:fltVal val="1"/>
                                          </p:val>
                                        </p:tav>
                                      </p:tavLst>
                                    </p:anim>
                                    <p:animScale>
                                      <p:cBhvr>
                                        <p:cTn id="109" dur="52">
                                          <p:stCondLst>
                                            <p:cond delay="1300"/>
                                          </p:stCondLst>
                                        </p:cTn>
                                        <p:tgtEl>
                                          <p:spTgt spid="4"/>
                                        </p:tgtEl>
                                      </p:cBhvr>
                                      <p:to x="100000" y="60000"/>
                                    </p:animScale>
                                    <p:animScale>
                                      <p:cBhvr>
                                        <p:cTn id="110" dur="332" decel="50000">
                                          <p:stCondLst>
                                            <p:cond delay="1352"/>
                                          </p:stCondLst>
                                        </p:cTn>
                                        <p:tgtEl>
                                          <p:spTgt spid="4"/>
                                        </p:tgtEl>
                                      </p:cBhvr>
                                      <p:to x="100000" y="100000"/>
                                    </p:animScale>
                                    <p:animScale>
                                      <p:cBhvr>
                                        <p:cTn id="111" dur="52">
                                          <p:stCondLst>
                                            <p:cond delay="2624"/>
                                          </p:stCondLst>
                                        </p:cTn>
                                        <p:tgtEl>
                                          <p:spTgt spid="4"/>
                                        </p:tgtEl>
                                      </p:cBhvr>
                                      <p:to x="100000" y="80000"/>
                                    </p:animScale>
                                    <p:animScale>
                                      <p:cBhvr>
                                        <p:cTn id="112" dur="332" decel="50000">
                                          <p:stCondLst>
                                            <p:cond delay="2676"/>
                                          </p:stCondLst>
                                        </p:cTn>
                                        <p:tgtEl>
                                          <p:spTgt spid="4"/>
                                        </p:tgtEl>
                                      </p:cBhvr>
                                      <p:to x="100000" y="100000"/>
                                    </p:animScale>
                                    <p:animScale>
                                      <p:cBhvr>
                                        <p:cTn id="113" dur="52">
                                          <p:stCondLst>
                                            <p:cond delay="3284"/>
                                          </p:stCondLst>
                                        </p:cTn>
                                        <p:tgtEl>
                                          <p:spTgt spid="4"/>
                                        </p:tgtEl>
                                      </p:cBhvr>
                                      <p:to x="100000" y="90000"/>
                                    </p:animScale>
                                    <p:animScale>
                                      <p:cBhvr>
                                        <p:cTn id="114" dur="332" decel="50000">
                                          <p:stCondLst>
                                            <p:cond delay="3336"/>
                                          </p:stCondLst>
                                        </p:cTn>
                                        <p:tgtEl>
                                          <p:spTgt spid="4"/>
                                        </p:tgtEl>
                                      </p:cBhvr>
                                      <p:to x="100000" y="100000"/>
                                    </p:animScale>
                                    <p:animScale>
                                      <p:cBhvr>
                                        <p:cTn id="115" dur="52">
                                          <p:stCondLst>
                                            <p:cond delay="3616"/>
                                          </p:stCondLst>
                                        </p:cTn>
                                        <p:tgtEl>
                                          <p:spTgt spid="4"/>
                                        </p:tgtEl>
                                      </p:cBhvr>
                                      <p:to x="100000" y="95000"/>
                                    </p:animScale>
                                    <p:animScale>
                                      <p:cBhvr>
                                        <p:cTn id="116" dur="332" decel="50000">
                                          <p:stCondLst>
                                            <p:cond delay="3668"/>
                                          </p:stCondLst>
                                        </p:cTn>
                                        <p:tgtEl>
                                          <p:spTgt spid="4"/>
                                        </p:tgtEl>
                                      </p:cBhvr>
                                      <p:to x="100000" y="100000"/>
                                    </p:animScale>
                                  </p:childTnLst>
                                </p:cTn>
                              </p:par>
                            </p:childTnLst>
                          </p:cTn>
                        </p:par>
                        <p:par>
                          <p:cTn id="117" fill="hold">
                            <p:stCondLst>
                              <p:cond delay="72000"/>
                            </p:stCondLst>
                            <p:childTnLst>
                              <p:par>
                                <p:cTn id="118" presetID="43" presetClass="entr" presetSubtype="0" fill="hold" grpId="0" nodeType="afterEffect">
                                  <p:stCondLst>
                                    <p:cond delay="0"/>
                                  </p:stCondLst>
                                  <p:childTnLst>
                                    <p:set>
                                      <p:cBhvr>
                                        <p:cTn id="119" dur="1" fill="hold">
                                          <p:stCondLst>
                                            <p:cond delay="0"/>
                                          </p:stCondLst>
                                        </p:cTn>
                                        <p:tgtEl>
                                          <p:spTgt spid="11">
                                            <p:bg/>
                                          </p:spTgt>
                                        </p:tgtEl>
                                        <p:attrNameLst>
                                          <p:attrName>style.visibility</p:attrName>
                                        </p:attrNameLst>
                                      </p:cBhvr>
                                      <p:to>
                                        <p:strVal val="visible"/>
                                      </p:to>
                                    </p:set>
                                    <p:animEffect transition="in" filter="fade">
                                      <p:cBhvr>
                                        <p:cTn id="120" dur="425"/>
                                        <p:tgtEl>
                                          <p:spTgt spid="11">
                                            <p:bg/>
                                          </p:spTgt>
                                        </p:tgtEl>
                                      </p:cBhvr>
                                    </p:animEffect>
                                    <p:anim calcmode="lin" valueType="num">
                                      <p:cBhvr>
                                        <p:cTn id="121" dur="1700" fill="hold"/>
                                        <p:tgtEl>
                                          <p:spTgt spid="11">
                                            <p:bg/>
                                          </p:spTgt>
                                        </p:tgtEl>
                                        <p:attrNameLst>
                                          <p:attrName>ppt_x</p:attrName>
                                        </p:attrNameLst>
                                      </p:cBhvr>
                                      <p:tavLst>
                                        <p:tav tm="0">
                                          <p:val>
                                            <p:strVal val="#ppt_x"/>
                                          </p:val>
                                        </p:tav>
                                        <p:tav tm="100000">
                                          <p:val>
                                            <p:strVal val="#ppt_x"/>
                                          </p:val>
                                        </p:tav>
                                      </p:tavLst>
                                    </p:anim>
                                    <p:anim calcmode="lin" valueType="num">
                                      <p:cBhvr>
                                        <p:cTn id="122" dur="1700" fill="hold"/>
                                        <p:tgtEl>
                                          <p:spTgt spid="11">
                                            <p:bg/>
                                          </p:spTgt>
                                        </p:tgtEl>
                                        <p:attrNameLst>
                                          <p:attrName>ppt_y</p:attrName>
                                        </p:attrNameLst>
                                      </p:cBhvr>
                                      <p:tavLst>
                                        <p:tav tm="0">
                                          <p:val>
                                            <p:strVal val="#ppt_y+0.31"/>
                                          </p:val>
                                        </p:tav>
                                        <p:tav tm="100000">
                                          <p:val>
                                            <p:strVal val="#ppt_y+0.31"/>
                                          </p:val>
                                        </p:tav>
                                      </p:tavLst>
                                    </p:anim>
                                    <p:anim calcmode="lin" valueType="num">
                                      <p:cBhvr>
                                        <p:cTn id="123" dur="2550" decel="50000" fill="hold">
                                          <p:stCondLst>
                                            <p:cond delay="1700"/>
                                          </p:stCondLst>
                                        </p:cTn>
                                        <p:tgtEl>
                                          <p:spTgt spid="11">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24" dur="2550" decel="50000" fill="hold">
                                          <p:stCondLst>
                                            <p:cond delay="1700"/>
                                          </p:stCondLst>
                                        </p:cTn>
                                        <p:tgtEl>
                                          <p:spTgt spid="11">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5" fill="hold">
                            <p:stCondLst>
                              <p:cond delay="76250"/>
                            </p:stCondLst>
                            <p:childTnLst>
                              <p:par>
                                <p:cTn id="126" presetID="43" presetClass="entr" presetSubtype="0" fill="hold" grpId="0" nodeType="afterEffect">
                                  <p:stCondLst>
                                    <p:cond delay="0"/>
                                  </p:stCondLst>
                                  <p:childTnLst>
                                    <p:set>
                                      <p:cBhvr>
                                        <p:cTn id="127" dur="1" fill="hold">
                                          <p:stCondLst>
                                            <p:cond delay="0"/>
                                          </p:stCondLst>
                                        </p:cTn>
                                        <p:tgtEl>
                                          <p:spTgt spid="11">
                                            <p:txEl>
                                              <p:pRg st="0" end="0"/>
                                            </p:txEl>
                                          </p:spTgt>
                                        </p:tgtEl>
                                        <p:attrNameLst>
                                          <p:attrName>style.visibility</p:attrName>
                                        </p:attrNameLst>
                                      </p:cBhvr>
                                      <p:to>
                                        <p:strVal val="visible"/>
                                      </p:to>
                                    </p:set>
                                    <p:animEffect transition="in" filter="fade">
                                      <p:cBhvr>
                                        <p:cTn id="128" dur="425"/>
                                        <p:tgtEl>
                                          <p:spTgt spid="11">
                                            <p:txEl>
                                              <p:pRg st="0" end="0"/>
                                            </p:txEl>
                                          </p:spTgt>
                                        </p:tgtEl>
                                      </p:cBhvr>
                                    </p:animEffect>
                                    <p:anim calcmode="lin" valueType="num">
                                      <p:cBhvr>
                                        <p:cTn id="129" dur="17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30" dur="1700" fill="hold"/>
                                        <p:tgtEl>
                                          <p:spTgt spid="11">
                                            <p:txEl>
                                              <p:pRg st="0" end="0"/>
                                            </p:txEl>
                                          </p:spTgt>
                                        </p:tgtEl>
                                        <p:attrNameLst>
                                          <p:attrName>ppt_y</p:attrName>
                                        </p:attrNameLst>
                                      </p:cBhvr>
                                      <p:tavLst>
                                        <p:tav tm="0">
                                          <p:val>
                                            <p:strVal val="#ppt_y+0.31"/>
                                          </p:val>
                                        </p:tav>
                                        <p:tav tm="100000">
                                          <p:val>
                                            <p:strVal val="#ppt_y+0.31"/>
                                          </p:val>
                                        </p:tav>
                                      </p:tavLst>
                                    </p:anim>
                                    <p:anim calcmode="lin" valueType="num">
                                      <p:cBhvr>
                                        <p:cTn id="131" dur="2550" decel="50000" fill="hold">
                                          <p:stCondLst>
                                            <p:cond delay="1700"/>
                                          </p:stCondLst>
                                        </p:cTn>
                                        <p:tgtEl>
                                          <p:spTgt spid="11">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32" dur="2550" decel="50000" fill="hold">
                                          <p:stCondLst>
                                            <p:cond delay="1700"/>
                                          </p:stCondLst>
                                        </p:cTn>
                                        <p:tgtEl>
                                          <p:spTgt spid="11">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33" fill="hold">
                            <p:stCondLst>
                              <p:cond delay="80500"/>
                            </p:stCondLst>
                            <p:childTnLst>
                              <p:par>
                                <p:cTn id="134" presetID="43" presetClass="entr" presetSubtype="0" fill="hold" grpId="0" nodeType="afterEffect">
                                  <p:stCondLst>
                                    <p:cond delay="0"/>
                                  </p:stCondLst>
                                  <p:childTnLst>
                                    <p:set>
                                      <p:cBhvr>
                                        <p:cTn id="135" dur="1" fill="hold">
                                          <p:stCondLst>
                                            <p:cond delay="0"/>
                                          </p:stCondLst>
                                        </p:cTn>
                                        <p:tgtEl>
                                          <p:spTgt spid="11">
                                            <p:txEl>
                                              <p:pRg st="1" end="1"/>
                                            </p:txEl>
                                          </p:spTgt>
                                        </p:tgtEl>
                                        <p:attrNameLst>
                                          <p:attrName>style.visibility</p:attrName>
                                        </p:attrNameLst>
                                      </p:cBhvr>
                                      <p:to>
                                        <p:strVal val="visible"/>
                                      </p:to>
                                    </p:set>
                                    <p:animEffect transition="in" filter="fade">
                                      <p:cBhvr>
                                        <p:cTn id="136" dur="425"/>
                                        <p:tgtEl>
                                          <p:spTgt spid="11">
                                            <p:txEl>
                                              <p:pRg st="1" end="1"/>
                                            </p:txEl>
                                          </p:spTgt>
                                        </p:tgtEl>
                                      </p:cBhvr>
                                    </p:animEffect>
                                    <p:anim calcmode="lin" valueType="num">
                                      <p:cBhvr>
                                        <p:cTn id="137" dur="17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38" dur="1700" fill="hold"/>
                                        <p:tgtEl>
                                          <p:spTgt spid="11">
                                            <p:txEl>
                                              <p:pRg st="1" end="1"/>
                                            </p:txEl>
                                          </p:spTgt>
                                        </p:tgtEl>
                                        <p:attrNameLst>
                                          <p:attrName>ppt_y</p:attrName>
                                        </p:attrNameLst>
                                      </p:cBhvr>
                                      <p:tavLst>
                                        <p:tav tm="0">
                                          <p:val>
                                            <p:strVal val="#ppt_y+0.31"/>
                                          </p:val>
                                        </p:tav>
                                        <p:tav tm="100000">
                                          <p:val>
                                            <p:strVal val="#ppt_y+0.31"/>
                                          </p:val>
                                        </p:tav>
                                      </p:tavLst>
                                    </p:anim>
                                    <p:anim calcmode="lin" valueType="num">
                                      <p:cBhvr>
                                        <p:cTn id="139" dur="2550" decel="50000" fill="hold">
                                          <p:stCondLst>
                                            <p:cond delay="1700"/>
                                          </p:stCondLst>
                                        </p:cTn>
                                        <p:tgtEl>
                                          <p:spTgt spid="11">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40" dur="2550" decel="50000" fill="hold">
                                          <p:stCondLst>
                                            <p:cond delay="1700"/>
                                          </p:stCondLst>
                                        </p:cTn>
                                        <p:tgtEl>
                                          <p:spTgt spid="11">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41" fill="hold">
                            <p:stCondLst>
                              <p:cond delay="84750"/>
                            </p:stCondLst>
                            <p:childTnLst>
                              <p:par>
                                <p:cTn id="142" presetID="43" presetClass="entr" presetSubtype="0" fill="hold" grpId="0" nodeType="afterEffect">
                                  <p:stCondLst>
                                    <p:cond delay="0"/>
                                  </p:stCondLst>
                                  <p:childTnLst>
                                    <p:set>
                                      <p:cBhvr>
                                        <p:cTn id="143" dur="1" fill="hold">
                                          <p:stCondLst>
                                            <p:cond delay="0"/>
                                          </p:stCondLst>
                                        </p:cTn>
                                        <p:tgtEl>
                                          <p:spTgt spid="11">
                                            <p:txEl>
                                              <p:pRg st="2" end="2"/>
                                            </p:txEl>
                                          </p:spTgt>
                                        </p:tgtEl>
                                        <p:attrNameLst>
                                          <p:attrName>style.visibility</p:attrName>
                                        </p:attrNameLst>
                                      </p:cBhvr>
                                      <p:to>
                                        <p:strVal val="visible"/>
                                      </p:to>
                                    </p:set>
                                    <p:animEffect transition="in" filter="fade">
                                      <p:cBhvr>
                                        <p:cTn id="144" dur="425"/>
                                        <p:tgtEl>
                                          <p:spTgt spid="11">
                                            <p:txEl>
                                              <p:pRg st="2" end="2"/>
                                            </p:txEl>
                                          </p:spTgt>
                                        </p:tgtEl>
                                      </p:cBhvr>
                                    </p:animEffect>
                                    <p:anim calcmode="lin" valueType="num">
                                      <p:cBhvr>
                                        <p:cTn id="145" dur="17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46" dur="1700" fill="hold"/>
                                        <p:tgtEl>
                                          <p:spTgt spid="11">
                                            <p:txEl>
                                              <p:pRg st="2" end="2"/>
                                            </p:txEl>
                                          </p:spTgt>
                                        </p:tgtEl>
                                        <p:attrNameLst>
                                          <p:attrName>ppt_y</p:attrName>
                                        </p:attrNameLst>
                                      </p:cBhvr>
                                      <p:tavLst>
                                        <p:tav tm="0">
                                          <p:val>
                                            <p:strVal val="#ppt_y+0.31"/>
                                          </p:val>
                                        </p:tav>
                                        <p:tav tm="100000">
                                          <p:val>
                                            <p:strVal val="#ppt_y+0.31"/>
                                          </p:val>
                                        </p:tav>
                                      </p:tavLst>
                                    </p:anim>
                                    <p:anim calcmode="lin" valueType="num">
                                      <p:cBhvr>
                                        <p:cTn id="147" dur="2550" decel="50000" fill="hold">
                                          <p:stCondLst>
                                            <p:cond delay="1700"/>
                                          </p:stCondLst>
                                        </p:cTn>
                                        <p:tgtEl>
                                          <p:spTgt spid="11">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48" dur="2550" decel="50000" fill="hold">
                                          <p:stCondLst>
                                            <p:cond delay="1700"/>
                                          </p:stCondLst>
                                        </p:cTn>
                                        <p:tgtEl>
                                          <p:spTgt spid="11">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49" fill="hold">
                            <p:stCondLst>
                              <p:cond delay="89000"/>
                            </p:stCondLst>
                            <p:childTnLst>
                              <p:par>
                                <p:cTn id="150" presetID="43" presetClass="entr" presetSubtype="0" fill="hold" grpId="0" nodeType="afterEffect">
                                  <p:stCondLst>
                                    <p:cond delay="0"/>
                                  </p:stCondLst>
                                  <p:childTnLst>
                                    <p:set>
                                      <p:cBhvr>
                                        <p:cTn id="151" dur="1" fill="hold">
                                          <p:stCondLst>
                                            <p:cond delay="0"/>
                                          </p:stCondLst>
                                        </p:cTn>
                                        <p:tgtEl>
                                          <p:spTgt spid="11">
                                            <p:txEl>
                                              <p:pRg st="3" end="3"/>
                                            </p:txEl>
                                          </p:spTgt>
                                        </p:tgtEl>
                                        <p:attrNameLst>
                                          <p:attrName>style.visibility</p:attrName>
                                        </p:attrNameLst>
                                      </p:cBhvr>
                                      <p:to>
                                        <p:strVal val="visible"/>
                                      </p:to>
                                    </p:set>
                                    <p:animEffect transition="in" filter="fade">
                                      <p:cBhvr>
                                        <p:cTn id="152" dur="425"/>
                                        <p:tgtEl>
                                          <p:spTgt spid="11">
                                            <p:txEl>
                                              <p:pRg st="3" end="3"/>
                                            </p:txEl>
                                          </p:spTgt>
                                        </p:tgtEl>
                                      </p:cBhvr>
                                    </p:animEffect>
                                    <p:anim calcmode="lin" valueType="num">
                                      <p:cBhvr>
                                        <p:cTn id="153" dur="17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154" dur="1700" fill="hold"/>
                                        <p:tgtEl>
                                          <p:spTgt spid="11">
                                            <p:txEl>
                                              <p:pRg st="3" end="3"/>
                                            </p:txEl>
                                          </p:spTgt>
                                        </p:tgtEl>
                                        <p:attrNameLst>
                                          <p:attrName>ppt_y</p:attrName>
                                        </p:attrNameLst>
                                      </p:cBhvr>
                                      <p:tavLst>
                                        <p:tav tm="0">
                                          <p:val>
                                            <p:strVal val="#ppt_y+0.31"/>
                                          </p:val>
                                        </p:tav>
                                        <p:tav tm="100000">
                                          <p:val>
                                            <p:strVal val="#ppt_y+0.31"/>
                                          </p:val>
                                        </p:tav>
                                      </p:tavLst>
                                    </p:anim>
                                    <p:anim calcmode="lin" valueType="num">
                                      <p:cBhvr>
                                        <p:cTn id="155" dur="2550" decel="50000" fill="hold">
                                          <p:stCondLst>
                                            <p:cond delay="1700"/>
                                          </p:stCondLst>
                                        </p:cTn>
                                        <p:tgtEl>
                                          <p:spTgt spid="11">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6" dur="2550" decel="50000" fill="hold">
                                          <p:stCondLst>
                                            <p:cond delay="1700"/>
                                          </p:stCondLst>
                                        </p:cTn>
                                        <p:tgtEl>
                                          <p:spTgt spid="11">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57" fill="hold">
                            <p:stCondLst>
                              <p:cond delay="93250"/>
                            </p:stCondLst>
                            <p:childTnLst>
                              <p:par>
                                <p:cTn id="158" presetID="43" presetClass="entr" presetSubtype="0" fill="hold" grpId="0" nodeType="afterEffect">
                                  <p:stCondLst>
                                    <p:cond delay="0"/>
                                  </p:stCondLst>
                                  <p:childTnLst>
                                    <p:set>
                                      <p:cBhvr>
                                        <p:cTn id="159" dur="1" fill="hold">
                                          <p:stCondLst>
                                            <p:cond delay="0"/>
                                          </p:stCondLst>
                                        </p:cTn>
                                        <p:tgtEl>
                                          <p:spTgt spid="11">
                                            <p:txEl>
                                              <p:pRg st="4" end="4"/>
                                            </p:txEl>
                                          </p:spTgt>
                                        </p:tgtEl>
                                        <p:attrNameLst>
                                          <p:attrName>style.visibility</p:attrName>
                                        </p:attrNameLst>
                                      </p:cBhvr>
                                      <p:to>
                                        <p:strVal val="visible"/>
                                      </p:to>
                                    </p:set>
                                    <p:animEffect transition="in" filter="fade">
                                      <p:cBhvr>
                                        <p:cTn id="160" dur="425"/>
                                        <p:tgtEl>
                                          <p:spTgt spid="11">
                                            <p:txEl>
                                              <p:pRg st="4" end="4"/>
                                            </p:txEl>
                                          </p:spTgt>
                                        </p:tgtEl>
                                      </p:cBhvr>
                                    </p:animEffect>
                                    <p:anim calcmode="lin" valueType="num">
                                      <p:cBhvr>
                                        <p:cTn id="161" dur="17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162" dur="1700" fill="hold"/>
                                        <p:tgtEl>
                                          <p:spTgt spid="11">
                                            <p:txEl>
                                              <p:pRg st="4" end="4"/>
                                            </p:txEl>
                                          </p:spTgt>
                                        </p:tgtEl>
                                        <p:attrNameLst>
                                          <p:attrName>ppt_y</p:attrName>
                                        </p:attrNameLst>
                                      </p:cBhvr>
                                      <p:tavLst>
                                        <p:tav tm="0">
                                          <p:val>
                                            <p:strVal val="#ppt_y+0.31"/>
                                          </p:val>
                                        </p:tav>
                                        <p:tav tm="100000">
                                          <p:val>
                                            <p:strVal val="#ppt_y+0.31"/>
                                          </p:val>
                                        </p:tav>
                                      </p:tavLst>
                                    </p:anim>
                                    <p:anim calcmode="lin" valueType="num">
                                      <p:cBhvr>
                                        <p:cTn id="163" dur="2550" decel="50000" fill="hold">
                                          <p:stCondLst>
                                            <p:cond delay="1700"/>
                                          </p:stCondLst>
                                        </p:cTn>
                                        <p:tgtEl>
                                          <p:spTgt spid="11">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4" dur="2550" decel="50000" fill="hold">
                                          <p:stCondLst>
                                            <p:cond delay="1700"/>
                                          </p:stCondLst>
                                        </p:cTn>
                                        <p:tgtEl>
                                          <p:spTgt spid="11">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65" fill="hold">
                            <p:stCondLst>
                              <p:cond delay="97500"/>
                            </p:stCondLst>
                            <p:childTnLst>
                              <p:par>
                                <p:cTn id="166" presetID="43" presetClass="entr" presetSubtype="0" fill="hold" grpId="0" nodeType="afterEffect">
                                  <p:stCondLst>
                                    <p:cond delay="0"/>
                                  </p:stCondLst>
                                  <p:childTnLst>
                                    <p:set>
                                      <p:cBhvr>
                                        <p:cTn id="167" dur="1" fill="hold">
                                          <p:stCondLst>
                                            <p:cond delay="0"/>
                                          </p:stCondLst>
                                        </p:cTn>
                                        <p:tgtEl>
                                          <p:spTgt spid="11">
                                            <p:txEl>
                                              <p:pRg st="5" end="5"/>
                                            </p:txEl>
                                          </p:spTgt>
                                        </p:tgtEl>
                                        <p:attrNameLst>
                                          <p:attrName>style.visibility</p:attrName>
                                        </p:attrNameLst>
                                      </p:cBhvr>
                                      <p:to>
                                        <p:strVal val="visible"/>
                                      </p:to>
                                    </p:set>
                                    <p:animEffect transition="in" filter="fade">
                                      <p:cBhvr>
                                        <p:cTn id="168" dur="425"/>
                                        <p:tgtEl>
                                          <p:spTgt spid="11">
                                            <p:txEl>
                                              <p:pRg st="5" end="5"/>
                                            </p:txEl>
                                          </p:spTgt>
                                        </p:tgtEl>
                                      </p:cBhvr>
                                    </p:animEffect>
                                    <p:anim calcmode="lin" valueType="num">
                                      <p:cBhvr>
                                        <p:cTn id="169" dur="17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170" dur="1700" fill="hold"/>
                                        <p:tgtEl>
                                          <p:spTgt spid="11">
                                            <p:txEl>
                                              <p:pRg st="5" end="5"/>
                                            </p:txEl>
                                          </p:spTgt>
                                        </p:tgtEl>
                                        <p:attrNameLst>
                                          <p:attrName>ppt_y</p:attrName>
                                        </p:attrNameLst>
                                      </p:cBhvr>
                                      <p:tavLst>
                                        <p:tav tm="0">
                                          <p:val>
                                            <p:strVal val="#ppt_y+0.31"/>
                                          </p:val>
                                        </p:tav>
                                        <p:tav tm="100000">
                                          <p:val>
                                            <p:strVal val="#ppt_y+0.31"/>
                                          </p:val>
                                        </p:tav>
                                      </p:tavLst>
                                    </p:anim>
                                    <p:anim calcmode="lin" valueType="num">
                                      <p:cBhvr>
                                        <p:cTn id="171" dur="2550" decel="50000" fill="hold">
                                          <p:stCondLst>
                                            <p:cond delay="1700"/>
                                          </p:stCondLst>
                                        </p:cTn>
                                        <p:tgtEl>
                                          <p:spTgt spid="11">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2" dur="2550" decel="50000" fill="hold">
                                          <p:stCondLst>
                                            <p:cond delay="1700"/>
                                          </p:stCondLst>
                                        </p:cTn>
                                        <p:tgtEl>
                                          <p:spTgt spid="11">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73" fill="hold">
                            <p:stCondLst>
                              <p:cond delay="101750"/>
                            </p:stCondLst>
                            <p:childTnLst>
                              <p:par>
                                <p:cTn id="174" presetID="43" presetClass="entr" presetSubtype="0" fill="hold" grpId="0" nodeType="afterEffect">
                                  <p:stCondLst>
                                    <p:cond delay="0"/>
                                  </p:stCondLst>
                                  <p:childTnLst>
                                    <p:set>
                                      <p:cBhvr>
                                        <p:cTn id="175" dur="1" fill="hold">
                                          <p:stCondLst>
                                            <p:cond delay="0"/>
                                          </p:stCondLst>
                                        </p:cTn>
                                        <p:tgtEl>
                                          <p:spTgt spid="11">
                                            <p:txEl>
                                              <p:pRg st="6" end="6"/>
                                            </p:txEl>
                                          </p:spTgt>
                                        </p:tgtEl>
                                        <p:attrNameLst>
                                          <p:attrName>style.visibility</p:attrName>
                                        </p:attrNameLst>
                                      </p:cBhvr>
                                      <p:to>
                                        <p:strVal val="visible"/>
                                      </p:to>
                                    </p:set>
                                    <p:animEffect transition="in" filter="fade">
                                      <p:cBhvr>
                                        <p:cTn id="176" dur="425"/>
                                        <p:tgtEl>
                                          <p:spTgt spid="11">
                                            <p:txEl>
                                              <p:pRg st="6" end="6"/>
                                            </p:txEl>
                                          </p:spTgt>
                                        </p:tgtEl>
                                      </p:cBhvr>
                                    </p:animEffect>
                                    <p:anim calcmode="lin" valueType="num">
                                      <p:cBhvr>
                                        <p:cTn id="177" dur="17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178" dur="1700" fill="hold"/>
                                        <p:tgtEl>
                                          <p:spTgt spid="11">
                                            <p:txEl>
                                              <p:pRg st="6" end="6"/>
                                            </p:txEl>
                                          </p:spTgt>
                                        </p:tgtEl>
                                        <p:attrNameLst>
                                          <p:attrName>ppt_y</p:attrName>
                                        </p:attrNameLst>
                                      </p:cBhvr>
                                      <p:tavLst>
                                        <p:tav tm="0">
                                          <p:val>
                                            <p:strVal val="#ppt_y+0.31"/>
                                          </p:val>
                                        </p:tav>
                                        <p:tav tm="100000">
                                          <p:val>
                                            <p:strVal val="#ppt_y+0.31"/>
                                          </p:val>
                                        </p:tav>
                                      </p:tavLst>
                                    </p:anim>
                                    <p:anim calcmode="lin" valueType="num">
                                      <p:cBhvr>
                                        <p:cTn id="179" dur="2550" decel="50000" fill="hold">
                                          <p:stCondLst>
                                            <p:cond delay="1700"/>
                                          </p:stCondLst>
                                        </p:cTn>
                                        <p:tgtEl>
                                          <p:spTgt spid="11">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0" dur="2550" decel="50000" fill="hold">
                                          <p:stCondLst>
                                            <p:cond delay="1700"/>
                                          </p:stCondLst>
                                        </p:cTn>
                                        <p:tgtEl>
                                          <p:spTgt spid="11">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SIMBOLOS DE UM PASSADO - 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TIGO AS MÃOS DE MINHA MÃE - S">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Laura para Antoni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SOM DOURADO DOS ANNI MODERNI - NOV PUB - S - 2020</Template>
  <TotalTime>33</TotalTime>
  <Words>1210</Words>
  <Application>Microsoft Office PowerPoint</Application>
  <PresentationFormat>Apresentação na tela (16:9)</PresentationFormat>
  <Paragraphs>64</Paragraphs>
  <Slides>18</Slides>
  <Notes>2</Notes>
  <HiddenSlides>0</HiddenSlides>
  <MMClips>0</MMClips>
  <ScaleCrop>false</ScaleCrop>
  <HeadingPairs>
    <vt:vector size="6" baseType="variant">
      <vt:variant>
        <vt:lpstr>Fontes usadas</vt:lpstr>
      </vt:variant>
      <vt:variant>
        <vt:i4>12</vt:i4>
      </vt:variant>
      <vt:variant>
        <vt:lpstr>Tema</vt:lpstr>
      </vt:variant>
      <vt:variant>
        <vt:i4>4</vt:i4>
      </vt:variant>
      <vt:variant>
        <vt:lpstr>Títulos de slides</vt:lpstr>
      </vt:variant>
      <vt:variant>
        <vt:i4>18</vt:i4>
      </vt:variant>
    </vt:vector>
  </HeadingPairs>
  <TitlesOfParts>
    <vt:vector size="34" baseType="lpstr">
      <vt:lpstr>Arial</vt:lpstr>
      <vt:lpstr>Arial Black</vt:lpstr>
      <vt:lpstr>Britannic Bold</vt:lpstr>
      <vt:lpstr>Calibri</vt:lpstr>
      <vt:lpstr>Calisto MT</vt:lpstr>
      <vt:lpstr>Cambria</vt:lpstr>
      <vt:lpstr>Gill Sans MT</vt:lpstr>
      <vt:lpstr>Kristen ITC</vt:lpstr>
      <vt:lpstr>Maiandra GD</vt:lpstr>
      <vt:lpstr>Symbol</vt:lpstr>
      <vt:lpstr>Times New Roman</vt:lpstr>
      <vt:lpstr>Wingdings 2</vt:lpstr>
      <vt:lpstr>SIMBOLOS DE UM PASSADO - S</vt:lpstr>
      <vt:lpstr>ANTIGO AS MÃOS DE MINHA MÃE - S</vt:lpstr>
      <vt:lpstr>1_Viagem</vt:lpstr>
      <vt:lpstr>Laura para Antonio</vt:lpstr>
      <vt:lpstr>ANNI MODERNI</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ANNI MODERNI</dc:title>
  <dc:creator>Antonio</dc:creator>
  <cp:lastModifiedBy>Antonio</cp:lastModifiedBy>
  <cp:revision>1</cp:revision>
  <dcterms:created xsi:type="dcterms:W3CDTF">2021-07-14T18:41:10Z</dcterms:created>
  <dcterms:modified xsi:type="dcterms:W3CDTF">2021-07-14T19:14:11Z</dcterms:modified>
  <cp:contentStatus/>
</cp:coreProperties>
</file>