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presentation.xml" ContentType="application/vnd.openxmlformats-officedocument.presentationml.slideshow.main+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Default Extension="wdp" ContentType="image/vnd.ms-photo"/>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806" r:id="rId3"/>
    <p:sldMasterId id="2147483830" r:id="rId4"/>
  </p:sldMasterIdLst>
  <p:notesMasterIdLst>
    <p:notesMasterId r:id="rId16"/>
  </p:notesMasterIdLst>
  <p:sldIdLst>
    <p:sldId id="303" r:id="rId5"/>
    <p:sldId id="288" r:id="rId6"/>
    <p:sldId id="293" r:id="rId7"/>
    <p:sldId id="294" r:id="rId8"/>
    <p:sldId id="292" r:id="rId9"/>
    <p:sldId id="295" r:id="rId10"/>
    <p:sldId id="289" r:id="rId11"/>
    <p:sldId id="296" r:id="rId12"/>
    <p:sldId id="297" r:id="rId13"/>
    <p:sldId id="298" r:id="rId14"/>
    <p:sldId id="305" r:id="rId15"/>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634" y="-8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B89CF076-E46E-4449-B181-14A57AEA5412}" type="datetimeFigureOut">
              <a:rPr lang="pt-BR"/>
              <a:pPr>
                <a:defRPr/>
              </a:pPr>
              <a:t>07/01/2020</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11176492-A97E-47C6-AA17-EE1E0BEB186A}" type="slidenum">
              <a:rPr lang="pt-BR"/>
              <a:pPr>
                <a:defRPr/>
              </a:pPr>
              <a:t>‹nº›</a:t>
            </a:fld>
            <a:endParaRPr lang="pt-BR"/>
          </a:p>
        </p:txBody>
      </p:sp>
    </p:spTree>
    <p:extLst>
      <p:ext uri="{BB962C8B-B14F-4D97-AF65-F5344CB8AC3E}">
        <p14:creationId xmlns:p14="http://schemas.microsoft.com/office/powerpoint/2010/main" xmlns="" val="42100729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B61C38B-D316-4646-B0D2-57EC371A91C5}" type="slidenum">
              <a:rPr lang="pt-BR" smtClean="0">
                <a:solidFill>
                  <a:prstClr val="black"/>
                </a:solidFill>
              </a:rPr>
              <a:pPr/>
              <a:t>1</a:t>
            </a:fld>
            <a:endParaRPr lang="pt-BR">
              <a:solidFill>
                <a:prstClr val="black"/>
              </a:solidFill>
            </a:endParaRPr>
          </a:p>
        </p:txBody>
      </p:sp>
    </p:spTree>
    <p:extLst>
      <p:ext uri="{BB962C8B-B14F-4D97-AF65-F5344CB8AC3E}">
        <p14:creationId xmlns:p14="http://schemas.microsoft.com/office/powerpoint/2010/main" xmlns="" val="748110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11</a:t>
            </a:fld>
            <a:endParaRPr lang="pt-BR">
              <a:solidFill>
                <a:prstClr val="black"/>
              </a:solidFill>
            </a:endParaRPr>
          </a:p>
        </p:txBody>
      </p:sp>
    </p:spTree>
    <p:extLst>
      <p:ext uri="{BB962C8B-B14F-4D97-AF65-F5344CB8AC3E}">
        <p14:creationId xmlns:p14="http://schemas.microsoft.com/office/powerpoint/2010/main" xmlns="" val="1792664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8A86E48F-4E0A-49A1-B148-6C54B6DE0EA4}" type="datetimeFigureOut">
              <a:rPr lang="pt-BR"/>
              <a:pPr>
                <a:defRPr/>
              </a:pPr>
              <a:t>07/01/2020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9D7988B-2BF5-4C1A-A1DE-64E71DEB8FA6}" type="slidenum">
              <a:rPr lang="pt-BR"/>
              <a:pPr>
                <a:defRPr/>
              </a:pPr>
              <a:t>‹nº›</a:t>
            </a:fld>
            <a:endParaRPr lang="pt-BR"/>
          </a:p>
        </p:txBody>
      </p:sp>
    </p:spTree>
    <p:extLst>
      <p:ext uri="{BB962C8B-B14F-4D97-AF65-F5344CB8AC3E}">
        <p14:creationId xmlns:p14="http://schemas.microsoft.com/office/powerpoint/2010/main" xmlns="" val="2266489719"/>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5D58C1D8-AB9C-470F-AC9A-53E16E675C0E}" type="datetimeFigureOut">
              <a:rPr lang="pt-BR"/>
              <a:pPr>
                <a:defRPr/>
              </a:pPr>
              <a:t>07/01/2020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4962185-DBE6-41B6-BA12-B8A0FE34C900}" type="slidenum">
              <a:rPr lang="pt-BR"/>
              <a:pPr>
                <a:defRPr/>
              </a:pPr>
              <a:t>‹nº›</a:t>
            </a:fld>
            <a:endParaRPr lang="pt-BR"/>
          </a:p>
        </p:txBody>
      </p:sp>
    </p:spTree>
    <p:extLst>
      <p:ext uri="{BB962C8B-B14F-4D97-AF65-F5344CB8AC3E}">
        <p14:creationId xmlns:p14="http://schemas.microsoft.com/office/powerpoint/2010/main" xmlns="" val="1914345537"/>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9C2353EB-D2AA-4A8D-B38E-D7776F5ECE3F}" type="datetimeFigureOut">
              <a:rPr lang="pt-BR"/>
              <a:pPr>
                <a:defRPr/>
              </a:pPr>
              <a:t>07/01/2020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8649754A-B4F3-4063-8FC6-4330F3CD2F69}" type="slidenum">
              <a:rPr lang="pt-BR"/>
              <a:pPr>
                <a:defRPr/>
              </a:pPr>
              <a:t>‹nº›</a:t>
            </a:fld>
            <a:endParaRPr lang="pt-BR"/>
          </a:p>
        </p:txBody>
      </p:sp>
    </p:spTree>
    <p:extLst>
      <p:ext uri="{BB962C8B-B14F-4D97-AF65-F5344CB8AC3E}">
        <p14:creationId xmlns:p14="http://schemas.microsoft.com/office/powerpoint/2010/main" xmlns="" val="2954547707"/>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FCCC164C-2307-4D30-95BA-55B33DDB3274}" type="datetimeFigureOut">
              <a:rPr lang="pt-BR"/>
              <a:pPr>
                <a:defRPr/>
              </a:pPr>
              <a:t>07/01/2020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5CE9FBA1-C962-425D-B94A-D102398EB73A}" type="slidenum">
              <a:rPr lang="pt-BR"/>
              <a:pPr>
                <a:defRPr/>
              </a:pPr>
              <a:t>‹nº›</a:t>
            </a:fld>
            <a:endParaRPr lang="pt-BR"/>
          </a:p>
        </p:txBody>
      </p:sp>
    </p:spTree>
    <p:extLst>
      <p:ext uri="{BB962C8B-B14F-4D97-AF65-F5344CB8AC3E}">
        <p14:creationId xmlns:p14="http://schemas.microsoft.com/office/powerpoint/2010/main" xmlns="" val="4079427791"/>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23ED82C5-6A71-435D-AAD5-877C58BE1F51}" type="datetimeFigureOut">
              <a:rPr lang="pt-BR"/>
              <a:pPr>
                <a:defRPr/>
              </a:pPr>
              <a:t>07/01/2020</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754CFD84-B55E-47A7-9D47-6679DC6607A6}" type="slidenum">
              <a:rPr lang="pt-BR"/>
              <a:pPr>
                <a:defRPr/>
              </a:pPr>
              <a:t>‹nº›</a:t>
            </a:fld>
            <a:endParaRPr lang="pt-BR"/>
          </a:p>
        </p:txBody>
      </p:sp>
    </p:spTree>
    <p:extLst>
      <p:ext uri="{BB962C8B-B14F-4D97-AF65-F5344CB8AC3E}">
        <p14:creationId xmlns:p14="http://schemas.microsoft.com/office/powerpoint/2010/main" xmlns="" val="2216679757"/>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0F8BC69D-3E6F-4877-88F0-BF18DC9EEEBB}" type="datetimeFigureOut">
              <a:rPr lang="pt-BR"/>
              <a:pPr>
                <a:defRPr/>
              </a:pPr>
              <a:t>07/01/2020</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7D10C36A-5651-480B-8804-A7977E0C805D}" type="slidenum">
              <a:rPr lang="pt-BR"/>
              <a:pPr>
                <a:defRPr/>
              </a:pPr>
              <a:t>‹nº›</a:t>
            </a:fld>
            <a:endParaRPr lang="pt-BR"/>
          </a:p>
        </p:txBody>
      </p:sp>
    </p:spTree>
    <p:extLst>
      <p:ext uri="{BB962C8B-B14F-4D97-AF65-F5344CB8AC3E}">
        <p14:creationId xmlns:p14="http://schemas.microsoft.com/office/powerpoint/2010/main" xmlns="" val="817964371"/>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B6A2B18A-BB55-4B4C-9DEC-3AD986F20651}" type="datetimeFigureOut">
              <a:rPr lang="pt-BR"/>
              <a:pPr>
                <a:defRPr/>
              </a:pPr>
              <a:t>07/01/2020</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E75F4340-327E-4C1D-849B-2E3A6983ECEC}" type="slidenum">
              <a:rPr lang="pt-BR"/>
              <a:pPr>
                <a:defRPr/>
              </a:pPr>
              <a:t>‹nº›</a:t>
            </a:fld>
            <a:endParaRPr lang="pt-BR"/>
          </a:p>
        </p:txBody>
      </p:sp>
    </p:spTree>
    <p:extLst>
      <p:ext uri="{BB962C8B-B14F-4D97-AF65-F5344CB8AC3E}">
        <p14:creationId xmlns:p14="http://schemas.microsoft.com/office/powerpoint/2010/main" xmlns="" val="3499438645"/>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FCB876E4-118C-41BD-BF80-3290FF84F2DB}" type="datetimeFigureOut">
              <a:rPr lang="pt-BR"/>
              <a:pPr>
                <a:defRPr/>
              </a:pPr>
              <a:t>07/01/2020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BE3DABB-EF18-436B-A23A-61AE9BBA0447}" type="slidenum">
              <a:rPr lang="pt-BR"/>
              <a:pPr>
                <a:defRPr/>
              </a:pPr>
              <a:t>‹nº›</a:t>
            </a:fld>
            <a:endParaRPr lang="pt-BR"/>
          </a:p>
        </p:txBody>
      </p:sp>
    </p:spTree>
    <p:extLst>
      <p:ext uri="{BB962C8B-B14F-4D97-AF65-F5344CB8AC3E}">
        <p14:creationId xmlns:p14="http://schemas.microsoft.com/office/powerpoint/2010/main" xmlns="" val="2055257874"/>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pt-BR" noProof="0" smtClean="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A7BB9D60-A572-42F3-AAE8-6FB508217F00}" type="datetimeFigureOut">
              <a:rPr lang="pt-BR"/>
              <a:pPr>
                <a:defRPr/>
              </a:pPr>
              <a:t>07/01/2020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D88B5502-2406-4BA3-8CE4-0FB9579A8CF4}" type="slidenum">
              <a:rPr lang="pt-BR"/>
              <a:pPr>
                <a:defRPr/>
              </a:pPr>
              <a:t>‹nº›</a:t>
            </a:fld>
            <a:endParaRPr lang="pt-BR"/>
          </a:p>
        </p:txBody>
      </p:sp>
    </p:spTree>
    <p:extLst>
      <p:ext uri="{BB962C8B-B14F-4D97-AF65-F5344CB8AC3E}">
        <p14:creationId xmlns:p14="http://schemas.microsoft.com/office/powerpoint/2010/main" xmlns="" val="2211173941"/>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38960DE-760C-4F6B-A738-FA7C54D5CA2E}" type="datetimeFigureOut">
              <a:rPr lang="pt-BR"/>
              <a:pPr>
                <a:defRPr/>
              </a:pPr>
              <a:t>07/01/2020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4514664-498E-4960-9CB6-711027C189A7}" type="slidenum">
              <a:rPr lang="pt-BR"/>
              <a:pPr>
                <a:defRPr/>
              </a:pPr>
              <a:t>‹nº›</a:t>
            </a:fld>
            <a:endParaRPr lang="pt-BR"/>
          </a:p>
        </p:txBody>
      </p:sp>
    </p:spTree>
    <p:extLst>
      <p:ext uri="{BB962C8B-B14F-4D97-AF65-F5344CB8AC3E}">
        <p14:creationId xmlns:p14="http://schemas.microsoft.com/office/powerpoint/2010/main" xmlns="" val="1279516873"/>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DD3B9C8C-5496-41F6-9605-857DE1F0BF8E}" type="datetimeFigureOut">
              <a:rPr lang="pt-BR"/>
              <a:pPr>
                <a:defRPr/>
              </a:pPr>
              <a:t>07/01/2020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3295DFC-0CB3-4490-AE4C-1BC58CB6C2C9}" type="slidenum">
              <a:rPr lang="pt-BR"/>
              <a:pPr>
                <a:defRPr/>
              </a:pPr>
              <a:t>‹nº›</a:t>
            </a:fld>
            <a:endParaRPr lang="pt-BR"/>
          </a:p>
        </p:txBody>
      </p:sp>
    </p:spTree>
    <p:extLst>
      <p:ext uri="{BB962C8B-B14F-4D97-AF65-F5344CB8AC3E}">
        <p14:creationId xmlns:p14="http://schemas.microsoft.com/office/powerpoint/2010/main" xmlns="" val="3927867470"/>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a:xfrm>
            <a:off x="904875" y="2736057"/>
            <a:ext cx="7315200" cy="959644"/>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 name="Retângulo 4"/>
          <p:cNvSpPr/>
          <p:nvPr/>
        </p:nvSpPr>
        <p:spPr>
          <a:xfrm>
            <a:off x="914400" y="3786188"/>
            <a:ext cx="7315200" cy="51435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6" name="Retângulo 5"/>
          <p:cNvSpPr/>
          <p:nvPr/>
        </p:nvSpPr>
        <p:spPr>
          <a:xfrm>
            <a:off x="904875" y="2736057"/>
            <a:ext cx="228600" cy="959644"/>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tângulo 6"/>
          <p:cNvSpPr/>
          <p:nvPr/>
        </p:nvSpPr>
        <p:spPr>
          <a:xfrm>
            <a:off x="914400" y="3786188"/>
            <a:ext cx="228600" cy="51435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Título 7"/>
          <p:cNvSpPr>
            <a:spLocks noGrp="1"/>
          </p:cNvSpPr>
          <p:nvPr>
            <p:ph type="ctrTitle"/>
          </p:nvPr>
        </p:nvSpPr>
        <p:spPr>
          <a:xfrm>
            <a:off x="1219200" y="2914650"/>
            <a:ext cx="6858000" cy="742950"/>
          </a:xfrm>
        </p:spPr>
        <p:txBody>
          <a:bodyPr anchor="t"/>
          <a:lstStyle>
            <a:lvl1pPr algn="r">
              <a:defRPr sz="3200">
                <a:solidFill>
                  <a:schemeClr val="tx1"/>
                </a:solidFill>
              </a:defRPr>
            </a:lvl1pPr>
          </a:lstStyle>
          <a:p>
            <a:r>
              <a:rPr lang="pt-BR" smtClean="0"/>
              <a:t>Clique para editar o título mestre</a:t>
            </a:r>
            <a:endParaRPr lang="en-US"/>
          </a:p>
        </p:txBody>
      </p:sp>
      <p:sp>
        <p:nvSpPr>
          <p:cNvPr id="9" name="Subtítulo 8"/>
          <p:cNvSpPr>
            <a:spLocks noGrp="1"/>
          </p:cNvSpPr>
          <p:nvPr>
            <p:ph type="subTitle" idx="1"/>
          </p:nvPr>
        </p:nvSpPr>
        <p:spPr>
          <a:xfrm>
            <a:off x="1219200" y="3843338"/>
            <a:ext cx="6858000" cy="40005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10" name="Espaço Reservado para Data 27"/>
          <p:cNvSpPr>
            <a:spLocks noGrp="1"/>
          </p:cNvSpPr>
          <p:nvPr>
            <p:ph type="dt" sz="half" idx="10"/>
          </p:nvPr>
        </p:nvSpPr>
        <p:spPr>
          <a:xfrm>
            <a:off x="6400800" y="4766072"/>
            <a:ext cx="2286000" cy="275034"/>
          </a:xfrm>
        </p:spPr>
        <p:txBody>
          <a:bodyPr/>
          <a:lstStyle>
            <a:lvl1pPr>
              <a:defRPr sz="1400">
                <a:solidFill>
                  <a:prstClr val="white">
                    <a:tint val="75000"/>
                  </a:prstClr>
                </a:solidFill>
              </a:defRPr>
            </a:lvl1pPr>
          </a:lstStyle>
          <a:p>
            <a:pPr>
              <a:defRPr/>
            </a:pPr>
            <a:fld id="{95E54563-A5C6-499D-BCB1-FCDBDB671A95}" type="datetimeFigureOut">
              <a:rPr lang="pt-BR"/>
              <a:pPr>
                <a:defRPr/>
              </a:pPr>
              <a:t>07/01/2020</a:t>
            </a:fld>
            <a:endParaRPr lang="pt-BR"/>
          </a:p>
        </p:txBody>
      </p:sp>
      <p:sp>
        <p:nvSpPr>
          <p:cNvPr id="11" name="Espaço Reservado para Rodapé 16"/>
          <p:cNvSpPr>
            <a:spLocks noGrp="1"/>
          </p:cNvSpPr>
          <p:nvPr>
            <p:ph type="ftr" sz="quarter" idx="11"/>
          </p:nvPr>
        </p:nvSpPr>
        <p:spPr>
          <a:xfrm>
            <a:off x="2898775" y="4766072"/>
            <a:ext cx="3475038" cy="275034"/>
          </a:xfrm>
        </p:spPr>
        <p:txBody>
          <a:bodyPr/>
          <a:lstStyle>
            <a:lvl1pPr>
              <a:defRPr>
                <a:solidFill>
                  <a:prstClr val="white">
                    <a:tint val="75000"/>
                  </a:prstClr>
                </a:solidFill>
              </a:defRPr>
            </a:lvl1pPr>
          </a:lstStyle>
          <a:p>
            <a:pPr>
              <a:defRPr/>
            </a:pPr>
            <a:endParaRPr lang="pt-BR"/>
          </a:p>
        </p:txBody>
      </p:sp>
      <p:sp>
        <p:nvSpPr>
          <p:cNvPr id="12" name="Espaço Reservado para Número de Slide 28"/>
          <p:cNvSpPr>
            <a:spLocks noGrp="1"/>
          </p:cNvSpPr>
          <p:nvPr>
            <p:ph type="sldNum" sz="quarter" idx="12"/>
          </p:nvPr>
        </p:nvSpPr>
        <p:spPr>
          <a:xfrm>
            <a:off x="1216025" y="4766072"/>
            <a:ext cx="1219200" cy="275034"/>
          </a:xfrm>
        </p:spPr>
        <p:txBody>
          <a:bodyPr/>
          <a:lstStyle>
            <a:lvl1pPr>
              <a:defRPr>
                <a:solidFill>
                  <a:prstClr val="white">
                    <a:tint val="75000"/>
                  </a:prstClr>
                </a:solidFill>
              </a:defRPr>
            </a:lvl1pPr>
          </a:lstStyle>
          <a:p>
            <a:pPr>
              <a:defRPr/>
            </a:pPr>
            <a:fld id="{DA84CAE4-0FCA-49CC-96AD-7F3F54455C6D}" type="slidenum">
              <a:rPr lang="pt-BR"/>
              <a:pPr>
                <a:defRPr/>
              </a:pPr>
              <a:t>‹nº›</a:t>
            </a:fld>
            <a:endParaRPr lang="pt-BR"/>
          </a:p>
        </p:txBody>
      </p:sp>
    </p:spTree>
    <p:extLst>
      <p:ext uri="{BB962C8B-B14F-4D97-AF65-F5344CB8AC3E}">
        <p14:creationId xmlns:p14="http://schemas.microsoft.com/office/powerpoint/2010/main" xmlns="" val="80801316"/>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8" name="Espaço Reservado para Conteúdo 7"/>
          <p:cNvSpPr>
            <a:spLocks noGrp="1"/>
          </p:cNvSpPr>
          <p:nvPr>
            <p:ph sz="quarter" idx="1"/>
          </p:nvPr>
        </p:nvSpPr>
        <p:spPr>
          <a:xfrm>
            <a:off x="457200" y="914400"/>
            <a:ext cx="8229600" cy="370332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solidFill>
                  <a:prstClr val="white">
                    <a:tint val="75000"/>
                  </a:prstClr>
                </a:solidFill>
              </a:defRPr>
            </a:lvl1pPr>
          </a:lstStyle>
          <a:p>
            <a:pPr>
              <a:defRPr/>
            </a:pPr>
            <a:fld id="{3A3A6427-4299-4A08-8A1A-F8BE9C91BFE3}" type="datetimeFigureOut">
              <a:rPr lang="pt-BR"/>
              <a:pPr>
                <a:defRPr/>
              </a:pPr>
              <a:t>07/01/2020</a:t>
            </a:fld>
            <a:endParaRPr lang="pt-BR"/>
          </a:p>
        </p:txBody>
      </p:sp>
      <p:sp>
        <p:nvSpPr>
          <p:cNvPr id="5" name="Espaço Reservado para Rodapé 4"/>
          <p:cNvSpPr>
            <a:spLocks noGrp="1"/>
          </p:cNvSpPr>
          <p:nvPr>
            <p:ph type="ftr" sz="quarter" idx="11"/>
          </p:nvPr>
        </p:nvSpPr>
        <p:spPr/>
        <p:txBody>
          <a:bodyPr/>
          <a:lstStyle>
            <a:lvl1pPr>
              <a:defRPr>
                <a:solidFill>
                  <a:prstClr val="white">
                    <a:tint val="75000"/>
                  </a:prstClr>
                </a:solidFill>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solidFill>
                  <a:prstClr val="white">
                    <a:tint val="75000"/>
                  </a:prstClr>
                </a:solidFill>
              </a:defRPr>
            </a:lvl1pPr>
          </a:lstStyle>
          <a:p>
            <a:pPr>
              <a:defRPr/>
            </a:pPr>
            <a:fld id="{CC07277F-743E-4BCA-9810-3A684C40716F}" type="slidenum">
              <a:rPr lang="pt-BR"/>
              <a:pPr>
                <a:defRPr/>
              </a:pPr>
              <a:t>‹nº›</a:t>
            </a:fld>
            <a:endParaRPr lang="pt-BR"/>
          </a:p>
        </p:txBody>
      </p:sp>
    </p:spTree>
    <p:extLst>
      <p:ext uri="{BB962C8B-B14F-4D97-AF65-F5344CB8AC3E}">
        <p14:creationId xmlns:p14="http://schemas.microsoft.com/office/powerpoint/2010/main" xmlns="" val="2752178180"/>
      </p:ext>
    </p:extLst>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a:xfrm>
            <a:off x="914400" y="2114550"/>
            <a:ext cx="7315200" cy="959644"/>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 name="Retângulo 4"/>
          <p:cNvSpPr/>
          <p:nvPr/>
        </p:nvSpPr>
        <p:spPr>
          <a:xfrm>
            <a:off x="914400" y="2114550"/>
            <a:ext cx="228600" cy="959644"/>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 name="Título 1"/>
          <p:cNvSpPr>
            <a:spLocks noGrp="1"/>
          </p:cNvSpPr>
          <p:nvPr>
            <p:ph type="title"/>
          </p:nvPr>
        </p:nvSpPr>
        <p:spPr>
          <a:xfrm>
            <a:off x="1219200" y="2228850"/>
            <a:ext cx="6858000" cy="800100"/>
          </a:xfrm>
        </p:spPr>
        <p:txBody>
          <a:bodyPr anchor="t"/>
          <a:lstStyle>
            <a:lvl1pPr algn="r">
              <a:buNone/>
              <a:defRPr sz="3200" b="0" cap="none" baseline="0"/>
            </a:lvl1pPr>
          </a:lstStyle>
          <a:p>
            <a:r>
              <a:rPr lang="pt-BR" smtClean="0"/>
              <a:t>Clique para editar o título mestre</a:t>
            </a:r>
            <a:endParaRPr lang="en-US"/>
          </a:p>
        </p:txBody>
      </p:sp>
      <p:sp>
        <p:nvSpPr>
          <p:cNvPr id="3" name="Espaço Reservado para Texto 2"/>
          <p:cNvSpPr>
            <a:spLocks noGrp="1"/>
          </p:cNvSpPr>
          <p:nvPr>
            <p:ph type="body" idx="1"/>
          </p:nvPr>
        </p:nvSpPr>
        <p:spPr>
          <a:xfrm>
            <a:off x="1295400" y="3200400"/>
            <a:ext cx="6781800" cy="85725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 texto mestre</a:t>
            </a:r>
          </a:p>
        </p:txBody>
      </p:sp>
      <p:sp>
        <p:nvSpPr>
          <p:cNvPr id="6" name="Espaço Reservado para Data 3"/>
          <p:cNvSpPr>
            <a:spLocks noGrp="1"/>
          </p:cNvSpPr>
          <p:nvPr>
            <p:ph type="dt" sz="half" idx="10"/>
          </p:nvPr>
        </p:nvSpPr>
        <p:spPr>
          <a:xfrm>
            <a:off x="6400800" y="4766072"/>
            <a:ext cx="2286000" cy="275034"/>
          </a:xfrm>
        </p:spPr>
        <p:txBody>
          <a:bodyPr/>
          <a:lstStyle>
            <a:lvl1pPr>
              <a:defRPr>
                <a:solidFill>
                  <a:prstClr val="white">
                    <a:tint val="75000"/>
                  </a:prstClr>
                </a:solidFill>
              </a:defRPr>
            </a:lvl1pPr>
          </a:lstStyle>
          <a:p>
            <a:pPr>
              <a:defRPr/>
            </a:pPr>
            <a:fld id="{F29CBC9E-486C-4242-A043-61C1BE5ACE56}" type="datetimeFigureOut">
              <a:rPr lang="pt-BR"/>
              <a:pPr>
                <a:defRPr/>
              </a:pPr>
              <a:t>07/01/2020</a:t>
            </a:fld>
            <a:endParaRPr lang="pt-BR"/>
          </a:p>
        </p:txBody>
      </p:sp>
      <p:sp>
        <p:nvSpPr>
          <p:cNvPr id="7" name="Espaço Reservado para Rodapé 4"/>
          <p:cNvSpPr>
            <a:spLocks noGrp="1"/>
          </p:cNvSpPr>
          <p:nvPr>
            <p:ph type="ftr" sz="quarter" idx="11"/>
          </p:nvPr>
        </p:nvSpPr>
        <p:spPr>
          <a:xfrm>
            <a:off x="2898775" y="4766072"/>
            <a:ext cx="3475038" cy="275034"/>
          </a:xfrm>
        </p:spPr>
        <p:txBody>
          <a:bodyPr/>
          <a:lstStyle>
            <a:lvl1pPr>
              <a:defRPr>
                <a:solidFill>
                  <a:prstClr val="white">
                    <a:tint val="75000"/>
                  </a:prstClr>
                </a:solidFill>
              </a:defRPr>
            </a:lvl1pPr>
          </a:lstStyle>
          <a:p>
            <a:pPr>
              <a:defRPr/>
            </a:pPr>
            <a:endParaRPr lang="pt-BR"/>
          </a:p>
        </p:txBody>
      </p:sp>
      <p:sp>
        <p:nvSpPr>
          <p:cNvPr id="8" name="Espaço Reservado para Número de Slide 5"/>
          <p:cNvSpPr>
            <a:spLocks noGrp="1"/>
          </p:cNvSpPr>
          <p:nvPr>
            <p:ph type="sldNum" sz="quarter" idx="12"/>
          </p:nvPr>
        </p:nvSpPr>
        <p:spPr>
          <a:xfrm>
            <a:off x="1069976" y="4766072"/>
            <a:ext cx="1520825" cy="275034"/>
          </a:xfrm>
        </p:spPr>
        <p:txBody>
          <a:bodyPr/>
          <a:lstStyle>
            <a:lvl1pPr>
              <a:defRPr>
                <a:solidFill>
                  <a:prstClr val="white">
                    <a:tint val="75000"/>
                  </a:prstClr>
                </a:solidFill>
              </a:defRPr>
            </a:lvl1pPr>
          </a:lstStyle>
          <a:p>
            <a:pPr>
              <a:defRPr/>
            </a:pPr>
            <a:fld id="{5AA34CF6-962A-44CD-AFA8-75B86E62A4A4}" type="slidenum">
              <a:rPr lang="pt-BR"/>
              <a:pPr>
                <a:defRPr/>
              </a:pPr>
              <a:t>‹nº›</a:t>
            </a:fld>
            <a:endParaRPr lang="pt-BR"/>
          </a:p>
        </p:txBody>
      </p:sp>
    </p:spTree>
    <p:extLst>
      <p:ext uri="{BB962C8B-B14F-4D97-AF65-F5344CB8AC3E}">
        <p14:creationId xmlns:p14="http://schemas.microsoft.com/office/powerpoint/2010/main" xmlns="" val="3875588772"/>
      </p:ext>
    </p:extLst>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171450"/>
            <a:ext cx="8229600" cy="685800"/>
          </a:xfrm>
        </p:spPr>
        <p:txBody>
          <a:bodyPr/>
          <a:lstStyle/>
          <a:p>
            <a:r>
              <a:rPr lang="pt-BR" smtClean="0"/>
              <a:t>Clique para editar o título mestre</a:t>
            </a:r>
            <a:endParaRPr lang="en-US"/>
          </a:p>
        </p:txBody>
      </p:sp>
      <p:sp>
        <p:nvSpPr>
          <p:cNvPr id="9" name="Espaço Reservado para Conteúdo 8"/>
          <p:cNvSpPr>
            <a:spLocks noGrp="1"/>
          </p:cNvSpPr>
          <p:nvPr>
            <p:ph sz="quarter" idx="1"/>
          </p:nvPr>
        </p:nvSpPr>
        <p:spPr>
          <a:xfrm>
            <a:off x="457200" y="914400"/>
            <a:ext cx="4041648" cy="370332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632198" y="912114"/>
            <a:ext cx="4041648" cy="370332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4"/>
          <p:cNvSpPr>
            <a:spLocks noGrp="1"/>
          </p:cNvSpPr>
          <p:nvPr>
            <p:ph type="dt" sz="half" idx="10"/>
          </p:nvPr>
        </p:nvSpPr>
        <p:spPr/>
        <p:txBody>
          <a:bodyPr/>
          <a:lstStyle>
            <a:lvl1pPr>
              <a:defRPr>
                <a:solidFill>
                  <a:prstClr val="white">
                    <a:tint val="75000"/>
                  </a:prstClr>
                </a:solidFill>
              </a:defRPr>
            </a:lvl1pPr>
          </a:lstStyle>
          <a:p>
            <a:pPr>
              <a:defRPr/>
            </a:pPr>
            <a:fld id="{A2E39FE2-25FE-4CE3-B8B9-1284961F4F76}" type="datetimeFigureOut">
              <a:rPr lang="pt-BR"/>
              <a:pPr>
                <a:defRPr/>
              </a:pPr>
              <a:t>07/01/2020</a:t>
            </a:fld>
            <a:endParaRPr lang="pt-BR"/>
          </a:p>
        </p:txBody>
      </p:sp>
      <p:sp>
        <p:nvSpPr>
          <p:cNvPr id="6" name="Espaço Reservado para Rodapé 5"/>
          <p:cNvSpPr>
            <a:spLocks noGrp="1"/>
          </p:cNvSpPr>
          <p:nvPr>
            <p:ph type="ftr" sz="quarter" idx="11"/>
          </p:nvPr>
        </p:nvSpPr>
        <p:spPr/>
        <p:txBody>
          <a:bodyPr/>
          <a:lstStyle>
            <a:lvl1pPr>
              <a:defRPr>
                <a:solidFill>
                  <a:prstClr val="white">
                    <a:tint val="75000"/>
                  </a:prstClr>
                </a:solidFill>
              </a:defRPr>
            </a:lvl1pPr>
          </a:lstStyle>
          <a:p>
            <a:pPr>
              <a:defRPr/>
            </a:pPr>
            <a:endParaRPr lang="pt-BR"/>
          </a:p>
        </p:txBody>
      </p:sp>
      <p:sp>
        <p:nvSpPr>
          <p:cNvPr id="7" name="Espaço Reservado para Número de Slide 6"/>
          <p:cNvSpPr>
            <a:spLocks noGrp="1"/>
          </p:cNvSpPr>
          <p:nvPr>
            <p:ph type="sldNum" sz="quarter" idx="12"/>
          </p:nvPr>
        </p:nvSpPr>
        <p:spPr/>
        <p:txBody>
          <a:bodyPr/>
          <a:lstStyle>
            <a:lvl1pPr>
              <a:defRPr>
                <a:solidFill>
                  <a:prstClr val="white">
                    <a:tint val="75000"/>
                  </a:prstClr>
                </a:solidFill>
              </a:defRPr>
            </a:lvl1pPr>
          </a:lstStyle>
          <a:p>
            <a:pPr>
              <a:defRPr/>
            </a:pPr>
            <a:fld id="{D8692FD6-9A09-4D82-8DC6-237643E3B4A7}" type="slidenum">
              <a:rPr lang="pt-BR"/>
              <a:pPr>
                <a:defRPr/>
              </a:pPr>
              <a:t>‹nº›</a:t>
            </a:fld>
            <a:endParaRPr lang="pt-BR"/>
          </a:p>
        </p:txBody>
      </p:sp>
    </p:spTree>
    <p:extLst>
      <p:ext uri="{BB962C8B-B14F-4D97-AF65-F5344CB8AC3E}">
        <p14:creationId xmlns:p14="http://schemas.microsoft.com/office/powerpoint/2010/main" xmlns="" val="3252193194"/>
      </p:ext>
    </p:extLst>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171450"/>
            <a:ext cx="8229600" cy="685800"/>
          </a:xfrm>
        </p:spPr>
        <p:txBody>
          <a:bodyPr anchor="ctr"/>
          <a:lstStyle>
            <a:lvl1pPr>
              <a:defRPr/>
            </a:lvl1pPr>
          </a:lstStyle>
          <a:p>
            <a:r>
              <a:rPr lang="pt-BR" smtClean="0"/>
              <a:t>Clique para editar o título mestre</a:t>
            </a:r>
            <a:endParaRPr lang="en-US"/>
          </a:p>
        </p:txBody>
      </p:sp>
      <p:sp>
        <p:nvSpPr>
          <p:cNvPr id="3" name="Espaço Reservado para Texto 2"/>
          <p:cNvSpPr>
            <a:spLocks noGrp="1"/>
          </p:cNvSpPr>
          <p:nvPr>
            <p:ph type="body" idx="1"/>
          </p:nvPr>
        </p:nvSpPr>
        <p:spPr>
          <a:xfrm>
            <a:off x="457200" y="964406"/>
            <a:ext cx="4040188" cy="51435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pt-BR" smtClean="0"/>
              <a:t>Clique para editar o texto mestre</a:t>
            </a:r>
          </a:p>
        </p:txBody>
      </p:sp>
      <p:sp>
        <p:nvSpPr>
          <p:cNvPr id="4" name="Espaço Reservado para Texto 3"/>
          <p:cNvSpPr>
            <a:spLocks noGrp="1"/>
          </p:cNvSpPr>
          <p:nvPr>
            <p:ph type="body" sz="half" idx="3"/>
          </p:nvPr>
        </p:nvSpPr>
        <p:spPr>
          <a:xfrm>
            <a:off x="4648201" y="971550"/>
            <a:ext cx="4041775" cy="51435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pt-BR" smtClean="0"/>
              <a:t>Clique para editar o texto mestre</a:t>
            </a:r>
          </a:p>
        </p:txBody>
      </p:sp>
      <p:sp>
        <p:nvSpPr>
          <p:cNvPr id="11" name="Espaço Reservado para Conteúdo 10"/>
          <p:cNvSpPr>
            <a:spLocks noGrp="1"/>
          </p:cNvSpPr>
          <p:nvPr>
            <p:ph sz="quarter" idx="2"/>
          </p:nvPr>
        </p:nvSpPr>
        <p:spPr>
          <a:xfrm>
            <a:off x="457200" y="1600200"/>
            <a:ext cx="4038600" cy="302895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648200" y="1600200"/>
            <a:ext cx="4038600" cy="302895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6"/>
          <p:cNvSpPr>
            <a:spLocks noGrp="1"/>
          </p:cNvSpPr>
          <p:nvPr>
            <p:ph type="dt" sz="half" idx="10"/>
          </p:nvPr>
        </p:nvSpPr>
        <p:spPr/>
        <p:txBody>
          <a:bodyPr/>
          <a:lstStyle>
            <a:lvl1pPr>
              <a:defRPr>
                <a:solidFill>
                  <a:prstClr val="white">
                    <a:tint val="75000"/>
                  </a:prstClr>
                </a:solidFill>
              </a:defRPr>
            </a:lvl1pPr>
          </a:lstStyle>
          <a:p>
            <a:pPr>
              <a:defRPr/>
            </a:pPr>
            <a:fld id="{2E77905E-38F9-4B10-9C1F-2096EF9DB00C}" type="datetimeFigureOut">
              <a:rPr lang="pt-BR"/>
              <a:pPr>
                <a:defRPr/>
              </a:pPr>
              <a:t>07/01/2020</a:t>
            </a:fld>
            <a:endParaRPr lang="pt-BR"/>
          </a:p>
        </p:txBody>
      </p:sp>
      <p:sp>
        <p:nvSpPr>
          <p:cNvPr id="8" name="Espaço Reservado para Rodapé 7"/>
          <p:cNvSpPr>
            <a:spLocks noGrp="1"/>
          </p:cNvSpPr>
          <p:nvPr>
            <p:ph type="ftr" sz="quarter" idx="11"/>
          </p:nvPr>
        </p:nvSpPr>
        <p:spPr/>
        <p:txBody>
          <a:bodyPr/>
          <a:lstStyle>
            <a:lvl1pPr>
              <a:defRPr>
                <a:solidFill>
                  <a:prstClr val="white">
                    <a:tint val="75000"/>
                  </a:prstClr>
                </a:solidFill>
              </a:defRPr>
            </a:lvl1pPr>
          </a:lstStyle>
          <a:p>
            <a:pPr>
              <a:defRPr/>
            </a:pPr>
            <a:endParaRPr lang="pt-BR"/>
          </a:p>
        </p:txBody>
      </p:sp>
      <p:sp>
        <p:nvSpPr>
          <p:cNvPr id="9" name="Espaço Reservado para Número de Slide 8"/>
          <p:cNvSpPr>
            <a:spLocks noGrp="1"/>
          </p:cNvSpPr>
          <p:nvPr>
            <p:ph type="sldNum" sz="quarter" idx="12"/>
          </p:nvPr>
        </p:nvSpPr>
        <p:spPr/>
        <p:txBody>
          <a:bodyPr/>
          <a:lstStyle>
            <a:lvl1pPr>
              <a:defRPr>
                <a:solidFill>
                  <a:prstClr val="white">
                    <a:tint val="75000"/>
                  </a:prstClr>
                </a:solidFill>
              </a:defRPr>
            </a:lvl1pPr>
          </a:lstStyle>
          <a:p>
            <a:pPr>
              <a:defRPr/>
            </a:pPr>
            <a:fld id="{218BFB82-9A65-421A-8AA1-D1944C75FF60}" type="slidenum">
              <a:rPr lang="pt-BR"/>
              <a:pPr>
                <a:defRPr/>
              </a:pPr>
              <a:t>‹nº›</a:t>
            </a:fld>
            <a:endParaRPr lang="pt-BR"/>
          </a:p>
        </p:txBody>
      </p:sp>
    </p:spTree>
    <p:extLst>
      <p:ext uri="{BB962C8B-B14F-4D97-AF65-F5344CB8AC3E}">
        <p14:creationId xmlns:p14="http://schemas.microsoft.com/office/powerpoint/2010/main" xmlns="" val="183087614"/>
      </p:ext>
    </p:extLst>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Triângulo isósceles 2"/>
          <p:cNvSpPr>
            <a:spLocks noChangeAspect="1"/>
          </p:cNvSpPr>
          <p:nvPr/>
        </p:nvSpPr>
        <p:spPr>
          <a:xfrm rot="5400000">
            <a:off x="442913" y="4835525"/>
            <a:ext cx="142875"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 name="Título 1"/>
          <p:cNvSpPr>
            <a:spLocks noGrp="1"/>
          </p:cNvSpPr>
          <p:nvPr>
            <p:ph type="title"/>
          </p:nvPr>
        </p:nvSpPr>
        <p:spPr>
          <a:xfrm>
            <a:off x="457200" y="171450"/>
            <a:ext cx="8229600" cy="685800"/>
          </a:xfrm>
        </p:spPr>
        <p:txBody>
          <a:bodyPr/>
          <a:lstStyle/>
          <a:p>
            <a:r>
              <a:rPr lang="pt-BR" smtClean="0"/>
              <a:t>Clique para editar o título mestre</a:t>
            </a:r>
            <a:endParaRPr lang="en-US"/>
          </a:p>
        </p:txBody>
      </p:sp>
      <p:sp>
        <p:nvSpPr>
          <p:cNvPr id="4" name="Espaço Reservado para Data 2"/>
          <p:cNvSpPr>
            <a:spLocks noGrp="1"/>
          </p:cNvSpPr>
          <p:nvPr>
            <p:ph type="dt" sz="half" idx="10"/>
          </p:nvPr>
        </p:nvSpPr>
        <p:spPr/>
        <p:txBody>
          <a:bodyPr/>
          <a:lstStyle>
            <a:lvl1pPr>
              <a:defRPr>
                <a:solidFill>
                  <a:prstClr val="white">
                    <a:tint val="75000"/>
                  </a:prstClr>
                </a:solidFill>
              </a:defRPr>
            </a:lvl1pPr>
          </a:lstStyle>
          <a:p>
            <a:pPr>
              <a:defRPr/>
            </a:pPr>
            <a:fld id="{56964581-07DC-4E73-8538-FF9B401128A5}" type="datetimeFigureOut">
              <a:rPr lang="pt-BR"/>
              <a:pPr>
                <a:defRPr/>
              </a:pPr>
              <a:t>07/01/2020</a:t>
            </a:fld>
            <a:endParaRPr lang="pt-BR"/>
          </a:p>
        </p:txBody>
      </p:sp>
      <p:sp>
        <p:nvSpPr>
          <p:cNvPr id="5" name="Espaço Reservado para Rodapé 3"/>
          <p:cNvSpPr>
            <a:spLocks noGrp="1"/>
          </p:cNvSpPr>
          <p:nvPr>
            <p:ph type="ftr" sz="quarter" idx="11"/>
          </p:nvPr>
        </p:nvSpPr>
        <p:spPr/>
        <p:txBody>
          <a:bodyPr/>
          <a:lstStyle>
            <a:lvl1pPr>
              <a:defRPr>
                <a:solidFill>
                  <a:prstClr val="white">
                    <a:tint val="75000"/>
                  </a:prstClr>
                </a:solidFill>
              </a:defRPr>
            </a:lvl1pPr>
          </a:lstStyle>
          <a:p>
            <a:pPr>
              <a:defRPr/>
            </a:pPr>
            <a:endParaRPr lang="pt-BR"/>
          </a:p>
        </p:txBody>
      </p:sp>
      <p:sp>
        <p:nvSpPr>
          <p:cNvPr id="6" name="Espaço Reservado para Número de Slide 4"/>
          <p:cNvSpPr>
            <a:spLocks noGrp="1"/>
          </p:cNvSpPr>
          <p:nvPr>
            <p:ph type="sldNum" sz="quarter" idx="12"/>
          </p:nvPr>
        </p:nvSpPr>
        <p:spPr/>
        <p:txBody>
          <a:bodyPr/>
          <a:lstStyle>
            <a:lvl1pPr>
              <a:defRPr>
                <a:solidFill>
                  <a:prstClr val="white">
                    <a:tint val="75000"/>
                  </a:prstClr>
                </a:solidFill>
              </a:defRPr>
            </a:lvl1pPr>
          </a:lstStyle>
          <a:p>
            <a:pPr>
              <a:defRPr/>
            </a:pPr>
            <a:fld id="{241F802B-97CD-4FCC-99C2-AE7CC3B285AF}" type="slidenum">
              <a:rPr lang="pt-BR"/>
              <a:pPr>
                <a:defRPr/>
              </a:pPr>
              <a:t>‹nº›</a:t>
            </a:fld>
            <a:endParaRPr lang="pt-BR"/>
          </a:p>
        </p:txBody>
      </p:sp>
    </p:spTree>
    <p:extLst>
      <p:ext uri="{BB962C8B-B14F-4D97-AF65-F5344CB8AC3E}">
        <p14:creationId xmlns:p14="http://schemas.microsoft.com/office/powerpoint/2010/main" xmlns="" val="1612082514"/>
      </p:ext>
    </p:extLst>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Conector reto 10"/>
          <p:cNvSpPr>
            <a:spLocks noChangeShapeType="1"/>
          </p:cNvSpPr>
          <p:nvPr/>
        </p:nvSpPr>
        <p:spPr bwMode="auto">
          <a:xfrm>
            <a:off x="457200" y="4764881"/>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xmlns="">
                <a:noFill/>
              </a14:hiddenFill>
            </a:ext>
          </a:extLst>
        </p:spPr>
        <p:txBody>
          <a:bodyPr/>
          <a:lstStyle/>
          <a:p>
            <a:endParaRPr lang="pt-BR"/>
          </a:p>
        </p:txBody>
      </p:sp>
      <p:sp>
        <p:nvSpPr>
          <p:cNvPr id="3" name="Triângulo isósceles 2"/>
          <p:cNvSpPr>
            <a:spLocks noChangeAspect="1"/>
          </p:cNvSpPr>
          <p:nvPr/>
        </p:nvSpPr>
        <p:spPr>
          <a:xfrm rot="5400000">
            <a:off x="442913" y="4835525"/>
            <a:ext cx="142875"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4" name="Espaço Reservado para Data 1"/>
          <p:cNvSpPr>
            <a:spLocks noGrp="1"/>
          </p:cNvSpPr>
          <p:nvPr>
            <p:ph type="dt" sz="half" idx="10"/>
          </p:nvPr>
        </p:nvSpPr>
        <p:spPr/>
        <p:txBody>
          <a:bodyPr/>
          <a:lstStyle>
            <a:lvl1pPr>
              <a:defRPr>
                <a:solidFill>
                  <a:prstClr val="white">
                    <a:tint val="75000"/>
                  </a:prstClr>
                </a:solidFill>
              </a:defRPr>
            </a:lvl1pPr>
          </a:lstStyle>
          <a:p>
            <a:pPr>
              <a:defRPr/>
            </a:pPr>
            <a:fld id="{F376DB3A-8365-4262-8695-4EBD4C5E9087}" type="datetimeFigureOut">
              <a:rPr lang="pt-BR"/>
              <a:pPr>
                <a:defRPr/>
              </a:pPr>
              <a:t>07/01/2020</a:t>
            </a:fld>
            <a:endParaRPr lang="pt-BR"/>
          </a:p>
        </p:txBody>
      </p:sp>
      <p:sp>
        <p:nvSpPr>
          <p:cNvPr id="5" name="Espaço Reservado para Rodapé 2"/>
          <p:cNvSpPr>
            <a:spLocks noGrp="1"/>
          </p:cNvSpPr>
          <p:nvPr>
            <p:ph type="ftr" sz="quarter" idx="11"/>
          </p:nvPr>
        </p:nvSpPr>
        <p:spPr/>
        <p:txBody>
          <a:bodyPr/>
          <a:lstStyle>
            <a:lvl1pPr>
              <a:defRPr>
                <a:solidFill>
                  <a:prstClr val="white">
                    <a:tint val="75000"/>
                  </a:prstClr>
                </a:solidFill>
              </a:defRPr>
            </a:lvl1pPr>
          </a:lstStyle>
          <a:p>
            <a:pPr>
              <a:defRPr/>
            </a:pPr>
            <a:endParaRPr lang="pt-BR"/>
          </a:p>
        </p:txBody>
      </p:sp>
      <p:sp>
        <p:nvSpPr>
          <p:cNvPr id="6" name="Espaço Reservado para Número de Slide 3"/>
          <p:cNvSpPr>
            <a:spLocks noGrp="1"/>
          </p:cNvSpPr>
          <p:nvPr>
            <p:ph type="sldNum" sz="quarter" idx="12"/>
          </p:nvPr>
        </p:nvSpPr>
        <p:spPr/>
        <p:txBody>
          <a:bodyPr/>
          <a:lstStyle>
            <a:lvl1pPr>
              <a:defRPr>
                <a:solidFill>
                  <a:prstClr val="white">
                    <a:tint val="75000"/>
                  </a:prstClr>
                </a:solidFill>
              </a:defRPr>
            </a:lvl1pPr>
          </a:lstStyle>
          <a:p>
            <a:pPr>
              <a:defRPr/>
            </a:pPr>
            <a:fld id="{6BE6C23A-3603-4670-A9B1-8F6D7A811AED}" type="slidenum">
              <a:rPr lang="pt-BR"/>
              <a:pPr>
                <a:defRPr/>
              </a:pPr>
              <a:t>‹nº›</a:t>
            </a:fld>
            <a:endParaRPr lang="pt-BR"/>
          </a:p>
        </p:txBody>
      </p:sp>
    </p:spTree>
    <p:extLst>
      <p:ext uri="{BB962C8B-B14F-4D97-AF65-F5344CB8AC3E}">
        <p14:creationId xmlns:p14="http://schemas.microsoft.com/office/powerpoint/2010/main" xmlns="" val="3830694796"/>
      </p:ext>
    </p:extLst>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10"/>
          <p:cNvSpPr>
            <a:spLocks noChangeShapeType="1"/>
          </p:cNvSpPr>
          <p:nvPr/>
        </p:nvSpPr>
        <p:spPr bwMode="auto">
          <a:xfrm>
            <a:off x="457200" y="4764881"/>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xmlns="">
                <a:noFill/>
              </a14:hiddenFill>
            </a:ext>
          </a:extLst>
        </p:spPr>
        <p:txBody>
          <a:bodyPr/>
          <a:lstStyle/>
          <a:p>
            <a:endParaRPr lang="pt-BR"/>
          </a:p>
        </p:txBody>
      </p:sp>
      <p:sp>
        <p:nvSpPr>
          <p:cNvPr id="6" name="Conector reto 11"/>
          <p:cNvSpPr>
            <a:spLocks noChangeShapeType="1"/>
          </p:cNvSpPr>
          <p:nvPr/>
        </p:nvSpPr>
        <p:spPr bwMode="auto">
          <a:xfrm rot="5400000">
            <a:off x="3915172" y="2493170"/>
            <a:ext cx="4526756"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xmlns="">
                <a:noFill/>
              </a14:hiddenFill>
            </a:ext>
          </a:extLst>
        </p:spPr>
        <p:txBody>
          <a:bodyPr/>
          <a:lstStyle/>
          <a:p>
            <a:endParaRPr lang="pt-BR"/>
          </a:p>
        </p:txBody>
      </p:sp>
      <p:sp>
        <p:nvSpPr>
          <p:cNvPr id="7" name="Triângulo isósceles 6"/>
          <p:cNvSpPr>
            <a:spLocks noChangeAspect="1"/>
          </p:cNvSpPr>
          <p:nvPr/>
        </p:nvSpPr>
        <p:spPr>
          <a:xfrm rot="5400000">
            <a:off x="442913" y="4835525"/>
            <a:ext cx="142875"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 name="Título 1"/>
          <p:cNvSpPr>
            <a:spLocks noGrp="1"/>
          </p:cNvSpPr>
          <p:nvPr>
            <p:ph type="title"/>
          </p:nvPr>
        </p:nvSpPr>
        <p:spPr>
          <a:xfrm>
            <a:off x="6324600" y="228600"/>
            <a:ext cx="2514600" cy="628650"/>
          </a:xfrm>
        </p:spPr>
        <p:txBody>
          <a:bodyPr>
            <a:noAutofit/>
          </a:bodyPr>
          <a:lstStyle>
            <a:lvl1pPr algn="l">
              <a:buNone/>
              <a:defRPr sz="2000" b="1">
                <a:solidFill>
                  <a:schemeClr val="tx2"/>
                </a:solidFill>
                <a:latin typeface="+mn-lt"/>
                <a:ea typeface="+mn-ea"/>
                <a:cs typeface="+mn-cs"/>
              </a:defRPr>
            </a:lvl1pPr>
          </a:lstStyle>
          <a:p>
            <a:r>
              <a:rPr lang="pt-BR" smtClean="0"/>
              <a:t>Clique para editar o título mestre</a:t>
            </a:r>
            <a:endParaRPr lang="en-US"/>
          </a:p>
        </p:txBody>
      </p:sp>
      <p:sp>
        <p:nvSpPr>
          <p:cNvPr id="3" name="Espaço Reservado para Texto 2"/>
          <p:cNvSpPr>
            <a:spLocks noGrp="1"/>
          </p:cNvSpPr>
          <p:nvPr>
            <p:ph type="body" idx="2"/>
          </p:nvPr>
        </p:nvSpPr>
        <p:spPr>
          <a:xfrm>
            <a:off x="6324600" y="914401"/>
            <a:ext cx="2514600" cy="3632597"/>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pt-BR" smtClean="0"/>
              <a:t>Clique para editar o texto mestre</a:t>
            </a:r>
          </a:p>
        </p:txBody>
      </p:sp>
      <p:sp>
        <p:nvSpPr>
          <p:cNvPr id="12" name="Espaço Reservado para Conteúdo 11"/>
          <p:cNvSpPr>
            <a:spLocks noGrp="1"/>
          </p:cNvSpPr>
          <p:nvPr>
            <p:ph sz="quarter" idx="1"/>
          </p:nvPr>
        </p:nvSpPr>
        <p:spPr>
          <a:xfrm>
            <a:off x="304800" y="228600"/>
            <a:ext cx="5715000" cy="428625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8" name="Espaço Reservado para Data 4"/>
          <p:cNvSpPr>
            <a:spLocks noGrp="1"/>
          </p:cNvSpPr>
          <p:nvPr>
            <p:ph type="dt" sz="half" idx="10"/>
          </p:nvPr>
        </p:nvSpPr>
        <p:spPr/>
        <p:txBody>
          <a:bodyPr/>
          <a:lstStyle>
            <a:lvl1pPr>
              <a:defRPr>
                <a:solidFill>
                  <a:prstClr val="white">
                    <a:tint val="75000"/>
                  </a:prstClr>
                </a:solidFill>
              </a:defRPr>
            </a:lvl1pPr>
          </a:lstStyle>
          <a:p>
            <a:pPr>
              <a:defRPr/>
            </a:pPr>
            <a:fld id="{58453893-8F54-4517-A715-210B5F4855D0}" type="datetimeFigureOut">
              <a:rPr lang="pt-BR"/>
              <a:pPr>
                <a:defRPr/>
              </a:pPr>
              <a:t>07/01/2020</a:t>
            </a:fld>
            <a:endParaRPr lang="pt-BR"/>
          </a:p>
        </p:txBody>
      </p:sp>
      <p:sp>
        <p:nvSpPr>
          <p:cNvPr id="9" name="Espaço Reservado para Rodapé 5"/>
          <p:cNvSpPr>
            <a:spLocks noGrp="1"/>
          </p:cNvSpPr>
          <p:nvPr>
            <p:ph type="ftr" sz="quarter" idx="11"/>
          </p:nvPr>
        </p:nvSpPr>
        <p:spPr/>
        <p:txBody>
          <a:bodyPr/>
          <a:lstStyle>
            <a:lvl1pPr>
              <a:defRPr>
                <a:solidFill>
                  <a:prstClr val="white">
                    <a:tint val="75000"/>
                  </a:prstClr>
                </a:solidFill>
              </a:defRPr>
            </a:lvl1pPr>
          </a:lstStyle>
          <a:p>
            <a:pPr>
              <a:defRPr/>
            </a:pPr>
            <a:endParaRPr lang="pt-BR"/>
          </a:p>
        </p:txBody>
      </p:sp>
      <p:sp>
        <p:nvSpPr>
          <p:cNvPr id="10" name="Espaço Reservado para Número de Slide 6"/>
          <p:cNvSpPr>
            <a:spLocks noGrp="1"/>
          </p:cNvSpPr>
          <p:nvPr>
            <p:ph type="sldNum" sz="quarter" idx="12"/>
          </p:nvPr>
        </p:nvSpPr>
        <p:spPr/>
        <p:txBody>
          <a:bodyPr/>
          <a:lstStyle>
            <a:lvl1pPr>
              <a:defRPr>
                <a:solidFill>
                  <a:prstClr val="white">
                    <a:tint val="75000"/>
                  </a:prstClr>
                </a:solidFill>
              </a:defRPr>
            </a:lvl1pPr>
          </a:lstStyle>
          <a:p>
            <a:pPr>
              <a:defRPr/>
            </a:pPr>
            <a:fld id="{8E7CEA50-FAD4-4EB2-AA8B-D93AB580D08B}" type="slidenum">
              <a:rPr lang="pt-BR"/>
              <a:pPr>
                <a:defRPr/>
              </a:pPr>
              <a:t>‹nº›</a:t>
            </a:fld>
            <a:endParaRPr lang="pt-BR"/>
          </a:p>
        </p:txBody>
      </p:sp>
    </p:spTree>
    <p:extLst>
      <p:ext uri="{BB962C8B-B14F-4D97-AF65-F5344CB8AC3E}">
        <p14:creationId xmlns:p14="http://schemas.microsoft.com/office/powerpoint/2010/main" xmlns="" val="1673502590"/>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10"/>
          <p:cNvSpPr>
            <a:spLocks noChangeShapeType="1"/>
          </p:cNvSpPr>
          <p:nvPr/>
        </p:nvSpPr>
        <p:spPr bwMode="auto">
          <a:xfrm>
            <a:off x="457200" y="4764881"/>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xmlns="">
                <a:noFill/>
              </a14:hiddenFill>
            </a:ext>
          </a:extLst>
        </p:spPr>
        <p:txBody>
          <a:bodyPr/>
          <a:lstStyle/>
          <a:p>
            <a:endParaRPr lang="pt-BR"/>
          </a:p>
        </p:txBody>
      </p:sp>
      <p:sp>
        <p:nvSpPr>
          <p:cNvPr id="6" name="Triângulo isósceles 5"/>
          <p:cNvSpPr>
            <a:spLocks noChangeAspect="1"/>
          </p:cNvSpPr>
          <p:nvPr/>
        </p:nvSpPr>
        <p:spPr>
          <a:xfrm rot="5400000">
            <a:off x="442913" y="4835525"/>
            <a:ext cx="142875"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tângulo 6"/>
          <p:cNvSpPr/>
          <p:nvPr/>
        </p:nvSpPr>
        <p:spPr>
          <a:xfrm>
            <a:off x="457201" y="375047"/>
            <a:ext cx="182563" cy="51435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 name="Título 1"/>
          <p:cNvSpPr>
            <a:spLocks noGrp="1"/>
          </p:cNvSpPr>
          <p:nvPr>
            <p:ph type="title"/>
          </p:nvPr>
        </p:nvSpPr>
        <p:spPr>
          <a:xfrm>
            <a:off x="457200" y="375642"/>
            <a:ext cx="8229600" cy="506016"/>
          </a:xfrm>
          <a:ln>
            <a:solidFill>
              <a:schemeClr val="accent1"/>
            </a:solidFill>
          </a:ln>
        </p:spPr>
        <p:txBody>
          <a:bodyPr lIns="274320" anchor="ctr"/>
          <a:lstStyle>
            <a:lvl1pPr algn="r">
              <a:buNone/>
              <a:defRPr sz="2000" b="0">
                <a:solidFill>
                  <a:schemeClr val="tx1"/>
                </a:solidFill>
              </a:defRPr>
            </a:lvl1pPr>
          </a:lstStyle>
          <a:p>
            <a:r>
              <a:rPr lang="pt-BR" smtClean="0"/>
              <a:t>Clique para editar o título mestre</a:t>
            </a:r>
            <a:endParaRPr lang="en-US"/>
          </a:p>
        </p:txBody>
      </p:sp>
      <p:sp>
        <p:nvSpPr>
          <p:cNvPr id="3" name="Espaço Reservado para Imagem 2"/>
          <p:cNvSpPr>
            <a:spLocks noGrp="1"/>
          </p:cNvSpPr>
          <p:nvPr>
            <p:ph type="pic" idx="1"/>
          </p:nvPr>
        </p:nvSpPr>
        <p:spPr>
          <a:xfrm>
            <a:off x="457200" y="1428750"/>
            <a:ext cx="8229600" cy="3202686"/>
          </a:xfrm>
          <a:solidFill>
            <a:schemeClr val="tx1">
              <a:shade val="50000"/>
            </a:schemeClr>
          </a:solidFill>
          <a:ln>
            <a:noFill/>
          </a:ln>
          <a:effectLst/>
        </p:spPr>
        <p:txBody>
          <a:bodyPr>
            <a:normAutofit/>
          </a:bodyPr>
          <a:lstStyle>
            <a:lvl1pPr marL="0" indent="0">
              <a:spcBef>
                <a:spcPts val="600"/>
              </a:spcBef>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457200" y="914400"/>
            <a:ext cx="8229600" cy="40005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pt-BR" smtClean="0"/>
              <a:t>Clique para editar o texto mestre</a:t>
            </a:r>
          </a:p>
        </p:txBody>
      </p:sp>
      <p:sp>
        <p:nvSpPr>
          <p:cNvPr id="8" name="Espaço Reservado para Data 4"/>
          <p:cNvSpPr>
            <a:spLocks noGrp="1"/>
          </p:cNvSpPr>
          <p:nvPr>
            <p:ph type="dt" sz="half" idx="10"/>
          </p:nvPr>
        </p:nvSpPr>
        <p:spPr/>
        <p:txBody>
          <a:bodyPr/>
          <a:lstStyle>
            <a:lvl1pPr>
              <a:defRPr>
                <a:solidFill>
                  <a:prstClr val="white">
                    <a:tint val="75000"/>
                  </a:prstClr>
                </a:solidFill>
              </a:defRPr>
            </a:lvl1pPr>
          </a:lstStyle>
          <a:p>
            <a:pPr>
              <a:defRPr/>
            </a:pPr>
            <a:fld id="{84AD291F-08FE-4AFE-80D4-000C5B30E464}" type="datetimeFigureOut">
              <a:rPr lang="pt-BR"/>
              <a:pPr>
                <a:defRPr/>
              </a:pPr>
              <a:t>07/01/2020</a:t>
            </a:fld>
            <a:endParaRPr lang="pt-BR"/>
          </a:p>
        </p:txBody>
      </p:sp>
      <p:sp>
        <p:nvSpPr>
          <p:cNvPr id="9" name="Espaço Reservado para Rodapé 5"/>
          <p:cNvSpPr>
            <a:spLocks noGrp="1"/>
          </p:cNvSpPr>
          <p:nvPr>
            <p:ph type="ftr" sz="quarter" idx="11"/>
          </p:nvPr>
        </p:nvSpPr>
        <p:spPr/>
        <p:txBody>
          <a:bodyPr/>
          <a:lstStyle>
            <a:lvl1pPr>
              <a:defRPr>
                <a:solidFill>
                  <a:prstClr val="white">
                    <a:tint val="75000"/>
                  </a:prstClr>
                </a:solidFill>
              </a:defRPr>
            </a:lvl1pPr>
          </a:lstStyle>
          <a:p>
            <a:pPr>
              <a:defRPr/>
            </a:pPr>
            <a:endParaRPr lang="pt-BR"/>
          </a:p>
        </p:txBody>
      </p:sp>
      <p:sp>
        <p:nvSpPr>
          <p:cNvPr id="10" name="Espaço Reservado para Número de Slide 6"/>
          <p:cNvSpPr>
            <a:spLocks noGrp="1"/>
          </p:cNvSpPr>
          <p:nvPr>
            <p:ph type="sldNum" sz="quarter" idx="12"/>
          </p:nvPr>
        </p:nvSpPr>
        <p:spPr/>
        <p:txBody>
          <a:bodyPr/>
          <a:lstStyle>
            <a:lvl1pPr>
              <a:defRPr>
                <a:solidFill>
                  <a:prstClr val="white">
                    <a:tint val="75000"/>
                  </a:prstClr>
                </a:solidFill>
              </a:defRPr>
            </a:lvl1pPr>
          </a:lstStyle>
          <a:p>
            <a:pPr>
              <a:defRPr/>
            </a:pPr>
            <a:fld id="{D0010D22-E1CB-40FE-BF92-38DD9BA71F5C}" type="slidenum">
              <a:rPr lang="pt-BR"/>
              <a:pPr>
                <a:defRPr/>
              </a:pPr>
              <a:t>‹nº›</a:t>
            </a:fld>
            <a:endParaRPr lang="pt-BR"/>
          </a:p>
        </p:txBody>
      </p:sp>
    </p:spTree>
    <p:extLst>
      <p:ext uri="{BB962C8B-B14F-4D97-AF65-F5344CB8AC3E}">
        <p14:creationId xmlns:p14="http://schemas.microsoft.com/office/powerpoint/2010/main" xmlns="" val="3704125969"/>
      </p:ext>
    </p:extLst>
  </p:cSld>
  <p:clrMapOvr>
    <a:masterClrMapping/>
  </p:clrMapOvr>
  <p:transition spd="slow">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solidFill>
                  <a:prstClr val="white">
                    <a:tint val="75000"/>
                  </a:prstClr>
                </a:solidFill>
              </a:defRPr>
            </a:lvl1pPr>
          </a:lstStyle>
          <a:p>
            <a:pPr>
              <a:defRPr/>
            </a:pPr>
            <a:fld id="{B664420D-EC39-4A88-87B3-3B21A79B0F5A}" type="datetimeFigureOut">
              <a:rPr lang="pt-BR"/>
              <a:pPr>
                <a:defRPr/>
              </a:pPr>
              <a:t>07/01/2020</a:t>
            </a:fld>
            <a:endParaRPr lang="pt-BR"/>
          </a:p>
        </p:txBody>
      </p:sp>
      <p:sp>
        <p:nvSpPr>
          <p:cNvPr id="5" name="Espaço Reservado para Rodapé 4"/>
          <p:cNvSpPr>
            <a:spLocks noGrp="1"/>
          </p:cNvSpPr>
          <p:nvPr>
            <p:ph type="ftr" sz="quarter" idx="11"/>
          </p:nvPr>
        </p:nvSpPr>
        <p:spPr/>
        <p:txBody>
          <a:bodyPr/>
          <a:lstStyle>
            <a:lvl1pPr>
              <a:defRPr>
                <a:solidFill>
                  <a:prstClr val="white">
                    <a:tint val="75000"/>
                  </a:prstClr>
                </a:solidFill>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solidFill>
                  <a:prstClr val="white">
                    <a:tint val="75000"/>
                  </a:prstClr>
                </a:solidFill>
              </a:defRPr>
            </a:lvl1pPr>
          </a:lstStyle>
          <a:p>
            <a:pPr>
              <a:defRPr/>
            </a:pPr>
            <a:fld id="{6A7F3661-77D1-4C02-BDAF-6331567CCB66}" type="slidenum">
              <a:rPr lang="pt-BR"/>
              <a:pPr>
                <a:defRPr/>
              </a:pPr>
              <a:t>‹nº›</a:t>
            </a:fld>
            <a:endParaRPr lang="pt-BR"/>
          </a:p>
        </p:txBody>
      </p:sp>
    </p:spTree>
    <p:extLst>
      <p:ext uri="{BB962C8B-B14F-4D97-AF65-F5344CB8AC3E}">
        <p14:creationId xmlns:p14="http://schemas.microsoft.com/office/powerpoint/2010/main" xmlns="" val="440783793"/>
      </p:ext>
    </p:extLst>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Conector reto 10"/>
          <p:cNvSpPr>
            <a:spLocks noChangeShapeType="1"/>
          </p:cNvSpPr>
          <p:nvPr/>
        </p:nvSpPr>
        <p:spPr bwMode="auto">
          <a:xfrm>
            <a:off x="457200" y="4764881"/>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xmlns="">
                <a:noFill/>
              </a14:hiddenFill>
            </a:ext>
          </a:extLst>
        </p:spPr>
        <p:txBody>
          <a:bodyPr/>
          <a:lstStyle/>
          <a:p>
            <a:endParaRPr lang="pt-BR"/>
          </a:p>
        </p:txBody>
      </p:sp>
      <p:sp>
        <p:nvSpPr>
          <p:cNvPr id="5" name="Triângulo isósceles 4"/>
          <p:cNvSpPr>
            <a:spLocks noChangeAspect="1"/>
          </p:cNvSpPr>
          <p:nvPr/>
        </p:nvSpPr>
        <p:spPr>
          <a:xfrm rot="5400000">
            <a:off x="442913" y="4835525"/>
            <a:ext cx="142875"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6" name="Conector reto 14"/>
          <p:cNvSpPr>
            <a:spLocks noChangeShapeType="1"/>
          </p:cNvSpPr>
          <p:nvPr/>
        </p:nvSpPr>
        <p:spPr bwMode="auto">
          <a:xfrm rot="5400000">
            <a:off x="4362053" y="2401491"/>
            <a:ext cx="4388644"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xmlns="">
                <a:noFill/>
              </a14:hiddenFill>
            </a:ext>
          </a:extLst>
        </p:spPr>
        <p:txBody>
          <a:bodyPr/>
          <a:lstStyle/>
          <a:p>
            <a:endParaRPr lang="pt-BR"/>
          </a:p>
        </p:txBody>
      </p:sp>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en-US"/>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p:txBody>
          <a:bodyPr/>
          <a:lstStyle>
            <a:lvl1pPr>
              <a:defRPr>
                <a:solidFill>
                  <a:prstClr val="white">
                    <a:tint val="75000"/>
                  </a:prstClr>
                </a:solidFill>
              </a:defRPr>
            </a:lvl1pPr>
          </a:lstStyle>
          <a:p>
            <a:pPr>
              <a:defRPr/>
            </a:pPr>
            <a:fld id="{CB12D4CA-E87C-4055-A5B9-46DD0A3F2AB7}" type="datetimeFigureOut">
              <a:rPr lang="pt-BR"/>
              <a:pPr>
                <a:defRPr/>
              </a:pPr>
              <a:t>07/01/2020</a:t>
            </a:fld>
            <a:endParaRPr lang="pt-BR"/>
          </a:p>
        </p:txBody>
      </p:sp>
      <p:sp>
        <p:nvSpPr>
          <p:cNvPr id="8" name="Espaço Reservado para Rodapé 4"/>
          <p:cNvSpPr>
            <a:spLocks noGrp="1"/>
          </p:cNvSpPr>
          <p:nvPr>
            <p:ph type="ftr" sz="quarter" idx="11"/>
          </p:nvPr>
        </p:nvSpPr>
        <p:spPr/>
        <p:txBody>
          <a:bodyPr/>
          <a:lstStyle>
            <a:lvl1pPr>
              <a:defRPr>
                <a:solidFill>
                  <a:prstClr val="white">
                    <a:tint val="75000"/>
                  </a:prstClr>
                </a:solidFill>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solidFill>
                  <a:prstClr val="white">
                    <a:tint val="75000"/>
                  </a:prstClr>
                </a:solidFill>
              </a:defRPr>
            </a:lvl1pPr>
          </a:lstStyle>
          <a:p>
            <a:pPr>
              <a:defRPr/>
            </a:pPr>
            <a:fld id="{B842587E-AE15-4F51-A9C1-6451DDE4451C}" type="slidenum">
              <a:rPr lang="pt-BR"/>
              <a:pPr>
                <a:defRPr/>
              </a:pPr>
              <a:t>‹nº›</a:t>
            </a:fld>
            <a:endParaRPr lang="pt-BR"/>
          </a:p>
        </p:txBody>
      </p:sp>
    </p:spTree>
    <p:extLst>
      <p:ext uri="{BB962C8B-B14F-4D97-AF65-F5344CB8AC3E}">
        <p14:creationId xmlns:p14="http://schemas.microsoft.com/office/powerpoint/2010/main" xmlns="" val="3174338481"/>
      </p:ext>
    </p:extLst>
  </p:cSld>
  <p:clrMapOvr>
    <a:masterClrMapping/>
  </p:clrMapOvr>
  <p:transition spd="slow">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B5807E55-10F7-4A70-BEE7-1D06B6C070A8}" type="datetimeFigureOut">
              <a:rPr lang="pt-BR">
                <a:solidFill>
                  <a:prstClr val="black">
                    <a:tint val="75000"/>
                  </a:prstClr>
                </a:solidFill>
              </a:rPr>
              <a:pPr>
                <a:defRPr/>
              </a:pPr>
              <a:t>07/01/2020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32CC7C5-2A0D-48E5-90FE-95EEA0A62E1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680082086"/>
      </p:ext>
    </p:extLst>
  </p:cSld>
  <p:clrMapOvr>
    <a:masterClrMapping/>
  </p:clrMapOvr>
  <p:transition>
    <p:split orient="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4280647-0CCA-4687-97B3-3475F23AFB59}" type="datetimeFigureOut">
              <a:rPr lang="pt-BR">
                <a:solidFill>
                  <a:prstClr val="black">
                    <a:tint val="75000"/>
                  </a:prstClr>
                </a:solidFill>
              </a:rPr>
              <a:pPr>
                <a:defRPr/>
              </a:pPr>
              <a:t>07/01/2020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30B8E657-AAE0-4D57-B522-C91CFF0D82AD}"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3805918616"/>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444F7529-F860-41CF-B369-932541D205B6}" type="datetimeFigureOut">
              <a:rPr lang="pt-BR">
                <a:solidFill>
                  <a:prstClr val="black">
                    <a:tint val="75000"/>
                  </a:prstClr>
                </a:solidFill>
              </a:rPr>
              <a:pPr>
                <a:defRPr/>
              </a:pPr>
              <a:t>07/01/2020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0634A130-2003-475F-A42B-068E0A545BB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429311441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85483B8E-9D3D-4425-831D-AB232369C90B}" type="datetimeFigureOut">
              <a:rPr lang="pt-BR">
                <a:solidFill>
                  <a:prstClr val="black">
                    <a:tint val="75000"/>
                  </a:prstClr>
                </a:solidFill>
              </a:rPr>
              <a:pPr>
                <a:defRPr/>
              </a:pPr>
              <a:t>07/01/2020</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7FEFF164-FA43-4085-B15D-85B88900DC8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639237124"/>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453F1CD4-39DD-4001-8FF7-1113DC93F79F}" type="datetimeFigureOut">
              <a:rPr lang="pt-BR">
                <a:solidFill>
                  <a:prstClr val="black">
                    <a:tint val="75000"/>
                  </a:prstClr>
                </a:solidFill>
              </a:rPr>
              <a:pPr>
                <a:defRPr/>
              </a:pPr>
              <a:t>07/01/2020</a:t>
            </a:fld>
            <a:endParaRPr lang="pt-BR">
              <a:solidFill>
                <a:prstClr val="black">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23CD246A-0AA3-48C4-AF85-4EE6BEFFC8FC}"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110902518"/>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2D578354-2997-4765-A583-35B43694CEE2}" type="datetimeFigureOut">
              <a:rPr lang="pt-BR">
                <a:solidFill>
                  <a:prstClr val="black">
                    <a:tint val="75000"/>
                  </a:prstClr>
                </a:solidFill>
              </a:rPr>
              <a:pPr>
                <a:defRPr/>
              </a:pPr>
              <a:t>07/01/2020</a:t>
            </a:fld>
            <a:endParaRPr lang="pt-BR">
              <a:solidFill>
                <a:prstClr val="black">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669D727A-89A4-491E-8327-38BF216F6830}"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21781954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62E3A47-48B4-4E2D-9B32-D43EB79D7173}" type="datetimeFigureOut">
              <a:rPr lang="pt-BR">
                <a:solidFill>
                  <a:prstClr val="black">
                    <a:tint val="75000"/>
                  </a:prstClr>
                </a:solidFill>
              </a:rPr>
              <a:pPr>
                <a:defRPr/>
              </a:pPr>
              <a:t>07/01/2020</a:t>
            </a:fld>
            <a:endParaRPr lang="pt-BR">
              <a:solidFill>
                <a:prstClr val="black">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EA3B434F-3B16-40C5-95CB-9FD9275C78A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2567371400"/>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858B3EB-EB16-4170-AA57-A04DB798FFD7}" type="datetimeFigureOut">
              <a:rPr lang="pt-BR">
                <a:solidFill>
                  <a:prstClr val="black">
                    <a:tint val="75000"/>
                  </a:prstClr>
                </a:solidFill>
              </a:rPr>
              <a:pPr>
                <a:defRPr/>
              </a:pPr>
              <a:t>07/01/2020</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C0EDF333-D552-4451-87F5-51C7C624120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3369344406"/>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EA4DCFF7-65BE-4D8C-B987-897415FB2401}" type="datetimeFigureOut">
              <a:rPr lang="pt-BR">
                <a:solidFill>
                  <a:prstClr val="black">
                    <a:tint val="75000"/>
                  </a:prstClr>
                </a:solidFill>
              </a:rPr>
              <a:pPr>
                <a:defRPr/>
              </a:pPr>
              <a:t>07/01/2020</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04457247-55E3-431C-AE52-2518CFDCA14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261345577"/>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CC3AF7F-DE27-4179-8A42-18849BDE3CB1}" type="datetimeFigureOut">
              <a:rPr lang="pt-BR">
                <a:solidFill>
                  <a:prstClr val="black">
                    <a:tint val="75000"/>
                  </a:prstClr>
                </a:solidFill>
              </a:rPr>
              <a:pPr>
                <a:defRPr/>
              </a:pPr>
              <a:t>07/01/2020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0E7B7E4-9B3A-4FB6-A475-4D7F291496F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499160062"/>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47444EC-F80C-4797-AD32-72FD012E38AC}" type="datetimeFigureOut">
              <a:rPr lang="pt-BR">
                <a:solidFill>
                  <a:prstClr val="black">
                    <a:tint val="75000"/>
                  </a:prstClr>
                </a:solidFill>
              </a:rPr>
              <a:pPr>
                <a:defRPr/>
              </a:pPr>
              <a:t>07/01/2020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B5B5CA0C-DCF6-4B88-A728-960E3E0DBA7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4094482470"/>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29" name="Título 28"/>
          <p:cNvSpPr>
            <a:spLocks noGrp="1"/>
          </p:cNvSpPr>
          <p:nvPr>
            <p:ph type="ctrTitle"/>
          </p:nvPr>
        </p:nvSpPr>
        <p:spPr>
          <a:xfrm>
            <a:off x="381008" y="3640064"/>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037357461"/>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98088211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xmlns="" val="41452904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81687841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Tree>
    <p:extLst>
      <p:ext uri="{BB962C8B-B14F-4D97-AF65-F5344CB8AC3E}">
        <p14:creationId xmlns:p14="http://schemas.microsoft.com/office/powerpoint/2010/main" xmlns="" val="36859538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2574451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85427184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62329759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xmlns="" val="41724161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47726762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206991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prstClr val="white">
                    <a:tint val="75000"/>
                  </a:prstClr>
                </a:solidFill>
                <a:latin typeface="+mn-lt"/>
                <a:cs typeface="+mn-cs"/>
              </a:defRPr>
            </a:lvl1pPr>
          </a:lstStyle>
          <a:p>
            <a:pPr>
              <a:defRPr/>
            </a:pPr>
            <a:fld id="{C9D623A4-4361-4B9B-8201-B43A29D9621E}" type="datetimeFigureOut">
              <a:rPr lang="pt-BR"/>
              <a:pPr>
                <a:defRPr/>
              </a:pPr>
              <a:t>07/01/2020</a:t>
            </a:fld>
            <a:endParaRPr lang="pt-B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prstClr val="white">
                    <a:tint val="75000"/>
                  </a:prst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prstClr val="white">
                    <a:tint val="75000"/>
                  </a:prstClr>
                </a:solidFill>
                <a:latin typeface="+mn-lt"/>
                <a:cs typeface="+mn-cs"/>
              </a:defRPr>
            </a:lvl1pPr>
          </a:lstStyle>
          <a:p>
            <a:pPr>
              <a:defRPr/>
            </a:pPr>
            <a:fld id="{D82CD8E3-B02F-4602-B421-E311CD77F9F3}"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transition spd="slow"/>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050" name="Espaço Reservado para Título 21"/>
          <p:cNvSpPr>
            <a:spLocks noGrp="1"/>
          </p:cNvSpPr>
          <p:nvPr>
            <p:ph type="title"/>
          </p:nvPr>
        </p:nvSpPr>
        <p:spPr bwMode="auto">
          <a:xfrm>
            <a:off x="457200" y="114300"/>
            <a:ext cx="8229600" cy="742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pt-BR" altLang="pt-BR" smtClean="0"/>
              <a:t>Clique para editar o título mestre</a:t>
            </a:r>
            <a:endParaRPr lang="en-US" altLang="pt-BR" smtClean="0"/>
          </a:p>
        </p:txBody>
      </p:sp>
      <p:sp>
        <p:nvSpPr>
          <p:cNvPr id="2051" name="Espaço Reservado para Texto 12"/>
          <p:cNvSpPr>
            <a:spLocks noGrp="1"/>
          </p:cNvSpPr>
          <p:nvPr>
            <p:ph type="body" idx="1"/>
          </p:nvPr>
        </p:nvSpPr>
        <p:spPr bwMode="auto">
          <a:xfrm>
            <a:off x="457200" y="914400"/>
            <a:ext cx="8229600" cy="36826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14" name="Espaço Reservado para Data 13"/>
          <p:cNvSpPr>
            <a:spLocks noGrp="1"/>
          </p:cNvSpPr>
          <p:nvPr>
            <p:ph type="dt" sz="half" idx="2"/>
          </p:nvPr>
        </p:nvSpPr>
        <p:spPr>
          <a:xfrm>
            <a:off x="6400801" y="4767263"/>
            <a:ext cx="2289175" cy="273844"/>
          </a:xfrm>
          <a:prstGeom prst="rect">
            <a:avLst/>
          </a:prstGeom>
        </p:spPr>
        <p:txBody>
          <a:bodyPr vert="horz"/>
          <a:lstStyle>
            <a:lvl1pPr algn="l" eaLnBrk="1" fontAlgn="auto" latinLnBrk="0" hangingPunct="1">
              <a:spcBef>
                <a:spcPts val="0"/>
              </a:spcBef>
              <a:spcAft>
                <a:spcPts val="0"/>
              </a:spcAft>
              <a:defRPr kumimoji="0" sz="1400">
                <a:solidFill>
                  <a:srgbClr val="464653"/>
                </a:solidFill>
                <a:latin typeface="+mn-lt"/>
                <a:cs typeface="+mn-cs"/>
              </a:defRPr>
            </a:lvl1pPr>
          </a:lstStyle>
          <a:p>
            <a:pPr>
              <a:defRPr/>
            </a:pPr>
            <a:fld id="{2CC10145-8AA4-4C98-9254-0FF7A3726D6F}" type="datetimeFigureOut">
              <a:rPr lang="pt-BR"/>
              <a:pPr>
                <a:defRPr/>
              </a:pPr>
              <a:t>07/01/2020</a:t>
            </a:fld>
            <a:endParaRPr lang="pt-BR"/>
          </a:p>
        </p:txBody>
      </p:sp>
      <p:sp>
        <p:nvSpPr>
          <p:cNvPr id="3" name="Espaço Reservado para Rodapé 2"/>
          <p:cNvSpPr>
            <a:spLocks noGrp="1"/>
          </p:cNvSpPr>
          <p:nvPr>
            <p:ph type="ftr" sz="quarter" idx="3"/>
          </p:nvPr>
        </p:nvSpPr>
        <p:spPr>
          <a:xfrm>
            <a:off x="2898775" y="4767263"/>
            <a:ext cx="3505200" cy="273844"/>
          </a:xfrm>
          <a:prstGeom prst="rect">
            <a:avLst/>
          </a:prstGeom>
        </p:spPr>
        <p:txBody>
          <a:bodyPr vert="horz"/>
          <a:lstStyle>
            <a:lvl1pPr algn="r" eaLnBrk="1" fontAlgn="auto" latinLnBrk="0" hangingPunct="1">
              <a:spcBef>
                <a:spcPts val="0"/>
              </a:spcBef>
              <a:spcAft>
                <a:spcPts val="0"/>
              </a:spcAft>
              <a:defRPr kumimoji="0" sz="1400">
                <a:solidFill>
                  <a:srgbClr val="464653"/>
                </a:solidFill>
                <a:latin typeface="+mn-lt"/>
                <a:cs typeface="+mn-cs"/>
              </a:defRPr>
            </a:lvl1pPr>
          </a:lstStyle>
          <a:p>
            <a:pPr>
              <a:defRPr/>
            </a:pPr>
            <a:endParaRPr lang="pt-BR"/>
          </a:p>
        </p:txBody>
      </p:sp>
      <p:sp>
        <p:nvSpPr>
          <p:cNvPr id="23" name="Espaço Reservado para Número de Slide 22"/>
          <p:cNvSpPr>
            <a:spLocks noGrp="1"/>
          </p:cNvSpPr>
          <p:nvPr>
            <p:ph type="sldNum" sz="quarter" idx="4"/>
          </p:nvPr>
        </p:nvSpPr>
        <p:spPr>
          <a:xfrm>
            <a:off x="612775" y="4767263"/>
            <a:ext cx="1981200" cy="273844"/>
          </a:xfrm>
          <a:prstGeom prst="rect">
            <a:avLst/>
          </a:prstGeom>
        </p:spPr>
        <p:txBody>
          <a:bodyPr vert="horz"/>
          <a:lstStyle>
            <a:lvl1pPr algn="l" eaLnBrk="1" fontAlgn="auto" latinLnBrk="0" hangingPunct="1">
              <a:spcBef>
                <a:spcPts val="0"/>
              </a:spcBef>
              <a:spcAft>
                <a:spcPts val="0"/>
              </a:spcAft>
              <a:defRPr kumimoji="0" sz="1400">
                <a:solidFill>
                  <a:srgbClr val="464653"/>
                </a:solidFill>
                <a:latin typeface="+mn-lt"/>
                <a:cs typeface="+mn-cs"/>
              </a:defRPr>
            </a:lvl1pPr>
          </a:lstStyle>
          <a:p>
            <a:pPr>
              <a:defRPr/>
            </a:pPr>
            <a:fld id="{C415C6A8-AD1C-4547-85FA-00260C22DDE7}" type="slidenum">
              <a:rPr lang="pt-BR"/>
              <a:pPr>
                <a:defRPr/>
              </a:pPr>
              <a:t>‹nº›</a:t>
            </a:fld>
            <a:endParaRPr lang="pt-BR"/>
          </a:p>
        </p:txBody>
      </p:sp>
      <p:sp>
        <p:nvSpPr>
          <p:cNvPr id="2055" name="Conector reto 27"/>
          <p:cNvSpPr>
            <a:spLocks noChangeShapeType="1"/>
          </p:cNvSpPr>
          <p:nvPr/>
        </p:nvSpPr>
        <p:spPr bwMode="auto">
          <a:xfrm>
            <a:off x="457200" y="4764881"/>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xmlns="">
                <a:noFill/>
              </a14:hiddenFill>
            </a:ext>
          </a:extLst>
        </p:spPr>
        <p:txBody>
          <a:bodyPr/>
          <a:lstStyle/>
          <a:p>
            <a:endParaRPr lang="pt-BR"/>
          </a:p>
        </p:txBody>
      </p:sp>
      <p:sp>
        <p:nvSpPr>
          <p:cNvPr id="2056" name="Conector reto 28"/>
          <p:cNvSpPr>
            <a:spLocks noChangeShapeType="1"/>
          </p:cNvSpPr>
          <p:nvPr/>
        </p:nvSpPr>
        <p:spPr bwMode="auto">
          <a:xfrm>
            <a:off x="457200" y="857250"/>
            <a:ext cx="82296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xmlns="">
                <a:noFill/>
              </a14:hiddenFill>
            </a:ext>
          </a:extLst>
        </p:spPr>
        <p:txBody>
          <a:bodyPr/>
          <a:lstStyle/>
          <a:p>
            <a:endParaRPr lang="pt-BR"/>
          </a:p>
        </p:txBody>
      </p:sp>
      <p:sp>
        <p:nvSpPr>
          <p:cNvPr id="10" name="Triângulo isósceles 9"/>
          <p:cNvSpPr>
            <a:spLocks noChangeAspect="1"/>
          </p:cNvSpPr>
          <p:nvPr/>
        </p:nvSpPr>
        <p:spPr>
          <a:xfrm rot="5400000">
            <a:off x="442913" y="4835525"/>
            <a:ext cx="142875"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ransition spd="slow"/>
  <p:timing>
    <p:tnLst>
      <p:par>
        <p:cTn id="1" dur="indefinite" restart="never" nodeType="tmRoot"/>
      </p:par>
    </p:tnLst>
  </p:timing>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Bookman Old Style" pitchFamily="18" charset="0"/>
        </a:defRPr>
      </a:lvl2pPr>
      <a:lvl3pPr algn="l" rtl="0" eaLnBrk="0" fontAlgn="base" hangingPunct="0">
        <a:spcBef>
          <a:spcPct val="0"/>
        </a:spcBef>
        <a:spcAft>
          <a:spcPct val="0"/>
        </a:spcAft>
        <a:defRPr sz="3200">
          <a:solidFill>
            <a:schemeClr val="tx2"/>
          </a:solidFill>
          <a:latin typeface="Bookman Old Style" pitchFamily="18" charset="0"/>
        </a:defRPr>
      </a:lvl3pPr>
      <a:lvl4pPr algn="l" rtl="0" eaLnBrk="0" fontAlgn="base" hangingPunct="0">
        <a:spcBef>
          <a:spcPct val="0"/>
        </a:spcBef>
        <a:spcAft>
          <a:spcPct val="0"/>
        </a:spcAft>
        <a:defRPr sz="3200">
          <a:solidFill>
            <a:schemeClr val="tx2"/>
          </a:solidFill>
          <a:latin typeface="Bookman Old Style" pitchFamily="18" charset="0"/>
        </a:defRPr>
      </a:lvl4pPr>
      <a:lvl5pPr algn="l" rtl="0" eaLnBrk="0" fontAlgn="base" hangingPunct="0">
        <a:spcBef>
          <a:spcPct val="0"/>
        </a:spcBef>
        <a:spcAft>
          <a:spcPct val="0"/>
        </a:spcAft>
        <a:defRPr sz="3200">
          <a:solidFill>
            <a:schemeClr val="tx2"/>
          </a:solidFill>
          <a:latin typeface="Bookman Old Style" pitchFamily="18" charset="0"/>
        </a:defRPr>
      </a:lvl5pPr>
      <a:lvl6pPr marL="457200" algn="l" rtl="0" eaLnBrk="1" fontAlgn="base" hangingPunct="1">
        <a:spcBef>
          <a:spcPct val="0"/>
        </a:spcBef>
        <a:spcAft>
          <a:spcPct val="0"/>
        </a:spcAft>
        <a:defRPr sz="3200">
          <a:solidFill>
            <a:schemeClr val="tx2"/>
          </a:solidFill>
          <a:latin typeface="Bookman Old Style" pitchFamily="18" charset="0"/>
        </a:defRPr>
      </a:lvl6pPr>
      <a:lvl7pPr marL="914400" algn="l" rtl="0" eaLnBrk="1" fontAlgn="base" hangingPunct="1">
        <a:spcBef>
          <a:spcPct val="0"/>
        </a:spcBef>
        <a:spcAft>
          <a:spcPct val="0"/>
        </a:spcAft>
        <a:defRPr sz="3200">
          <a:solidFill>
            <a:schemeClr val="tx2"/>
          </a:solidFill>
          <a:latin typeface="Bookman Old Style" pitchFamily="18" charset="0"/>
        </a:defRPr>
      </a:lvl7pPr>
      <a:lvl8pPr marL="1371600" algn="l" rtl="0" eaLnBrk="1" fontAlgn="base" hangingPunct="1">
        <a:spcBef>
          <a:spcPct val="0"/>
        </a:spcBef>
        <a:spcAft>
          <a:spcPct val="0"/>
        </a:spcAft>
        <a:defRPr sz="3200">
          <a:solidFill>
            <a:schemeClr val="tx2"/>
          </a:solidFill>
          <a:latin typeface="Bookman Old Style" pitchFamily="18" charset="0"/>
        </a:defRPr>
      </a:lvl8pPr>
      <a:lvl9pPr marL="1828800" algn="l" rtl="0" eaLnBrk="1" fontAlgn="base" hangingPunct="1">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itchFamily="2" charset="2"/>
        <a:buChar char=""/>
        <a:defRPr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89A879F-D50B-4788-8D66-2CF2C95CF47B}" type="datetimeFigureOut">
              <a:rPr lang="pt-BR">
                <a:solidFill>
                  <a:prstClr val="black">
                    <a:tint val="75000"/>
                  </a:prstClr>
                </a:solidFill>
              </a:rPr>
              <a:pPr>
                <a:defRPr/>
              </a:pPr>
              <a:t>07/01/2020</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10C18A3-3A7D-4E6C-A59A-DA3633AB5B6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555601048"/>
      </p:ext>
    </p:extLst>
  </p:cSld>
  <p:clrMap bg1="lt1" tx1="dk1" bg2="lt2" tx2="dk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rPr>
              <a:pPr fontAlgn="auto">
                <a:spcBef>
                  <a:spcPts val="0"/>
                </a:spcBef>
                <a:spcAft>
                  <a:spcPts val="0"/>
                </a:spcAft>
              </a:pPr>
              <a:t>07/01/2020</a:t>
            </a:fld>
            <a:endParaRPr lang="pt-BR" dirty="0">
              <a:solidFill>
                <a:srgbClr val="629DD1">
                  <a:shade val="75000"/>
                </a:srgbClr>
              </a:solidFill>
              <a:latin typeface="Cambria"/>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rPr>
              <a:pPr fontAlgn="auto">
                <a:spcBef>
                  <a:spcPts val="0"/>
                </a:spcBef>
                <a:spcAft>
                  <a:spcPts val="0"/>
                </a:spcAft>
              </a:pPr>
              <a:t>‹nº›</a:t>
            </a:fld>
            <a:endParaRPr lang="pt-BR" dirty="0">
              <a:solidFill>
                <a:srgbClr val="629DD1">
                  <a:shade val="75000"/>
                </a:srgbClr>
              </a:solidFill>
              <a:latin typeface="Cambria"/>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Tree>
    <p:extLst>
      <p:ext uri="{BB962C8B-B14F-4D97-AF65-F5344CB8AC3E}">
        <p14:creationId xmlns:p14="http://schemas.microsoft.com/office/powerpoint/2010/main" xmlns="" val="1697374808"/>
      </p:ext>
    </p:extLst>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audio" Target="../media/audio21.wav"/><Relationship Id="rId3" Type="http://schemas.openxmlformats.org/officeDocument/2006/relationships/audio" Target="../media/audio2.wav"/><Relationship Id="rId7" Type="http://schemas.openxmlformats.org/officeDocument/2006/relationships/hyperlink" Target="http://vendraminiletras.blogspot.com/" TargetMode="External"/><Relationship Id="rId2" Type="http://schemas.openxmlformats.org/officeDocument/2006/relationships/notesSlide" Target="../notesSlides/notesSlide2.xml"/><Relationship Id="rId1" Type="http://schemas.openxmlformats.org/officeDocument/2006/relationships/slideLayout" Target="../slideLayouts/slideLayout40.xml"/><Relationship Id="rId6" Type="http://schemas.openxmlformats.org/officeDocument/2006/relationships/hyperlink" Target="http://sergrasan.com/toninhovendraminislides/" TargetMode="External"/><Relationship Id="rId5" Type="http://schemas.openxmlformats.org/officeDocument/2006/relationships/image" Target="../media/image14.jpeg"/><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5" name="CaixaDeTexto 4"/>
          <p:cNvSpPr txBox="1"/>
          <p:nvPr/>
        </p:nvSpPr>
        <p:spPr>
          <a:xfrm>
            <a:off x="6552264" y="4358922"/>
            <a:ext cx="2160288" cy="369332"/>
          </a:xfrm>
          <a:prstGeom prst="rect">
            <a:avLst/>
          </a:prstGeom>
          <a:noFill/>
        </p:spPr>
        <p:txBody>
          <a:bodyPr wrap="square" rtlCol="0">
            <a:spAutoFit/>
          </a:bodyPr>
          <a:lstStyle/>
          <a:p>
            <a:pPr algn="ctr"/>
            <a:r>
              <a:rPr lang="pt-BR" dirty="0" smtClean="0">
                <a:solidFill>
                  <a:srgbClr val="C00000"/>
                </a:solidFill>
              </a:rPr>
              <a:t> </a:t>
            </a:r>
            <a:r>
              <a:rPr lang="pt-BR" sz="1400" dirty="0" smtClean="0">
                <a:solidFill>
                  <a:prstClr val="white"/>
                </a:solidFill>
                <a:effectLst>
                  <a:outerShdw blurRad="38100" dist="38100" dir="2700000" algn="tl">
                    <a:srgbClr val="000000">
                      <a:alpha val="43137"/>
                    </a:srgbClr>
                  </a:outerShdw>
                </a:effectLst>
              </a:rPr>
              <a:t>Sequência Automática</a:t>
            </a:r>
            <a:endParaRPr lang="pt-BR" sz="1400" dirty="0">
              <a:solidFill>
                <a:prstClr val="white"/>
              </a:solidFill>
              <a:effectLst>
                <a:outerShdw blurRad="38100" dist="38100" dir="2700000" algn="tl">
                  <a:srgbClr val="000000">
                    <a:alpha val="43137"/>
                  </a:srgbClr>
                </a:outerShdw>
              </a:effectLst>
            </a:endParaRPr>
          </a:p>
        </p:txBody>
      </p:sp>
      <p:pic>
        <p:nvPicPr>
          <p:cNvPr id="6" name="Picture 14" descr="goldline.gif (842 bytes)"/>
          <p:cNvPicPr>
            <a:picLocks noChangeAspect="1" noChangeArrowheads="1"/>
          </p:cNvPicPr>
          <p:nvPr/>
        </p:nvPicPr>
        <p:blipFill>
          <a:blip r:embed="rId5" cstate="print"/>
          <a:srcRect/>
          <a:stretch>
            <a:fillRect/>
          </a:stretch>
        </p:blipFill>
        <p:spPr bwMode="auto">
          <a:xfrm>
            <a:off x="8748714" y="250032"/>
            <a:ext cx="395287" cy="4893469"/>
          </a:xfrm>
          <a:prstGeom prst="rect">
            <a:avLst/>
          </a:prstGeom>
          <a:noFill/>
          <a:ln w="9525">
            <a:noFill/>
            <a:miter lim="800000"/>
            <a:headEnd/>
            <a:tailEnd/>
          </a:ln>
        </p:spPr>
      </p:pic>
      <p:pic>
        <p:nvPicPr>
          <p:cNvPr id="7" name="Picture 8" descr="goldline.gif (842 bytes)"/>
          <p:cNvPicPr>
            <a:picLocks noChangeAspect="1" noChangeArrowheads="1"/>
          </p:cNvPicPr>
          <p:nvPr/>
        </p:nvPicPr>
        <p:blipFill>
          <a:blip r:embed="rId6" cstate="print"/>
          <a:srcRect/>
          <a:stretch>
            <a:fillRect/>
          </a:stretch>
        </p:blipFill>
        <p:spPr bwMode="auto">
          <a:xfrm>
            <a:off x="0" y="0"/>
            <a:ext cx="9144000" cy="303610"/>
          </a:xfrm>
          <a:prstGeom prst="rect">
            <a:avLst/>
          </a:prstGeom>
          <a:noFill/>
          <a:ln w="9525">
            <a:noFill/>
            <a:miter lim="800000"/>
            <a:headEnd/>
            <a:tailEnd/>
          </a:ln>
        </p:spPr>
      </p:pic>
      <p:pic>
        <p:nvPicPr>
          <p:cNvPr id="8" name="Picture 10" descr="goldline.gif (842 bytes)"/>
          <p:cNvPicPr>
            <a:picLocks noChangeAspect="1" noChangeArrowheads="1"/>
          </p:cNvPicPr>
          <p:nvPr/>
        </p:nvPicPr>
        <p:blipFill>
          <a:blip r:embed="rId6" cstate="print"/>
          <a:srcRect/>
          <a:stretch>
            <a:fillRect/>
          </a:stretch>
        </p:blipFill>
        <p:spPr bwMode="auto">
          <a:xfrm>
            <a:off x="0" y="4786312"/>
            <a:ext cx="9144000" cy="357188"/>
          </a:xfrm>
          <a:prstGeom prst="rect">
            <a:avLst/>
          </a:prstGeom>
          <a:noFill/>
          <a:ln w="9525">
            <a:noFill/>
            <a:miter lim="800000"/>
            <a:headEnd/>
            <a:tailEnd/>
          </a:ln>
        </p:spPr>
      </p:pic>
      <p:pic>
        <p:nvPicPr>
          <p:cNvPr id="9" name="Picture 16" descr="goldline.gif (842 bytes)"/>
          <p:cNvPicPr>
            <a:picLocks noChangeAspect="1" noChangeArrowheads="1"/>
          </p:cNvPicPr>
          <p:nvPr/>
        </p:nvPicPr>
        <p:blipFill>
          <a:blip r:embed="rId5" cstate="print"/>
          <a:srcRect/>
          <a:stretch>
            <a:fillRect/>
          </a:stretch>
        </p:blipFill>
        <p:spPr bwMode="auto">
          <a:xfrm>
            <a:off x="0" y="195262"/>
            <a:ext cx="395288" cy="4948238"/>
          </a:xfrm>
          <a:prstGeom prst="rect">
            <a:avLst/>
          </a:prstGeom>
          <a:noFill/>
          <a:ln w="9525">
            <a:noFill/>
            <a:miter lim="800000"/>
            <a:headEnd/>
            <a:tailEnd/>
          </a:ln>
        </p:spPr>
      </p:pic>
      <p:sp>
        <p:nvSpPr>
          <p:cNvPr id="10" name="CaixaDeTexto 9"/>
          <p:cNvSpPr txBox="1"/>
          <p:nvPr/>
        </p:nvSpPr>
        <p:spPr>
          <a:xfrm>
            <a:off x="611472" y="4466644"/>
            <a:ext cx="4185826" cy="307777"/>
          </a:xfrm>
          <a:prstGeom prst="rect">
            <a:avLst/>
          </a:prstGeom>
          <a:noFill/>
        </p:spPr>
        <p:txBody>
          <a:bodyPr wrap="none" rtlCol="0">
            <a:spAutoFit/>
          </a:bodyPr>
          <a:lstStyle/>
          <a:p>
            <a:r>
              <a:rPr lang="pt-BR" sz="1400" b="1" dirty="0" smtClean="0">
                <a:solidFill>
                  <a:schemeClr val="bg1"/>
                </a:solidFill>
                <a:effectLst>
                  <a:outerShdw blurRad="38100" dist="38100" dir="2700000" algn="tl">
                    <a:srgbClr val="000000">
                      <a:alpha val="43137"/>
                    </a:srgbClr>
                  </a:outerShdw>
                </a:effectLst>
              </a:rPr>
              <a:t>PALÁCIO DE ALCAZAR - SEGÓVIA - ESPANHA</a:t>
            </a:r>
            <a:endParaRPr lang="pt-BR" sz="1400" b="1" dirty="0">
              <a:solidFill>
                <a:schemeClr val="bg1"/>
              </a:solidFill>
              <a:effectLst>
                <a:outerShdw blurRad="38100" dist="38100" dir="2700000" algn="tl">
                  <a:srgbClr val="000000">
                    <a:alpha val="43137"/>
                  </a:srgbClr>
                </a:outerShdw>
              </a:effectLst>
            </a:endParaRPr>
          </a:p>
        </p:txBody>
      </p:sp>
      <p:sp>
        <p:nvSpPr>
          <p:cNvPr id="11" name="Retângulo 10"/>
          <p:cNvSpPr/>
          <p:nvPr/>
        </p:nvSpPr>
        <p:spPr>
          <a:xfrm>
            <a:off x="642910" y="500048"/>
            <a:ext cx="4572000" cy="646331"/>
          </a:xfrm>
          <a:prstGeom prst="rect">
            <a:avLst/>
          </a:prstGeom>
        </p:spPr>
        <p:txBody>
          <a:bodyPr>
            <a:spAutoFit/>
          </a:bodyPr>
          <a:lstStyle/>
          <a:p>
            <a:pPr algn="ctr"/>
            <a:r>
              <a:rPr lang="pt-BR" dirty="0" smtClean="0">
                <a:solidFill>
                  <a:srgbClr val="FFFF00"/>
                </a:solidFill>
              </a:rPr>
              <a:t>CONTEMPLANDO</a:t>
            </a:r>
          </a:p>
          <a:p>
            <a:pPr algn="ctr"/>
            <a:r>
              <a:rPr lang="pt-BR" dirty="0" smtClean="0">
                <a:solidFill>
                  <a:srgbClr val="FFFF00"/>
                </a:solidFill>
              </a:rPr>
              <a:t> A OBRA DE UM GÊNIO DA PINTURA</a:t>
            </a:r>
            <a:endParaRPr lang="pt-BR" dirty="0">
              <a:solidFill>
                <a:srgbClr val="FFFF00"/>
              </a:solidFill>
            </a:endParaRPr>
          </a:p>
        </p:txBody>
      </p:sp>
      <p:sp>
        <p:nvSpPr>
          <p:cNvPr id="14" name="Retângulo 13"/>
          <p:cNvSpPr/>
          <p:nvPr/>
        </p:nvSpPr>
        <p:spPr>
          <a:xfrm>
            <a:off x="428596" y="1214428"/>
            <a:ext cx="4572000" cy="738664"/>
          </a:xfrm>
          <a:prstGeom prst="rect">
            <a:avLst/>
          </a:prstGeom>
        </p:spPr>
        <p:txBody>
          <a:bodyPr>
            <a:spAutoFit/>
          </a:bodyPr>
          <a:lstStyle/>
          <a:p>
            <a:pPr algn="ctr"/>
            <a:r>
              <a:rPr lang="pt-BR" sz="1400" dirty="0" smtClean="0">
                <a:solidFill>
                  <a:schemeClr val="bg1"/>
                </a:solidFill>
              </a:rPr>
              <a:t>Trata-se de um  painel pintado por </a:t>
            </a:r>
            <a:r>
              <a:rPr lang="pt-BR" sz="1400" b="1" dirty="0" smtClean="0">
                <a:solidFill>
                  <a:srgbClr val="0070C0"/>
                </a:solidFill>
                <a:effectLst>
                  <a:outerShdw blurRad="38100" dist="38100" dir="2700000" algn="tl">
                    <a:srgbClr val="000000">
                      <a:alpha val="43137"/>
                    </a:srgbClr>
                  </a:outerShdw>
                </a:effectLst>
              </a:rPr>
              <a:t>Pablo Picasso</a:t>
            </a:r>
            <a:r>
              <a:rPr lang="pt-BR" sz="1400" dirty="0" smtClean="0">
                <a:solidFill>
                  <a:schemeClr val="bg1"/>
                </a:solidFill>
              </a:rPr>
              <a:t>, representando o bombardeio sobre a cidade espanhola de </a:t>
            </a:r>
            <a:r>
              <a:rPr lang="pt-BR" sz="1400" dirty="0" err="1" smtClean="0">
                <a:solidFill>
                  <a:schemeClr val="bg1"/>
                </a:solidFill>
              </a:rPr>
              <a:t>Guernica</a:t>
            </a:r>
            <a:r>
              <a:rPr lang="pt-BR" sz="1400" dirty="0" smtClean="0">
                <a:solidFill>
                  <a:schemeClr val="bg1"/>
                </a:solidFill>
              </a:rPr>
              <a:t>.</a:t>
            </a:r>
            <a:endParaRPr lang="pt-BR" sz="1400" dirty="0" smtClean="0">
              <a:solidFill>
                <a:schemeClr val="bg1"/>
              </a:solidFill>
            </a:endParaRPr>
          </a:p>
        </p:txBody>
      </p:sp>
    </p:spTree>
    <p:extLst>
      <p:ext uri="{BB962C8B-B14F-4D97-AF65-F5344CB8AC3E}">
        <p14:creationId xmlns:p14="http://schemas.microsoft.com/office/powerpoint/2010/main" xmlns="" val="2042961867"/>
      </p:ext>
    </p:extLst>
  </p:cSld>
  <p:clrMapOvr>
    <a:masterClrMapping/>
  </p:clrMapOvr>
  <p:transition spd="slow" advClick="0" advTm="18000">
    <p:newsflash/>
    <p:sndAc>
      <p:stSnd loop="1">
        <p:snd r:embed="rId3" name="Aranjuez Mon Amou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275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8" dur="2750" fill="hold"/>
                                        <p:tgtEl>
                                          <p:spTgt spid="5">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0" y="-13216"/>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pt-BR" altLang="pt-BR">
              <a:solidFill>
                <a:srgbClr val="000000"/>
              </a:solidFill>
              <a:latin typeface="Gill Sans MT" pitchFamily="34" charset="0"/>
            </a:endParaRPr>
          </a:p>
        </p:txBody>
      </p:sp>
      <p:sp>
        <p:nvSpPr>
          <p:cNvPr id="2" name="CaixaDeTexto 1"/>
          <p:cNvSpPr txBox="1">
            <a:spLocks noChangeArrowheads="1"/>
          </p:cNvSpPr>
          <p:nvPr/>
        </p:nvSpPr>
        <p:spPr bwMode="auto">
          <a:xfrm>
            <a:off x="341436" y="171450"/>
            <a:ext cx="8371116"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2400" dirty="0" smtClean="0">
                <a:solidFill>
                  <a:srgbClr val="FFFF00"/>
                </a:solidFill>
                <a:latin typeface="Gill Sans MT" pitchFamily="34" charset="0"/>
              </a:rPr>
              <a:t>O tema é </a:t>
            </a:r>
            <a:r>
              <a:rPr lang="pt-BR" altLang="pt-BR" sz="2400" dirty="0">
                <a:solidFill>
                  <a:srgbClr val="FFFF00"/>
                </a:solidFill>
                <a:latin typeface="Gill Sans MT" pitchFamily="34" charset="0"/>
              </a:rPr>
              <a:t>um dos expoentes máximos </a:t>
            </a:r>
          </a:p>
          <a:p>
            <a:pPr algn="ctr" eaLnBrk="1" hangingPunct="1"/>
            <a:r>
              <a:rPr lang="pt-BR" altLang="pt-BR" sz="2400" dirty="0">
                <a:solidFill>
                  <a:srgbClr val="FFFF00"/>
                </a:solidFill>
                <a:latin typeface="Gill Sans MT" pitchFamily="34" charset="0"/>
              </a:rPr>
              <a:t>da música espanhola,  foi composto por Joaquin Rodrigo,  pianista virtuoso que atingiu a glória com essa obra.</a:t>
            </a:r>
          </a:p>
        </p:txBody>
      </p:sp>
      <p:sp>
        <p:nvSpPr>
          <p:cNvPr id="3" name="CaixaDeTexto 2"/>
          <p:cNvSpPr txBox="1">
            <a:spLocks noChangeArrowheads="1"/>
          </p:cNvSpPr>
          <p:nvPr/>
        </p:nvSpPr>
        <p:spPr bwMode="auto">
          <a:xfrm>
            <a:off x="184731" y="1311582"/>
            <a:ext cx="8741191"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2400" dirty="0" smtClean="0">
                <a:solidFill>
                  <a:srgbClr val="FFFF00"/>
                </a:solidFill>
                <a:latin typeface="Gill Sans MT" pitchFamily="34" charset="0"/>
              </a:rPr>
              <a:t>Aranjuez </a:t>
            </a:r>
            <a:r>
              <a:rPr lang="pt-BR" altLang="pt-BR" sz="2400" dirty="0">
                <a:solidFill>
                  <a:srgbClr val="FFFF00"/>
                </a:solidFill>
                <a:latin typeface="Gill Sans MT" pitchFamily="34" charset="0"/>
              </a:rPr>
              <a:t>é o nome da cidade onde o artista perpetuou sua fama e </a:t>
            </a:r>
            <a:r>
              <a:rPr lang="pt-BR" altLang="pt-BR" sz="2400" dirty="0" smtClean="0">
                <a:solidFill>
                  <a:srgbClr val="FFFF00"/>
                </a:solidFill>
                <a:latin typeface="Gill Sans MT" pitchFamily="34" charset="0"/>
              </a:rPr>
              <a:t>também faleceu </a:t>
            </a:r>
            <a:r>
              <a:rPr lang="pt-BR" altLang="pt-BR" sz="2400" dirty="0">
                <a:solidFill>
                  <a:srgbClr val="FFFF00"/>
                </a:solidFill>
                <a:latin typeface="Gill Sans MT" pitchFamily="34" charset="0"/>
              </a:rPr>
              <a:t>e se encontra sepultado. Fica no sul da província de Madrid, na Espanha. </a:t>
            </a:r>
          </a:p>
        </p:txBody>
      </p:sp>
    </p:spTree>
  </p:cSld>
  <p:clrMapOvr>
    <a:masterClrMapping/>
  </p:clrMapOvr>
  <mc:AlternateContent xmlns:mc="http://schemas.openxmlformats.org/markup-compatibility/2006">
    <mc:Choice xmlns:p14="http://schemas.microsoft.com/office/powerpoint/2010/main" xmlns="" Requires="p14">
      <p:transition spd="slow" p14:dur="6000" advClick="0" advTm="25000">
        <p:split orient="vert" dir="in"/>
      </p:transition>
    </mc:Choice>
    <mc:Fallback>
      <p:transition spd="slow" advClick="0" advTm="25000">
        <p:split orient="vert" dir="in"/>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2">
                                            <p:txEl>
                                              <p:pRg st="0" end="0"/>
                                            </p:txEl>
                                          </p:spTgt>
                                        </p:tgtEl>
                                      </p:cBhvr>
                                    </p:animEffect>
                                  </p:childTnLst>
                                </p:cTn>
                              </p:par>
                            </p:childTnLst>
                          </p:cTn>
                        </p:par>
                        <p:par>
                          <p:cTn id="10" fill="hold" nodeType="withGroup">
                            <p:stCondLst>
                              <p:cond delay="5000"/>
                            </p:stCondLst>
                            <p:childTnLst>
                              <p:par>
                                <p:cTn id="11" presetID="53" presetClass="entr" presetSubtype="16" fill="hold" grpId="0"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5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5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5000"/>
                                        <p:tgtEl>
                                          <p:spTgt spid="2">
                                            <p:txEl>
                                              <p:pRg st="1" end="1"/>
                                            </p:txEl>
                                          </p:spTgt>
                                        </p:tgtEl>
                                      </p:cBhvr>
                                    </p:animEffect>
                                  </p:childTnLst>
                                </p:cTn>
                              </p:par>
                            </p:childTnLst>
                          </p:cTn>
                        </p:par>
                        <p:par>
                          <p:cTn id="16" fill="hold" nodeType="withGroup">
                            <p:stCondLst>
                              <p:cond delay="10000"/>
                            </p:stCondLst>
                            <p:childTnLst>
                              <p:par>
                                <p:cTn id="17" presetID="53" presetClass="entr" presetSubtype="16" fill="hold" grpId="0" nodeType="after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0" dur="5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1"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8674" name="Retângulo 1"/>
          <p:cNvSpPr>
            <a:spLocks noChangeArrowheads="1"/>
          </p:cNvSpPr>
          <p:nvPr/>
        </p:nvSpPr>
        <p:spPr bwMode="auto">
          <a:xfrm>
            <a:off x="251424" y="141426"/>
            <a:ext cx="8641751" cy="4339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pt-BR" altLang="pt-BR" sz="2400" b="1" dirty="0">
              <a:latin typeface="Times New Roman" pitchFamily="18" charset="0"/>
              <a:cs typeface="Times New Roman" pitchFamily="18" charset="0"/>
            </a:endParaRPr>
          </a:p>
          <a:p>
            <a:pPr algn="ctr" eaLnBrk="1" hangingPunct="1"/>
            <a:endParaRPr lang="pt-BR" altLang="pt-BR" b="1" dirty="0">
              <a:latin typeface="Times New Roman" pitchFamily="18" charset="0"/>
              <a:cs typeface="Times New Roman" pitchFamily="18" charset="0"/>
            </a:endParaRPr>
          </a:p>
          <a:p>
            <a:pPr algn="ctr" eaLnBrk="1" hangingPunct="1"/>
            <a:endParaRPr lang="pt-BR" altLang="pt-BR" b="1" dirty="0" smtClean="0">
              <a:latin typeface="Times New Roman" pitchFamily="18" charset="0"/>
              <a:cs typeface="Times New Roman" pitchFamily="18" charset="0"/>
            </a:endParaRPr>
          </a:p>
          <a:p>
            <a:pPr algn="ctr" eaLnBrk="1" hangingPunct="1"/>
            <a:r>
              <a:rPr lang="pt-BR" altLang="pt-BR" b="1" dirty="0" smtClean="0">
                <a:solidFill>
                  <a:schemeClr val="accent4">
                    <a:lumMod val="60000"/>
                    <a:lumOff val="40000"/>
                  </a:schemeClr>
                </a:solidFill>
                <a:latin typeface="Times New Roman" pitchFamily="18" charset="0"/>
                <a:cs typeface="Times New Roman" pitchFamily="18" charset="0"/>
              </a:rPr>
              <a:t>Após </a:t>
            </a:r>
            <a:r>
              <a:rPr lang="pt-BR" altLang="pt-BR" b="1" dirty="0">
                <a:solidFill>
                  <a:schemeClr val="accent4">
                    <a:lumMod val="60000"/>
                    <a:lumOff val="40000"/>
                  </a:schemeClr>
                </a:solidFill>
                <a:latin typeface="Times New Roman" pitchFamily="18" charset="0"/>
                <a:cs typeface="Times New Roman" pitchFamily="18" charset="0"/>
              </a:rPr>
              <a:t>uma visita panorâmica da cidade de Madrid, percorrendo seus principais bairros e monumentos, tais como: Plaza de Espanha, a espetacular Gran Via, ladeada por belos edifícios, Praça Cibeles, com sua harmoniosa fonte dedicada à deusa grega da fertilidade, Paseo Del Prado com seu famoso museu. </a:t>
            </a:r>
          </a:p>
          <a:p>
            <a:pPr algn="ctr" eaLnBrk="1" hangingPunct="1"/>
            <a:endParaRPr lang="pt-BR" altLang="pt-BR" b="1" dirty="0">
              <a:solidFill>
                <a:schemeClr val="accent4">
                  <a:lumMod val="60000"/>
                  <a:lumOff val="40000"/>
                </a:schemeClr>
              </a:solidFill>
              <a:latin typeface="Times New Roman" pitchFamily="18" charset="0"/>
              <a:cs typeface="Times New Roman" pitchFamily="18" charset="0"/>
            </a:endParaRPr>
          </a:p>
          <a:p>
            <a:pPr algn="ctr" eaLnBrk="1" hangingPunct="1"/>
            <a:r>
              <a:rPr lang="pt-BR" altLang="pt-BR" b="1" dirty="0">
                <a:solidFill>
                  <a:schemeClr val="accent4">
                    <a:lumMod val="60000"/>
                    <a:lumOff val="40000"/>
                  </a:schemeClr>
                </a:solidFill>
                <a:latin typeface="Times New Roman" pitchFamily="18" charset="0"/>
                <a:cs typeface="Times New Roman" pitchFamily="18" charset="0"/>
              </a:rPr>
              <a:t>Logo mais adiante nos deparamos com a monumental Estação Ferroviária Atocha, esbanjando um visual esplendido em seus entornos, propiciado por um belíssimo jardim tropical, nem parecendo que em alguns anos atrás foi alvo de um ato de terrorismo. </a:t>
            </a:r>
          </a:p>
          <a:p>
            <a:pPr algn="ctr" eaLnBrk="1" hangingPunct="1"/>
            <a:endParaRPr lang="pt-BR" altLang="pt-BR" b="1" dirty="0">
              <a:solidFill>
                <a:schemeClr val="accent4">
                  <a:lumMod val="60000"/>
                  <a:lumOff val="40000"/>
                </a:schemeClr>
              </a:solidFill>
              <a:latin typeface="Times New Roman" pitchFamily="18" charset="0"/>
              <a:cs typeface="Times New Roman" pitchFamily="18" charset="0"/>
            </a:endParaRPr>
          </a:p>
          <a:p>
            <a:pPr algn="ctr" eaLnBrk="1" hangingPunct="1"/>
            <a:r>
              <a:rPr lang="pt-BR" altLang="pt-BR" b="1" dirty="0">
                <a:solidFill>
                  <a:schemeClr val="accent4">
                    <a:lumMod val="60000"/>
                    <a:lumOff val="40000"/>
                  </a:schemeClr>
                </a:solidFill>
                <a:latin typeface="Times New Roman" pitchFamily="18" charset="0"/>
                <a:cs typeface="Times New Roman" pitchFamily="18" charset="0"/>
              </a:rPr>
              <a:t>Em um dos acessos foi erguido  em 11 de março de 2007, um memorial em louvor aos que tombaram naquele dia de terrível agonia.  </a:t>
            </a:r>
            <a:endParaRPr lang="pt-BR" altLang="pt-BR" sz="1600" dirty="0">
              <a:solidFill>
                <a:schemeClr val="accent4">
                  <a:lumMod val="60000"/>
                  <a:lumOff val="40000"/>
                </a:schemeClr>
              </a:solidFill>
              <a:latin typeface="Monotype Corsiva" pitchFamily="66" charset="0"/>
              <a:cs typeface="Times New Roman" pitchFamily="18" charset="0"/>
            </a:endParaRPr>
          </a:p>
        </p:txBody>
      </p:sp>
      <p:sp>
        <p:nvSpPr>
          <p:cNvPr id="2" name="CaixaDeTexto 1"/>
          <p:cNvSpPr txBox="1"/>
          <p:nvPr/>
        </p:nvSpPr>
        <p:spPr>
          <a:xfrm>
            <a:off x="1151544" y="245760"/>
            <a:ext cx="6358938" cy="369332"/>
          </a:xfrm>
          <a:prstGeom prst="rect">
            <a:avLst/>
          </a:prstGeom>
          <a:noFill/>
        </p:spPr>
        <p:txBody>
          <a:bodyPr wrap="square" rtlCol="0">
            <a:spAutoFit/>
          </a:bodyPr>
          <a:lstStyle/>
          <a:p>
            <a:pPr algn="ctr"/>
            <a:r>
              <a:rPr lang="pt-BR" dirty="0" smtClean="0">
                <a:latin typeface="Eras Bold ITC" panose="020B0907030504020204" pitchFamily="34" charset="0"/>
              </a:rPr>
              <a:t>OS CAMINHOS DA CONTEMPLAÇÃO</a:t>
            </a:r>
            <a:endParaRPr lang="pt-BR" dirty="0">
              <a:latin typeface="Eras Bold ITC" panose="020B0907030504020204"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slow" p14:dur="4500" advClick="0" advTm="40000">
        <p14:flip dir="l"/>
      </p:transition>
    </mc:Choice>
    <mc:Fallback>
      <p:transition spd="slow" advClick="0"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500" fill="hold"/>
                                        <p:tgtEl>
                                          <p:spTgt spid="2"/>
                                        </p:tgtEl>
                                        <p:attrNameLst>
                                          <p:attrName>ppt_x</p:attrName>
                                        </p:attrNameLst>
                                      </p:cBhvr>
                                      <p:tavLst>
                                        <p:tav tm="0">
                                          <p:val>
                                            <p:strVal val="1+#ppt_w/2"/>
                                          </p:val>
                                        </p:tav>
                                        <p:tav tm="100000">
                                          <p:val>
                                            <p:strVal val="#ppt_x"/>
                                          </p:val>
                                        </p:tav>
                                      </p:tavLst>
                                    </p:anim>
                                    <p:anim calcmode="lin" valueType="num">
                                      <p:cBhvr additive="base">
                                        <p:cTn id="8" dur="4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4500"/>
                            </p:stCondLst>
                            <p:childTnLst>
                              <p:par>
                                <p:cTn id="10" presetID="21" presetClass="entr" presetSubtype="3" fill="hold" nodeType="afterEffect">
                                  <p:stCondLst>
                                    <p:cond delay="0"/>
                                  </p:stCondLst>
                                  <p:childTnLst>
                                    <p:set>
                                      <p:cBhvr>
                                        <p:cTn id="11" dur="1" fill="hold">
                                          <p:stCondLst>
                                            <p:cond delay="0"/>
                                          </p:stCondLst>
                                        </p:cTn>
                                        <p:tgtEl>
                                          <p:spTgt spid="28674">
                                            <p:txEl>
                                              <p:pRg st="3" end="3"/>
                                            </p:txEl>
                                          </p:spTgt>
                                        </p:tgtEl>
                                        <p:attrNameLst>
                                          <p:attrName>style.visibility</p:attrName>
                                        </p:attrNameLst>
                                      </p:cBhvr>
                                      <p:to>
                                        <p:strVal val="visible"/>
                                      </p:to>
                                    </p:set>
                                    <p:animEffect transition="in" filter="wheel(3)">
                                      <p:cBhvr>
                                        <p:cTn id="12" dur="4000"/>
                                        <p:tgtEl>
                                          <p:spTgt spid="28674">
                                            <p:txEl>
                                              <p:pRg st="3" end="3"/>
                                            </p:txEl>
                                          </p:spTgt>
                                        </p:tgtEl>
                                      </p:cBhvr>
                                    </p:animEffect>
                                  </p:childTnLst>
                                </p:cTn>
                              </p:par>
                            </p:childTnLst>
                          </p:cTn>
                        </p:par>
                        <p:par>
                          <p:cTn id="13" fill="hold">
                            <p:stCondLst>
                              <p:cond delay="8500"/>
                            </p:stCondLst>
                            <p:childTnLst>
                              <p:par>
                                <p:cTn id="14" presetID="21" presetClass="entr" presetSubtype="1" fill="hold" nodeType="afterEffect">
                                  <p:stCondLst>
                                    <p:cond delay="0"/>
                                  </p:stCondLst>
                                  <p:childTnLst>
                                    <p:set>
                                      <p:cBhvr>
                                        <p:cTn id="15" dur="1" fill="hold">
                                          <p:stCondLst>
                                            <p:cond delay="0"/>
                                          </p:stCondLst>
                                        </p:cTn>
                                        <p:tgtEl>
                                          <p:spTgt spid="28674">
                                            <p:txEl>
                                              <p:pRg st="5" end="5"/>
                                            </p:txEl>
                                          </p:spTgt>
                                        </p:tgtEl>
                                        <p:attrNameLst>
                                          <p:attrName>style.visibility</p:attrName>
                                        </p:attrNameLst>
                                      </p:cBhvr>
                                      <p:to>
                                        <p:strVal val="visible"/>
                                      </p:to>
                                    </p:set>
                                    <p:animEffect transition="in" filter="wheel(1)">
                                      <p:cBhvr>
                                        <p:cTn id="16" dur="4000"/>
                                        <p:tgtEl>
                                          <p:spTgt spid="28674">
                                            <p:txEl>
                                              <p:pRg st="5" end="5"/>
                                            </p:txEl>
                                          </p:spTgt>
                                        </p:tgtEl>
                                      </p:cBhvr>
                                    </p:animEffect>
                                  </p:childTnLst>
                                </p:cTn>
                              </p:par>
                            </p:childTnLst>
                          </p:cTn>
                        </p:par>
                        <p:par>
                          <p:cTn id="17" fill="hold">
                            <p:stCondLst>
                              <p:cond delay="12500"/>
                            </p:stCondLst>
                            <p:childTnLst>
                              <p:par>
                                <p:cTn id="18" presetID="21" presetClass="entr" presetSubtype="1" fill="hold" nodeType="afterEffect">
                                  <p:stCondLst>
                                    <p:cond delay="0"/>
                                  </p:stCondLst>
                                  <p:childTnLst>
                                    <p:set>
                                      <p:cBhvr>
                                        <p:cTn id="19" dur="1" fill="hold">
                                          <p:stCondLst>
                                            <p:cond delay="0"/>
                                          </p:stCondLst>
                                        </p:cTn>
                                        <p:tgtEl>
                                          <p:spTgt spid="28674">
                                            <p:txEl>
                                              <p:pRg st="7" end="7"/>
                                            </p:txEl>
                                          </p:spTgt>
                                        </p:tgtEl>
                                        <p:attrNameLst>
                                          <p:attrName>style.visibility</p:attrName>
                                        </p:attrNameLst>
                                      </p:cBhvr>
                                      <p:to>
                                        <p:strVal val="visible"/>
                                      </p:to>
                                    </p:set>
                                    <p:animEffect transition="in" filter="wheel(1)">
                                      <p:cBhvr>
                                        <p:cTn id="20" dur="4000"/>
                                        <p:tgtEl>
                                          <p:spTgt spid="2867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9698" name="Retângulo 1"/>
          <p:cNvSpPr>
            <a:spLocks noChangeArrowheads="1"/>
          </p:cNvSpPr>
          <p:nvPr/>
        </p:nvSpPr>
        <p:spPr bwMode="auto">
          <a:xfrm>
            <a:off x="284103" y="51414"/>
            <a:ext cx="8788497" cy="48936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2400" b="1" dirty="0">
                <a:latin typeface="Times New Roman" pitchFamily="18" charset="0"/>
                <a:cs typeface="Times New Roman" pitchFamily="18" charset="0"/>
              </a:rPr>
              <a:t>Essa estação foi para nós uma referência para encontrarmos e visitarmos o Centro Nacional de Arte </a:t>
            </a:r>
            <a:r>
              <a:rPr lang="pt-BR" altLang="pt-BR" sz="2400" b="1" dirty="0" smtClean="0">
                <a:latin typeface="Times New Roman" pitchFamily="18" charset="0"/>
                <a:cs typeface="Times New Roman" pitchFamily="18" charset="0"/>
              </a:rPr>
              <a:t>da então Rainha </a:t>
            </a:r>
            <a:r>
              <a:rPr lang="pt-BR" altLang="pt-BR" sz="2400" b="1" dirty="0">
                <a:latin typeface="Times New Roman" pitchFamily="18" charset="0"/>
                <a:cs typeface="Times New Roman" pitchFamily="18" charset="0"/>
              </a:rPr>
              <a:t>Sofia, esposa do Rei Juan Carlos, que tínhamos como meta ainda naquele final de tarde noite. </a:t>
            </a:r>
          </a:p>
          <a:p>
            <a:pPr algn="ctr" eaLnBrk="1" hangingPunct="1"/>
            <a:endParaRPr lang="pt-BR" altLang="pt-BR" sz="2400" b="1" dirty="0">
              <a:latin typeface="Times New Roman" pitchFamily="18" charset="0"/>
              <a:cs typeface="Times New Roman" pitchFamily="18" charset="0"/>
            </a:endParaRPr>
          </a:p>
          <a:p>
            <a:pPr algn="ctr" eaLnBrk="1" hangingPunct="1"/>
            <a:endParaRPr lang="pt-BR" altLang="pt-BR" sz="2400" b="1" dirty="0" smtClean="0">
              <a:latin typeface="Times New Roman" pitchFamily="18" charset="0"/>
              <a:cs typeface="Times New Roman" pitchFamily="18" charset="0"/>
            </a:endParaRPr>
          </a:p>
          <a:p>
            <a:pPr algn="ctr" eaLnBrk="1" hangingPunct="1"/>
            <a:endParaRPr lang="pt-BR" altLang="pt-BR" sz="2400" b="1" dirty="0">
              <a:latin typeface="Times New Roman" pitchFamily="18" charset="0"/>
              <a:cs typeface="Times New Roman" pitchFamily="18" charset="0"/>
            </a:endParaRPr>
          </a:p>
          <a:p>
            <a:pPr algn="ctr" eaLnBrk="1" hangingPunct="1"/>
            <a:endParaRPr lang="pt-BR" altLang="pt-BR" sz="2400" b="1" dirty="0" smtClean="0">
              <a:latin typeface="Times New Roman" pitchFamily="18" charset="0"/>
              <a:cs typeface="Times New Roman" pitchFamily="18" charset="0"/>
            </a:endParaRPr>
          </a:p>
          <a:p>
            <a:pPr algn="ctr" eaLnBrk="1" hangingPunct="1"/>
            <a:endParaRPr lang="pt-BR" altLang="pt-BR" sz="2400" b="1" dirty="0">
              <a:latin typeface="Times New Roman" pitchFamily="18" charset="0"/>
              <a:cs typeface="Times New Roman" pitchFamily="18" charset="0"/>
            </a:endParaRPr>
          </a:p>
          <a:p>
            <a:pPr algn="ctr" eaLnBrk="1" hangingPunct="1"/>
            <a:endParaRPr lang="pt-BR" altLang="pt-BR" sz="2400" b="1" dirty="0" smtClean="0">
              <a:latin typeface="Times New Roman" pitchFamily="18" charset="0"/>
              <a:cs typeface="Times New Roman" pitchFamily="18" charset="0"/>
            </a:endParaRPr>
          </a:p>
          <a:p>
            <a:pPr algn="ctr" eaLnBrk="1" hangingPunct="1"/>
            <a:r>
              <a:rPr lang="pt-BR" altLang="pt-BR" sz="2400" b="1" dirty="0" smtClean="0">
                <a:latin typeface="Times New Roman" pitchFamily="18" charset="0"/>
                <a:cs typeface="Times New Roman" pitchFamily="18" charset="0"/>
              </a:rPr>
              <a:t>Já </a:t>
            </a:r>
            <a:r>
              <a:rPr lang="pt-BR" altLang="pt-BR" sz="2400" b="1" dirty="0">
                <a:latin typeface="Times New Roman" pitchFamily="18" charset="0"/>
                <a:cs typeface="Times New Roman" pitchFamily="18" charset="0"/>
              </a:rPr>
              <a:t>sabíamos que o nosso foco estava concentrado no segundo andar, onde se encontra um espaço totalmente dedicado ao pintor cubista Espanhol Pablo </a:t>
            </a:r>
            <a:r>
              <a:rPr lang="pt-BR" altLang="pt-BR" sz="2400" b="1" dirty="0" smtClean="0">
                <a:latin typeface="Times New Roman" pitchFamily="18" charset="0"/>
                <a:cs typeface="Times New Roman" pitchFamily="18" charset="0"/>
              </a:rPr>
              <a:t>Picasso.</a:t>
            </a:r>
          </a:p>
        </p:txBody>
      </p:sp>
    </p:spTree>
  </p:cSld>
  <p:clrMapOvr>
    <a:masterClrMapping/>
  </p:clrMapOvr>
  <mc:AlternateContent xmlns:mc="http://schemas.openxmlformats.org/markup-compatibility/2006">
    <mc:Choice xmlns:p14="http://schemas.microsoft.com/office/powerpoint/2010/main" xmlns="" Requires="p14">
      <p:transition spd="slow" p14:dur="4000" advClick="0" advTm="25000">
        <p14:gallery dir="l"/>
      </p:transition>
    </mc:Choice>
    <mc:Fallback>
      <p:transition spd="slow" advClick="0"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Effect transition="in" filter="checkerboard(across)">
                                      <p:cBhvr>
                                        <p:cTn id="7" dur="4250"/>
                                        <p:tgtEl>
                                          <p:spTgt spid="29698">
                                            <p:txEl>
                                              <p:pRg st="0" end="0"/>
                                            </p:txEl>
                                          </p:spTgt>
                                        </p:tgtEl>
                                      </p:cBhvr>
                                    </p:animEffect>
                                  </p:childTnLst>
                                </p:cTn>
                              </p:par>
                            </p:childTnLst>
                          </p:cTn>
                        </p:par>
                        <p:par>
                          <p:cTn id="8" fill="hold" nodeType="withGroup">
                            <p:stCondLst>
                              <p:cond delay="4250"/>
                            </p:stCondLst>
                            <p:childTnLst>
                              <p:par>
                                <p:cTn id="9" presetID="53" presetClass="entr" presetSubtype="16" fill="hold" nodeType="afterEffect">
                                  <p:stCondLst>
                                    <p:cond delay="0"/>
                                  </p:stCondLst>
                                  <p:childTnLst>
                                    <p:set>
                                      <p:cBhvr>
                                        <p:cTn id="10" dur="1" fill="hold">
                                          <p:stCondLst>
                                            <p:cond delay="0"/>
                                          </p:stCondLst>
                                        </p:cTn>
                                        <p:tgtEl>
                                          <p:spTgt spid="29698">
                                            <p:txEl>
                                              <p:pRg st="7" end="7"/>
                                            </p:txEl>
                                          </p:spTgt>
                                        </p:tgtEl>
                                        <p:attrNameLst>
                                          <p:attrName>style.visibility</p:attrName>
                                        </p:attrNameLst>
                                      </p:cBhvr>
                                      <p:to>
                                        <p:strVal val="visible"/>
                                      </p:to>
                                    </p:set>
                                    <p:anim calcmode="lin" valueType="num">
                                      <p:cBhvr>
                                        <p:cTn id="11" dur="4750" fill="hold"/>
                                        <p:tgtEl>
                                          <p:spTgt spid="29698">
                                            <p:txEl>
                                              <p:pRg st="7" end="7"/>
                                            </p:txEl>
                                          </p:spTgt>
                                        </p:tgtEl>
                                        <p:attrNameLst>
                                          <p:attrName>ppt_w</p:attrName>
                                        </p:attrNameLst>
                                      </p:cBhvr>
                                      <p:tavLst>
                                        <p:tav tm="0">
                                          <p:val>
                                            <p:fltVal val="0"/>
                                          </p:val>
                                        </p:tav>
                                        <p:tav tm="100000">
                                          <p:val>
                                            <p:strVal val="#ppt_w"/>
                                          </p:val>
                                        </p:tav>
                                      </p:tavLst>
                                    </p:anim>
                                    <p:anim calcmode="lin" valueType="num">
                                      <p:cBhvr>
                                        <p:cTn id="12" dur="4750" fill="hold"/>
                                        <p:tgtEl>
                                          <p:spTgt spid="29698">
                                            <p:txEl>
                                              <p:pRg st="7" end="7"/>
                                            </p:txEl>
                                          </p:spTgt>
                                        </p:tgtEl>
                                        <p:attrNameLst>
                                          <p:attrName>ppt_h</p:attrName>
                                        </p:attrNameLst>
                                      </p:cBhvr>
                                      <p:tavLst>
                                        <p:tav tm="0">
                                          <p:val>
                                            <p:fltVal val="0"/>
                                          </p:val>
                                        </p:tav>
                                        <p:tav tm="100000">
                                          <p:val>
                                            <p:strVal val="#ppt_h"/>
                                          </p:val>
                                        </p:tav>
                                      </p:tavLst>
                                    </p:anim>
                                    <p:animEffect transition="in" filter="fade">
                                      <p:cBhvr>
                                        <p:cTn id="13" dur="4750"/>
                                        <p:tgtEl>
                                          <p:spTgt spid="2969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1746" name="Retângulo 1"/>
          <p:cNvSpPr>
            <a:spLocks noChangeArrowheads="1"/>
          </p:cNvSpPr>
          <p:nvPr/>
        </p:nvSpPr>
        <p:spPr bwMode="auto">
          <a:xfrm>
            <a:off x="431448" y="3291846"/>
            <a:ext cx="8371116" cy="17543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b="1" dirty="0" smtClean="0">
                <a:latin typeface="Times New Roman" pitchFamily="18" charset="0"/>
                <a:cs typeface="Times New Roman" pitchFamily="18" charset="0"/>
              </a:rPr>
              <a:t>La </a:t>
            </a:r>
            <a:r>
              <a:rPr lang="pt-BR" altLang="pt-BR" b="1" dirty="0">
                <a:latin typeface="Times New Roman" pitchFamily="18" charset="0"/>
                <a:cs typeface="Times New Roman" pitchFamily="18" charset="0"/>
              </a:rPr>
              <a:t>chegando verificamos que o valor do ingresso era de 30 euros.</a:t>
            </a:r>
          </a:p>
          <a:p>
            <a:pPr algn="ctr" eaLnBrk="1" hangingPunct="1"/>
            <a:r>
              <a:rPr lang="pt-BR" altLang="pt-BR" b="1" dirty="0">
                <a:latin typeface="Times New Roman" pitchFamily="18" charset="0"/>
                <a:cs typeface="Times New Roman" pitchFamily="18" charset="0"/>
              </a:rPr>
              <a:t> Fomos então procurar a bilheteria e o vendedor nos informou que a partir das 19h00 o acesso seria grátis, como faltava meia hora, ficamos pelas imediações vendo o movimento que transcorria com graciosidade, mas com uma ligeira pressa dos turistas afluindo para o local, pois já sabiam da concessão gratuita.</a:t>
            </a:r>
            <a:endParaRPr lang="pt-BR" altLang="pt-BR" sz="1600" dirty="0">
              <a:latin typeface="Monotype Corsiva" pitchFamily="66" charset="0"/>
              <a:cs typeface="Times New Roman" pitchFamily="18" charset="0"/>
            </a:endParaRPr>
          </a:p>
          <a:p>
            <a:pPr algn="ctr" eaLnBrk="1" hangingPunct="1"/>
            <a:r>
              <a:rPr lang="pt-BR" altLang="pt-BR" b="1" dirty="0">
                <a:latin typeface="Times New Roman" pitchFamily="18" charset="0"/>
                <a:cs typeface="Times New Roman" pitchFamily="18" charset="0"/>
              </a:rPr>
              <a:t> </a:t>
            </a:r>
            <a:endParaRPr lang="pt-BR" altLang="pt-BR" sz="1600" dirty="0">
              <a:latin typeface="Monotype Corsiva" pitchFamily="66"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4500" advClick="0" advTm="25000">
        <p14:doors dir="vert"/>
      </p:transition>
    </mc:Choice>
    <mc:Fallback>
      <p:transition spd="slow" advClick="0"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 calcmode="lin" valueType="num">
                                      <p:cBhvr>
                                        <p:cTn id="7" dur="4250" fill="hold"/>
                                        <p:tgtEl>
                                          <p:spTgt spid="31746">
                                            <p:txEl>
                                              <p:pRg st="0" end="0"/>
                                            </p:txEl>
                                          </p:spTgt>
                                        </p:tgtEl>
                                        <p:attrNameLst>
                                          <p:attrName>ppt_w</p:attrName>
                                        </p:attrNameLst>
                                      </p:cBhvr>
                                      <p:tavLst>
                                        <p:tav tm="0">
                                          <p:val>
                                            <p:fltVal val="0"/>
                                          </p:val>
                                        </p:tav>
                                        <p:tav tm="100000">
                                          <p:val>
                                            <p:strVal val="#ppt_w"/>
                                          </p:val>
                                        </p:tav>
                                      </p:tavLst>
                                    </p:anim>
                                    <p:anim calcmode="lin" valueType="num">
                                      <p:cBhvr>
                                        <p:cTn id="8" dur="4250" fill="hold"/>
                                        <p:tgtEl>
                                          <p:spTgt spid="31746">
                                            <p:txEl>
                                              <p:pRg st="0" end="0"/>
                                            </p:txEl>
                                          </p:spTgt>
                                        </p:tgtEl>
                                        <p:attrNameLst>
                                          <p:attrName>ppt_h</p:attrName>
                                        </p:attrNameLst>
                                      </p:cBhvr>
                                      <p:tavLst>
                                        <p:tav tm="0">
                                          <p:val>
                                            <p:fltVal val="0"/>
                                          </p:val>
                                        </p:tav>
                                        <p:tav tm="100000">
                                          <p:val>
                                            <p:strVal val="#ppt_h"/>
                                          </p:val>
                                        </p:tav>
                                      </p:tavLst>
                                    </p:anim>
                                    <p:anim calcmode="lin" valueType="num">
                                      <p:cBhvr>
                                        <p:cTn id="9" dur="4250" fill="hold"/>
                                        <p:tgtEl>
                                          <p:spTgt spid="31746">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4250" fill="hold"/>
                                        <p:tgtEl>
                                          <p:spTgt spid="31746">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4250"/>
                            </p:stCondLst>
                            <p:childTnLst>
                              <p:par>
                                <p:cTn id="12" presetID="15" presetClass="entr" presetSubtype="0" fill="hold" nodeType="afterEffect">
                                  <p:stCondLst>
                                    <p:cond delay="0"/>
                                  </p:stCondLst>
                                  <p:childTnLst>
                                    <p:set>
                                      <p:cBhvr>
                                        <p:cTn id="13" dur="1" fill="hold">
                                          <p:stCondLst>
                                            <p:cond delay="0"/>
                                          </p:stCondLst>
                                        </p:cTn>
                                        <p:tgtEl>
                                          <p:spTgt spid="31746">
                                            <p:txEl>
                                              <p:pRg st="1" end="1"/>
                                            </p:txEl>
                                          </p:spTgt>
                                        </p:tgtEl>
                                        <p:attrNameLst>
                                          <p:attrName>style.visibility</p:attrName>
                                        </p:attrNameLst>
                                      </p:cBhvr>
                                      <p:to>
                                        <p:strVal val="visible"/>
                                      </p:to>
                                    </p:set>
                                    <p:anim calcmode="lin" valueType="num">
                                      <p:cBhvr>
                                        <p:cTn id="14" dur="4250" fill="hold"/>
                                        <p:tgtEl>
                                          <p:spTgt spid="31746">
                                            <p:txEl>
                                              <p:pRg st="1" end="1"/>
                                            </p:txEl>
                                          </p:spTgt>
                                        </p:tgtEl>
                                        <p:attrNameLst>
                                          <p:attrName>ppt_w</p:attrName>
                                        </p:attrNameLst>
                                      </p:cBhvr>
                                      <p:tavLst>
                                        <p:tav tm="0">
                                          <p:val>
                                            <p:fltVal val="0"/>
                                          </p:val>
                                        </p:tav>
                                        <p:tav tm="100000">
                                          <p:val>
                                            <p:strVal val="#ppt_w"/>
                                          </p:val>
                                        </p:tav>
                                      </p:tavLst>
                                    </p:anim>
                                    <p:anim calcmode="lin" valueType="num">
                                      <p:cBhvr>
                                        <p:cTn id="15" dur="4250" fill="hold"/>
                                        <p:tgtEl>
                                          <p:spTgt spid="31746">
                                            <p:txEl>
                                              <p:pRg st="1" end="1"/>
                                            </p:txEl>
                                          </p:spTgt>
                                        </p:tgtEl>
                                        <p:attrNameLst>
                                          <p:attrName>ppt_h</p:attrName>
                                        </p:attrNameLst>
                                      </p:cBhvr>
                                      <p:tavLst>
                                        <p:tav tm="0">
                                          <p:val>
                                            <p:fltVal val="0"/>
                                          </p:val>
                                        </p:tav>
                                        <p:tav tm="100000">
                                          <p:val>
                                            <p:strVal val="#ppt_h"/>
                                          </p:val>
                                        </p:tav>
                                      </p:tavLst>
                                    </p:anim>
                                    <p:anim calcmode="lin" valueType="num">
                                      <p:cBhvr>
                                        <p:cTn id="16" dur="4250" fill="hold"/>
                                        <p:tgtEl>
                                          <p:spTgt spid="31746">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7" dur="4250" fill="hold"/>
                                        <p:tgtEl>
                                          <p:spTgt spid="31746">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5058" name="Retângulo 1"/>
          <p:cNvSpPr>
            <a:spLocks noChangeArrowheads="1"/>
          </p:cNvSpPr>
          <p:nvPr/>
        </p:nvSpPr>
        <p:spPr bwMode="auto">
          <a:xfrm>
            <a:off x="251424" y="3471870"/>
            <a:ext cx="8731164" cy="15081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2000" b="1" dirty="0">
                <a:solidFill>
                  <a:srgbClr val="3366FF"/>
                </a:solidFill>
                <a:latin typeface="Times New Roman" pitchFamily="18" charset="0"/>
                <a:cs typeface="Times New Roman" pitchFamily="18" charset="0"/>
              </a:rPr>
              <a:t> </a:t>
            </a:r>
            <a:r>
              <a:rPr lang="pt-BR" altLang="pt-BR" b="1" dirty="0" smtClean="0">
                <a:latin typeface="Times New Roman" pitchFamily="18" charset="0"/>
                <a:cs typeface="Times New Roman" pitchFamily="18" charset="0"/>
              </a:rPr>
              <a:t>Subimos </a:t>
            </a:r>
            <a:r>
              <a:rPr lang="pt-BR" altLang="pt-BR" b="1" dirty="0">
                <a:latin typeface="Times New Roman" pitchFamily="18" charset="0"/>
                <a:cs typeface="Times New Roman" pitchFamily="18" charset="0"/>
              </a:rPr>
              <a:t>pelo elevador e saímos no espaço certo onde começamos a percorrer os corredores e sentíamos a emoção entrando em nossos corações e olhos, contemplando as famosas obras do pintor, até que em um dado momento se percebeu uma enorme aglomeração devidamente policiada por seguranças com os administradores pedindo silencio absoluto; estávamos diante de </a:t>
            </a:r>
            <a:r>
              <a:rPr lang="pt-BR" altLang="pt-BR" b="1" dirty="0">
                <a:solidFill>
                  <a:srgbClr val="FF0000"/>
                </a:solidFill>
                <a:latin typeface="Times New Roman" pitchFamily="18" charset="0"/>
                <a:cs typeface="Times New Roman" pitchFamily="18" charset="0"/>
              </a:rPr>
              <a:t>GUERNICA</a:t>
            </a:r>
            <a:r>
              <a:rPr lang="pt-BR" altLang="pt-BR" sz="1400" b="1" dirty="0" smtClean="0">
                <a:solidFill>
                  <a:srgbClr val="FF0000"/>
                </a:solidFill>
                <a:latin typeface="Times New Roman" pitchFamily="18" charset="0"/>
                <a:cs typeface="Times New Roman" pitchFamily="18" charset="0"/>
              </a:rPr>
              <a:t>.</a:t>
            </a:r>
            <a:endParaRPr lang="pt-BR" altLang="pt-BR" sz="1400" b="1" dirty="0">
              <a:solidFill>
                <a:srgbClr val="FF0000"/>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4250" advClick="0" advTm="25000">
        <p14:ferris dir="r"/>
      </p:transition>
    </mc:Choice>
    <mc:Fallback>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5058">
                                            <p:txEl>
                                              <p:pRg st="0" end="0"/>
                                            </p:txEl>
                                          </p:spTgt>
                                        </p:tgtEl>
                                        <p:attrNameLst>
                                          <p:attrName>style.visibility</p:attrName>
                                        </p:attrNameLst>
                                      </p:cBhvr>
                                      <p:to>
                                        <p:strVal val="visible"/>
                                      </p:to>
                                    </p:set>
                                    <p:animEffect transition="in" filter="wheel(1)">
                                      <p:cBhvr>
                                        <p:cTn id="7" dur="4750"/>
                                        <p:tgtEl>
                                          <p:spTgt spid="4505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t="11000" r="10000" b="11000"/>
          </a:stretch>
        </a:blipFill>
        <a:effectLst/>
      </p:bgPr>
    </p:bg>
    <p:spTree>
      <p:nvGrpSpPr>
        <p:cNvPr id="1" name=""/>
        <p:cNvGrpSpPr/>
        <p:nvPr/>
      </p:nvGrpSpPr>
      <p:grpSpPr>
        <a:xfrm>
          <a:off x="0" y="0"/>
          <a:ext cx="0" cy="0"/>
          <a:chOff x="0" y="0"/>
          <a:chExt cx="0" cy="0"/>
        </a:xfrm>
      </p:grpSpPr>
      <p:sp>
        <p:nvSpPr>
          <p:cNvPr id="30722" name="Retângulo 1"/>
          <p:cNvSpPr>
            <a:spLocks noChangeArrowheads="1"/>
          </p:cNvSpPr>
          <p:nvPr/>
        </p:nvSpPr>
        <p:spPr bwMode="auto">
          <a:xfrm>
            <a:off x="2681748" y="51414"/>
            <a:ext cx="3510468"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1600" dirty="0" smtClean="0">
                <a:solidFill>
                  <a:schemeClr val="bg2">
                    <a:lumMod val="75000"/>
                    <a:lumOff val="25000"/>
                  </a:schemeClr>
                </a:solidFill>
                <a:latin typeface="Times New Roman" pitchFamily="18" charset="0"/>
                <a:cs typeface="Times New Roman" pitchFamily="18" charset="0"/>
              </a:rPr>
              <a:t> </a:t>
            </a:r>
            <a:r>
              <a:rPr lang="pt-BR" altLang="pt-BR" sz="1200" dirty="0" smtClean="0">
                <a:solidFill>
                  <a:schemeClr val="bg2">
                    <a:lumMod val="75000"/>
                    <a:lumOff val="25000"/>
                  </a:schemeClr>
                </a:solidFill>
                <a:latin typeface="Times New Roman" pitchFamily="18" charset="0"/>
                <a:cs typeface="Times New Roman" pitchFamily="18" charset="0"/>
              </a:rPr>
              <a:t>O PAINEL</a:t>
            </a:r>
          </a:p>
          <a:p>
            <a:pPr algn="ctr" eaLnBrk="1" hangingPunct="1"/>
            <a:r>
              <a:rPr lang="pt-BR" altLang="pt-BR" sz="1400" dirty="0" smtClean="0">
                <a:solidFill>
                  <a:schemeClr val="bg2">
                    <a:lumMod val="75000"/>
                    <a:lumOff val="25000"/>
                  </a:schemeClr>
                </a:solidFill>
                <a:latin typeface="Times New Roman" pitchFamily="18" charset="0"/>
                <a:cs typeface="Times New Roman" pitchFamily="18" charset="0"/>
              </a:rPr>
              <a:t>GUERNICA</a:t>
            </a:r>
            <a:endParaRPr lang="pt-BR" altLang="pt-BR" dirty="0" smtClean="0">
              <a:solidFill>
                <a:schemeClr val="bg2">
                  <a:lumMod val="75000"/>
                  <a:lumOff val="25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Retângulo 2"/>
          <p:cNvSpPr/>
          <p:nvPr/>
        </p:nvSpPr>
        <p:spPr>
          <a:xfrm>
            <a:off x="94224" y="4560440"/>
            <a:ext cx="8911188" cy="523220"/>
          </a:xfrm>
          <a:prstGeom prst="rect">
            <a:avLst/>
          </a:prstGeom>
        </p:spPr>
        <p:txBody>
          <a:bodyPr wrap="square">
            <a:spAutoFit/>
          </a:bodyPr>
          <a:lstStyle/>
          <a:p>
            <a:pPr algn="ctr"/>
            <a:r>
              <a:rPr lang="pt-BR" altLang="pt-BR" sz="1400" b="1" dirty="0">
                <a:solidFill>
                  <a:schemeClr val="bg2">
                    <a:lumMod val="75000"/>
                    <a:lumOff val="25000"/>
                  </a:schemeClr>
                </a:solidFill>
                <a:latin typeface="Times New Roman" pitchFamily="18" charset="0"/>
                <a:cs typeface="Times New Roman" pitchFamily="18" charset="0"/>
              </a:rPr>
              <a:t>A foto acima foi obtida através da internet, pois no local não há permissão e o ingresso de máquinas fotográficas é severamente controlado. </a:t>
            </a:r>
            <a:endParaRPr lang="pt-BR" sz="2400" dirty="0">
              <a:solidFill>
                <a:schemeClr val="bg2">
                  <a:lumMod val="75000"/>
                  <a:lumOff val="25000"/>
                </a:scheme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6000" advClick="0" advTm="25000">
        <p14:shred pattern="rectangle"/>
      </p:transition>
    </mc:Choice>
    <mc:Fallback>
      <p:transition spd="slow" advClick="0"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nodeType="after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anim calcmode="lin" valueType="num">
                                      <p:cBhvr>
                                        <p:cTn id="7" dur="500" decel="50000" fill="hold">
                                          <p:stCondLst>
                                            <p:cond delay="0"/>
                                          </p:stCondLst>
                                        </p:cTn>
                                        <p:tgtEl>
                                          <p:spTgt spid="30722">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0722">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0722">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0722">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0722">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0722">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0722">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0722">
                                            <p:txEl>
                                              <p:pRg st="0" end="0"/>
                                            </p:txEl>
                                          </p:spTgt>
                                        </p:tgtEl>
                                      </p:cBhvr>
                                    </p:animEffect>
                                  </p:childTnLst>
                                </p:cTn>
                              </p:par>
                            </p:childTnLst>
                          </p:cTn>
                        </p:par>
                        <p:par>
                          <p:cTn id="15" fill="hold">
                            <p:stCondLst>
                              <p:cond delay="1000"/>
                            </p:stCondLst>
                            <p:childTnLst>
                              <p:par>
                                <p:cTn id="16" presetID="25" presetClass="entr" presetSubtype="0" fill="hold" nodeType="afterEffect">
                                  <p:stCondLst>
                                    <p:cond delay="0"/>
                                  </p:stCondLst>
                                  <p:childTnLst>
                                    <p:set>
                                      <p:cBhvr>
                                        <p:cTn id="17" dur="1" fill="hold">
                                          <p:stCondLst>
                                            <p:cond delay="0"/>
                                          </p:stCondLst>
                                        </p:cTn>
                                        <p:tgtEl>
                                          <p:spTgt spid="30722">
                                            <p:txEl>
                                              <p:pRg st="1" end="1"/>
                                            </p:txEl>
                                          </p:spTgt>
                                        </p:tgtEl>
                                        <p:attrNameLst>
                                          <p:attrName>style.visibility</p:attrName>
                                        </p:attrNameLst>
                                      </p:cBhvr>
                                      <p:to>
                                        <p:strVal val="visible"/>
                                      </p:to>
                                    </p:set>
                                    <p:anim calcmode="lin" valueType="num">
                                      <p:cBhvr>
                                        <p:cTn id="18" dur="2625" decel="50000" fill="hold">
                                          <p:stCondLst>
                                            <p:cond delay="0"/>
                                          </p:stCondLst>
                                        </p:cTn>
                                        <p:tgtEl>
                                          <p:spTgt spid="30722">
                                            <p:txEl>
                                              <p:pRg st="1" end="1"/>
                                            </p:txEl>
                                          </p:spTgt>
                                        </p:tgtEl>
                                        <p:attrNameLst>
                                          <p:attrName>style.rotation</p:attrName>
                                        </p:attrNameLst>
                                      </p:cBhvr>
                                      <p:tavLst>
                                        <p:tav tm="0">
                                          <p:val>
                                            <p:fltVal val="-90"/>
                                          </p:val>
                                        </p:tav>
                                        <p:tav tm="100000">
                                          <p:val>
                                            <p:fltVal val="0"/>
                                          </p:val>
                                        </p:tav>
                                      </p:tavLst>
                                    </p:anim>
                                    <p:anim calcmode="lin" valueType="num">
                                      <p:cBhvr>
                                        <p:cTn id="19" dur="2625" decel="50000" fill="hold">
                                          <p:stCondLst>
                                            <p:cond delay="0"/>
                                          </p:stCondLst>
                                        </p:cTn>
                                        <p:tgtEl>
                                          <p:spTgt spid="30722">
                                            <p:txEl>
                                              <p:pRg st="1" end="1"/>
                                            </p:txEl>
                                          </p:spTgt>
                                        </p:tgtEl>
                                        <p:attrNameLst>
                                          <p:attrName>ppt_w</p:attrName>
                                        </p:attrNameLst>
                                      </p:cBhvr>
                                      <p:tavLst>
                                        <p:tav tm="0">
                                          <p:val>
                                            <p:strVal val="#ppt_w"/>
                                          </p:val>
                                        </p:tav>
                                        <p:tav tm="100000">
                                          <p:val>
                                            <p:strVal val="#ppt_w*.05"/>
                                          </p:val>
                                        </p:tav>
                                      </p:tavLst>
                                    </p:anim>
                                    <p:anim calcmode="lin" valueType="num">
                                      <p:cBhvr>
                                        <p:cTn id="20" dur="2625" accel="50000" fill="hold">
                                          <p:stCondLst>
                                            <p:cond delay="2625"/>
                                          </p:stCondLst>
                                        </p:cTn>
                                        <p:tgtEl>
                                          <p:spTgt spid="30722">
                                            <p:txEl>
                                              <p:pRg st="1" end="1"/>
                                            </p:txEl>
                                          </p:spTgt>
                                        </p:tgtEl>
                                        <p:attrNameLst>
                                          <p:attrName>ppt_w</p:attrName>
                                        </p:attrNameLst>
                                      </p:cBhvr>
                                      <p:tavLst>
                                        <p:tav tm="0">
                                          <p:val>
                                            <p:strVal val="#ppt_w*.05"/>
                                          </p:val>
                                        </p:tav>
                                        <p:tav tm="100000">
                                          <p:val>
                                            <p:strVal val="#ppt_w"/>
                                          </p:val>
                                        </p:tav>
                                      </p:tavLst>
                                    </p:anim>
                                    <p:anim calcmode="lin" valueType="num">
                                      <p:cBhvr>
                                        <p:cTn id="21" dur="5250" fill="hold"/>
                                        <p:tgtEl>
                                          <p:spTgt spid="30722">
                                            <p:txEl>
                                              <p:pRg st="1" end="1"/>
                                            </p:txEl>
                                          </p:spTgt>
                                        </p:tgtEl>
                                        <p:attrNameLst>
                                          <p:attrName>ppt_h</p:attrName>
                                        </p:attrNameLst>
                                      </p:cBhvr>
                                      <p:tavLst>
                                        <p:tav tm="0">
                                          <p:val>
                                            <p:strVal val="#ppt_h"/>
                                          </p:val>
                                        </p:tav>
                                        <p:tav tm="100000">
                                          <p:val>
                                            <p:strVal val="#ppt_h"/>
                                          </p:val>
                                        </p:tav>
                                      </p:tavLst>
                                    </p:anim>
                                    <p:anim calcmode="lin" valueType="num">
                                      <p:cBhvr>
                                        <p:cTn id="22" dur="2625" decel="50000" fill="hold">
                                          <p:stCondLst>
                                            <p:cond delay="0"/>
                                          </p:stCondLst>
                                        </p:cTn>
                                        <p:tgtEl>
                                          <p:spTgt spid="30722">
                                            <p:txEl>
                                              <p:pRg st="1" end="1"/>
                                            </p:txEl>
                                          </p:spTgt>
                                        </p:tgtEl>
                                        <p:attrNameLst>
                                          <p:attrName>ppt_x</p:attrName>
                                        </p:attrNameLst>
                                      </p:cBhvr>
                                      <p:tavLst>
                                        <p:tav tm="0">
                                          <p:val>
                                            <p:strVal val="#ppt_x+.4"/>
                                          </p:val>
                                        </p:tav>
                                        <p:tav tm="100000">
                                          <p:val>
                                            <p:strVal val="#ppt_x"/>
                                          </p:val>
                                        </p:tav>
                                      </p:tavLst>
                                    </p:anim>
                                    <p:anim calcmode="lin" valueType="num">
                                      <p:cBhvr>
                                        <p:cTn id="23" dur="2625" decel="50000" fill="hold">
                                          <p:stCondLst>
                                            <p:cond delay="0"/>
                                          </p:stCondLst>
                                        </p:cTn>
                                        <p:tgtEl>
                                          <p:spTgt spid="30722">
                                            <p:txEl>
                                              <p:pRg st="1" end="1"/>
                                            </p:txEl>
                                          </p:spTgt>
                                        </p:tgtEl>
                                        <p:attrNameLst>
                                          <p:attrName>ppt_y</p:attrName>
                                        </p:attrNameLst>
                                      </p:cBhvr>
                                      <p:tavLst>
                                        <p:tav tm="0">
                                          <p:val>
                                            <p:strVal val="#ppt_y-.2"/>
                                          </p:val>
                                        </p:tav>
                                        <p:tav tm="100000">
                                          <p:val>
                                            <p:strVal val="#ppt_y+.1"/>
                                          </p:val>
                                        </p:tav>
                                      </p:tavLst>
                                    </p:anim>
                                    <p:anim calcmode="lin" valueType="num">
                                      <p:cBhvr>
                                        <p:cTn id="24" dur="2625" accel="50000" fill="hold">
                                          <p:stCondLst>
                                            <p:cond delay="2625"/>
                                          </p:stCondLst>
                                        </p:cTn>
                                        <p:tgtEl>
                                          <p:spTgt spid="30722">
                                            <p:txEl>
                                              <p:pRg st="1" end="1"/>
                                            </p:txEl>
                                          </p:spTgt>
                                        </p:tgtEl>
                                        <p:attrNameLst>
                                          <p:attrName>ppt_y</p:attrName>
                                        </p:attrNameLst>
                                      </p:cBhvr>
                                      <p:tavLst>
                                        <p:tav tm="0">
                                          <p:val>
                                            <p:strVal val="#ppt_y+.1"/>
                                          </p:val>
                                        </p:tav>
                                        <p:tav tm="100000">
                                          <p:val>
                                            <p:strVal val="#ppt_y"/>
                                          </p:val>
                                        </p:tav>
                                      </p:tavLst>
                                    </p:anim>
                                    <p:animEffect transition="in" filter="fade">
                                      <p:cBhvr>
                                        <p:cTn id="25" dur="5250" decel="50000">
                                          <p:stCondLst>
                                            <p:cond delay="0"/>
                                          </p:stCondLst>
                                        </p:cTn>
                                        <p:tgtEl>
                                          <p:spTgt spid="30722">
                                            <p:txEl>
                                              <p:pRg st="1" end="1"/>
                                            </p:txEl>
                                          </p:spTgt>
                                        </p:tgtEl>
                                      </p:cBhvr>
                                    </p:animEffect>
                                  </p:childTnLst>
                                </p:cTn>
                              </p:par>
                            </p:childTnLst>
                          </p:cTn>
                        </p:par>
                        <p:par>
                          <p:cTn id="26" fill="hold">
                            <p:stCondLst>
                              <p:cond delay="6250"/>
                            </p:stCondLst>
                            <p:childTnLst>
                              <p:par>
                                <p:cTn id="27" presetID="26" presetClass="entr" presetSubtype="0" fill="hold" nodeType="after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wipe(down)">
                                      <p:cBhvr>
                                        <p:cTn id="29" dur="1377">
                                          <p:stCondLst>
                                            <p:cond delay="0"/>
                                          </p:stCondLst>
                                        </p:cTn>
                                        <p:tgtEl>
                                          <p:spTgt spid="3">
                                            <p:txEl>
                                              <p:pRg st="0" end="0"/>
                                            </p:txEl>
                                          </p:spTgt>
                                        </p:tgtEl>
                                      </p:cBhvr>
                                    </p:animEffect>
                                    <p:anim calcmode="lin" valueType="num">
                                      <p:cBhvr>
                                        <p:cTn id="30" dur="4327"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31" dur="1577"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32" dur="1577" tmFilter="0, 0; 0.125,0.2665; 0.25,0.4; 0.375,0.465; 0.5,0.5;  0.625,0.535; 0.75,0.6; 0.875,0.7335; 1,1">
                                          <p:stCondLst>
                                            <p:cond delay="1577"/>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33" dur="788" tmFilter="0, 0; 0.125,0.2665; 0.25,0.4; 0.375,0.465; 0.5,0.5;  0.625,0.535; 0.75,0.6; 0.875,0.7335; 1,1">
                                          <p:stCondLst>
                                            <p:cond delay="3145"/>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4" dur="390" tmFilter="0, 0; 0.125,0.2665; 0.25,0.4; 0.375,0.465; 0.5,0.5;  0.625,0.535; 0.75,0.6; 0.875,0.7335; 1,1">
                                          <p:stCondLst>
                                            <p:cond delay="3933"/>
                                          </p:stCondLst>
                                        </p:cTn>
                                        <p:tgtEl>
                                          <p:spTgt spid="3">
                                            <p:txEl>
                                              <p:pRg st="0" end="0"/>
                                            </p:txEl>
                                          </p:spTgt>
                                        </p:tgtEl>
                                        <p:attrNameLst>
                                          <p:attrName>ppt_y</p:attrName>
                                        </p:attrNameLst>
                                      </p:cBhvr>
                                      <p:tavLst>
                                        <p:tav tm="0" fmla="#ppt_y-sin(pi*$)/81">
                                          <p:val>
                                            <p:fltVal val="0"/>
                                          </p:val>
                                        </p:tav>
                                        <p:tav tm="100000">
                                          <p:val>
                                            <p:fltVal val="1"/>
                                          </p:val>
                                        </p:tav>
                                      </p:tavLst>
                                    </p:anim>
                                    <p:animScale>
                                      <p:cBhvr>
                                        <p:cTn id="35" dur="62">
                                          <p:stCondLst>
                                            <p:cond delay="1544"/>
                                          </p:stCondLst>
                                        </p:cTn>
                                        <p:tgtEl>
                                          <p:spTgt spid="3">
                                            <p:txEl>
                                              <p:pRg st="0" end="0"/>
                                            </p:txEl>
                                          </p:spTgt>
                                        </p:tgtEl>
                                      </p:cBhvr>
                                      <p:to x="100000" y="60000"/>
                                    </p:animScale>
                                    <p:animScale>
                                      <p:cBhvr>
                                        <p:cTn id="36" dur="394" decel="50000">
                                          <p:stCondLst>
                                            <p:cond delay="1606"/>
                                          </p:stCondLst>
                                        </p:cTn>
                                        <p:tgtEl>
                                          <p:spTgt spid="3">
                                            <p:txEl>
                                              <p:pRg st="0" end="0"/>
                                            </p:txEl>
                                          </p:spTgt>
                                        </p:tgtEl>
                                      </p:cBhvr>
                                      <p:to x="100000" y="100000"/>
                                    </p:animScale>
                                    <p:animScale>
                                      <p:cBhvr>
                                        <p:cTn id="37" dur="62">
                                          <p:stCondLst>
                                            <p:cond delay="3116"/>
                                          </p:stCondLst>
                                        </p:cTn>
                                        <p:tgtEl>
                                          <p:spTgt spid="3">
                                            <p:txEl>
                                              <p:pRg st="0" end="0"/>
                                            </p:txEl>
                                          </p:spTgt>
                                        </p:tgtEl>
                                      </p:cBhvr>
                                      <p:to x="100000" y="80000"/>
                                    </p:animScale>
                                    <p:animScale>
                                      <p:cBhvr>
                                        <p:cTn id="38" dur="394" decel="50000">
                                          <p:stCondLst>
                                            <p:cond delay="3178"/>
                                          </p:stCondLst>
                                        </p:cTn>
                                        <p:tgtEl>
                                          <p:spTgt spid="3">
                                            <p:txEl>
                                              <p:pRg st="0" end="0"/>
                                            </p:txEl>
                                          </p:spTgt>
                                        </p:tgtEl>
                                      </p:cBhvr>
                                      <p:to x="100000" y="100000"/>
                                    </p:animScale>
                                    <p:animScale>
                                      <p:cBhvr>
                                        <p:cTn id="39" dur="62">
                                          <p:stCondLst>
                                            <p:cond delay="3900"/>
                                          </p:stCondLst>
                                        </p:cTn>
                                        <p:tgtEl>
                                          <p:spTgt spid="3">
                                            <p:txEl>
                                              <p:pRg st="0" end="0"/>
                                            </p:txEl>
                                          </p:spTgt>
                                        </p:tgtEl>
                                      </p:cBhvr>
                                      <p:to x="100000" y="90000"/>
                                    </p:animScale>
                                    <p:animScale>
                                      <p:cBhvr>
                                        <p:cTn id="40" dur="394" decel="50000">
                                          <p:stCondLst>
                                            <p:cond delay="3961"/>
                                          </p:stCondLst>
                                        </p:cTn>
                                        <p:tgtEl>
                                          <p:spTgt spid="3">
                                            <p:txEl>
                                              <p:pRg st="0" end="0"/>
                                            </p:txEl>
                                          </p:spTgt>
                                        </p:tgtEl>
                                      </p:cBhvr>
                                      <p:to x="100000" y="100000"/>
                                    </p:animScale>
                                    <p:animScale>
                                      <p:cBhvr>
                                        <p:cTn id="41" dur="62">
                                          <p:stCondLst>
                                            <p:cond delay="4294"/>
                                          </p:stCondLst>
                                        </p:cTn>
                                        <p:tgtEl>
                                          <p:spTgt spid="3">
                                            <p:txEl>
                                              <p:pRg st="0" end="0"/>
                                            </p:txEl>
                                          </p:spTgt>
                                        </p:tgtEl>
                                      </p:cBhvr>
                                      <p:to x="100000" y="95000"/>
                                    </p:animScale>
                                    <p:animScale>
                                      <p:cBhvr>
                                        <p:cTn id="42" dur="394" decel="50000">
                                          <p:stCondLst>
                                            <p:cond delay="4356"/>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3794" name="Retângulo 1"/>
          <p:cNvSpPr>
            <a:spLocks noChangeArrowheads="1"/>
          </p:cNvSpPr>
          <p:nvPr/>
        </p:nvSpPr>
        <p:spPr bwMode="auto">
          <a:xfrm>
            <a:off x="251424" y="1041546"/>
            <a:ext cx="8497289" cy="2585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b="1" dirty="0">
                <a:latin typeface="Times New Roman" pitchFamily="18" charset="0"/>
                <a:cs typeface="Times New Roman" pitchFamily="18" charset="0"/>
              </a:rPr>
              <a:t>Trata-se da trágica e clássica obra do pintor, colocando naquele imenso painel suas mais íntimas impressões, retratando as consequências do intenso bombardeio sofrido pela cidade durante a Guerra Civil Espanhola.</a:t>
            </a:r>
            <a:endParaRPr lang="pt-BR" altLang="pt-BR" sz="1600" dirty="0">
              <a:latin typeface="Monotype Corsiva" pitchFamily="66" charset="0"/>
              <a:cs typeface="Times New Roman" pitchFamily="18" charset="0"/>
            </a:endParaRPr>
          </a:p>
          <a:p>
            <a:pPr algn="ctr" eaLnBrk="1" hangingPunct="1"/>
            <a:r>
              <a:rPr lang="pt-BR" altLang="pt-BR" b="1" dirty="0">
                <a:latin typeface="Times New Roman" pitchFamily="18" charset="0"/>
                <a:cs typeface="Times New Roman" pitchFamily="18" charset="0"/>
              </a:rPr>
              <a:t> </a:t>
            </a:r>
            <a:endParaRPr lang="pt-BR" altLang="pt-BR" sz="1600" dirty="0">
              <a:latin typeface="Monotype Corsiva" pitchFamily="66" charset="0"/>
              <a:cs typeface="Times New Roman" pitchFamily="18" charset="0"/>
            </a:endParaRPr>
          </a:p>
          <a:p>
            <a:pPr algn="ctr" eaLnBrk="1" hangingPunct="1"/>
            <a:r>
              <a:rPr lang="pt-BR" altLang="pt-BR" b="1" dirty="0">
                <a:latin typeface="Times New Roman" pitchFamily="18" charset="0"/>
                <a:cs typeface="Times New Roman" pitchFamily="18" charset="0"/>
              </a:rPr>
              <a:t>O painel foi produzido em 1937 e exposto naquela ocasião no Pavilhão Internacional de Paris reservado à República Espanhola. É grandioso em todos os sentidos, tanto na catástrofe quanto no seu tamanho. Foi elaborado em tela pintada a óleo, mostrando o símbolo doloroso produzido pelas guerras. </a:t>
            </a:r>
            <a:endParaRPr lang="pt-BR" altLang="pt-BR" sz="1600" dirty="0">
              <a:latin typeface="Monotype Corsiva" pitchFamily="66" charset="0"/>
              <a:cs typeface="Times New Roman" pitchFamily="18" charset="0"/>
            </a:endParaRPr>
          </a:p>
          <a:p>
            <a:pPr algn="ctr" eaLnBrk="1" hangingPunct="1"/>
            <a:r>
              <a:rPr lang="pt-BR" altLang="pt-BR" b="1" dirty="0">
                <a:latin typeface="Times New Roman" pitchFamily="18" charset="0"/>
                <a:cs typeface="Times New Roman" pitchFamily="18" charset="0"/>
              </a:rPr>
              <a:t> </a:t>
            </a:r>
            <a:endParaRPr lang="pt-BR" altLang="pt-BR" sz="1600" dirty="0">
              <a:latin typeface="Monotype Corsiva" pitchFamily="66" charset="0"/>
              <a:cs typeface="Times New Roman" pitchFamily="18" charset="0"/>
            </a:endParaRPr>
          </a:p>
        </p:txBody>
      </p:sp>
      <p:sp>
        <p:nvSpPr>
          <p:cNvPr id="33795" name="Retângulo 2"/>
          <p:cNvSpPr>
            <a:spLocks noChangeArrowheads="1"/>
          </p:cNvSpPr>
          <p:nvPr/>
        </p:nvSpPr>
        <p:spPr bwMode="auto">
          <a:xfrm>
            <a:off x="494534" y="3741906"/>
            <a:ext cx="8011068"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b="1" dirty="0">
                <a:latin typeface="Times New Roman" pitchFamily="18" charset="0"/>
                <a:cs typeface="Times New Roman" pitchFamily="18" charset="0"/>
              </a:rPr>
              <a:t>Pelos relatos e as informações obtidas nos prospectos, o artista mostrou toda sua rejeição a tamanha violência, reproduzindo o povo, os animais e as construções atingidas pelo bombardeio.</a:t>
            </a:r>
            <a:endParaRPr lang="pt-BR" altLang="pt-BR" sz="1600" dirty="0">
              <a:latin typeface="Monotype Corsiva" pitchFamily="66" charset="0"/>
              <a:cs typeface="Times New Roman" pitchFamily="18" charset="0"/>
            </a:endParaRPr>
          </a:p>
          <a:p>
            <a:pPr algn="ctr" eaLnBrk="1" hangingPunct="1"/>
            <a:r>
              <a:rPr lang="pt-BR" altLang="pt-BR" b="1" dirty="0">
                <a:latin typeface="Times New Roman" pitchFamily="18" charset="0"/>
                <a:cs typeface="Times New Roman" pitchFamily="18" charset="0"/>
              </a:rPr>
              <a:t> </a:t>
            </a:r>
            <a:endParaRPr lang="pt-BR" altLang="pt-BR" sz="1600" dirty="0">
              <a:latin typeface="Monotype Corsiva" pitchFamily="66"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4500" advClick="0" advTm="40000">
        <p14:prism dir="u"/>
      </p:transition>
    </mc:Choice>
    <mc:Fallback>
      <p:transition spd="slow" advClick="0"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after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animEffect transition="in" filter="wipe(down)">
                                      <p:cBhvr>
                                        <p:cTn id="7" dur="1160">
                                          <p:stCondLst>
                                            <p:cond delay="0"/>
                                          </p:stCondLst>
                                        </p:cTn>
                                        <p:tgtEl>
                                          <p:spTgt spid="33794">
                                            <p:txEl>
                                              <p:pRg st="0" end="0"/>
                                            </p:txEl>
                                          </p:spTgt>
                                        </p:tgtEl>
                                      </p:cBhvr>
                                    </p:animEffect>
                                    <p:anim calcmode="lin" valueType="num">
                                      <p:cBhvr>
                                        <p:cTn id="8" dur="3644" tmFilter="0,0; 0.14,0.36; 0.43,0.73; 0.71,0.91; 1.0,1.0">
                                          <p:stCondLst>
                                            <p:cond delay="0"/>
                                          </p:stCondLst>
                                        </p:cTn>
                                        <p:tgtEl>
                                          <p:spTgt spid="33794">
                                            <p:txEl>
                                              <p:pRg st="0" end="0"/>
                                            </p:txEl>
                                          </p:spTgt>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33794">
                                            <p:txEl>
                                              <p:pRg st="0" end="0"/>
                                            </p:txEl>
                                          </p:spTgt>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33794">
                                            <p:txEl>
                                              <p:pRg st="0" end="0"/>
                                            </p:txEl>
                                          </p:spTgt>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33794">
                                            <p:txEl>
                                              <p:pRg st="0" end="0"/>
                                            </p:txEl>
                                          </p:spTgt>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33794">
                                            <p:txEl>
                                              <p:pRg st="0" end="0"/>
                                            </p:txEl>
                                          </p:spTgt>
                                        </p:tgtEl>
                                        <p:attrNameLst>
                                          <p:attrName>ppt_y</p:attrName>
                                        </p:attrNameLst>
                                      </p:cBhvr>
                                      <p:tavLst>
                                        <p:tav tm="0" fmla="#ppt_y-sin(pi*$)/81">
                                          <p:val>
                                            <p:fltVal val="0"/>
                                          </p:val>
                                        </p:tav>
                                        <p:tav tm="100000">
                                          <p:val>
                                            <p:fltVal val="1"/>
                                          </p:val>
                                        </p:tav>
                                      </p:tavLst>
                                    </p:anim>
                                    <p:animScale>
                                      <p:cBhvr>
                                        <p:cTn id="13" dur="52">
                                          <p:stCondLst>
                                            <p:cond delay="1300"/>
                                          </p:stCondLst>
                                        </p:cTn>
                                        <p:tgtEl>
                                          <p:spTgt spid="33794">
                                            <p:txEl>
                                              <p:pRg st="0" end="0"/>
                                            </p:txEl>
                                          </p:spTgt>
                                        </p:tgtEl>
                                      </p:cBhvr>
                                      <p:to x="100000" y="60000"/>
                                    </p:animScale>
                                    <p:animScale>
                                      <p:cBhvr>
                                        <p:cTn id="14" dur="332" decel="50000">
                                          <p:stCondLst>
                                            <p:cond delay="1352"/>
                                          </p:stCondLst>
                                        </p:cTn>
                                        <p:tgtEl>
                                          <p:spTgt spid="33794">
                                            <p:txEl>
                                              <p:pRg st="0" end="0"/>
                                            </p:txEl>
                                          </p:spTgt>
                                        </p:tgtEl>
                                      </p:cBhvr>
                                      <p:to x="100000" y="100000"/>
                                    </p:animScale>
                                    <p:animScale>
                                      <p:cBhvr>
                                        <p:cTn id="15" dur="52">
                                          <p:stCondLst>
                                            <p:cond delay="2624"/>
                                          </p:stCondLst>
                                        </p:cTn>
                                        <p:tgtEl>
                                          <p:spTgt spid="33794">
                                            <p:txEl>
                                              <p:pRg st="0" end="0"/>
                                            </p:txEl>
                                          </p:spTgt>
                                        </p:tgtEl>
                                      </p:cBhvr>
                                      <p:to x="100000" y="80000"/>
                                    </p:animScale>
                                    <p:animScale>
                                      <p:cBhvr>
                                        <p:cTn id="16" dur="332" decel="50000">
                                          <p:stCondLst>
                                            <p:cond delay="2676"/>
                                          </p:stCondLst>
                                        </p:cTn>
                                        <p:tgtEl>
                                          <p:spTgt spid="33794">
                                            <p:txEl>
                                              <p:pRg st="0" end="0"/>
                                            </p:txEl>
                                          </p:spTgt>
                                        </p:tgtEl>
                                      </p:cBhvr>
                                      <p:to x="100000" y="100000"/>
                                    </p:animScale>
                                    <p:animScale>
                                      <p:cBhvr>
                                        <p:cTn id="17" dur="52">
                                          <p:stCondLst>
                                            <p:cond delay="3284"/>
                                          </p:stCondLst>
                                        </p:cTn>
                                        <p:tgtEl>
                                          <p:spTgt spid="33794">
                                            <p:txEl>
                                              <p:pRg st="0" end="0"/>
                                            </p:txEl>
                                          </p:spTgt>
                                        </p:tgtEl>
                                      </p:cBhvr>
                                      <p:to x="100000" y="90000"/>
                                    </p:animScale>
                                    <p:animScale>
                                      <p:cBhvr>
                                        <p:cTn id="18" dur="332" decel="50000">
                                          <p:stCondLst>
                                            <p:cond delay="3336"/>
                                          </p:stCondLst>
                                        </p:cTn>
                                        <p:tgtEl>
                                          <p:spTgt spid="33794">
                                            <p:txEl>
                                              <p:pRg st="0" end="0"/>
                                            </p:txEl>
                                          </p:spTgt>
                                        </p:tgtEl>
                                      </p:cBhvr>
                                      <p:to x="100000" y="100000"/>
                                    </p:animScale>
                                    <p:animScale>
                                      <p:cBhvr>
                                        <p:cTn id="19" dur="52">
                                          <p:stCondLst>
                                            <p:cond delay="3616"/>
                                          </p:stCondLst>
                                        </p:cTn>
                                        <p:tgtEl>
                                          <p:spTgt spid="33794">
                                            <p:txEl>
                                              <p:pRg st="0" end="0"/>
                                            </p:txEl>
                                          </p:spTgt>
                                        </p:tgtEl>
                                      </p:cBhvr>
                                      <p:to x="100000" y="95000"/>
                                    </p:animScale>
                                    <p:animScale>
                                      <p:cBhvr>
                                        <p:cTn id="20" dur="332" decel="50000">
                                          <p:stCondLst>
                                            <p:cond delay="3668"/>
                                          </p:stCondLst>
                                        </p:cTn>
                                        <p:tgtEl>
                                          <p:spTgt spid="33794">
                                            <p:txEl>
                                              <p:pRg st="0" end="0"/>
                                            </p:txEl>
                                          </p:spTgt>
                                        </p:tgtEl>
                                      </p:cBhvr>
                                      <p:to x="100000" y="100000"/>
                                    </p:animScale>
                                  </p:childTnLst>
                                </p:cTn>
                              </p:par>
                            </p:childTnLst>
                          </p:cTn>
                        </p:par>
                        <p:par>
                          <p:cTn id="21" fill="hold" nodeType="withGroup">
                            <p:stCondLst>
                              <p:cond delay="4000"/>
                            </p:stCondLst>
                            <p:childTnLst>
                              <p:par>
                                <p:cTn id="22" presetID="49" presetClass="entr" presetSubtype="0" decel="100000" fill="hold" nodeType="afterEffect">
                                  <p:stCondLst>
                                    <p:cond delay="0"/>
                                  </p:stCondLst>
                                  <p:childTnLst>
                                    <p:set>
                                      <p:cBhvr>
                                        <p:cTn id="23" dur="1" fill="hold">
                                          <p:stCondLst>
                                            <p:cond delay="0"/>
                                          </p:stCondLst>
                                        </p:cTn>
                                        <p:tgtEl>
                                          <p:spTgt spid="33794">
                                            <p:txEl>
                                              <p:pRg st="2" end="2"/>
                                            </p:txEl>
                                          </p:spTgt>
                                        </p:tgtEl>
                                        <p:attrNameLst>
                                          <p:attrName>style.visibility</p:attrName>
                                        </p:attrNameLst>
                                      </p:cBhvr>
                                      <p:to>
                                        <p:strVal val="visible"/>
                                      </p:to>
                                    </p:set>
                                    <p:anim calcmode="lin" valueType="num">
                                      <p:cBhvr>
                                        <p:cTn id="24" dur="4000" fill="hold"/>
                                        <p:tgtEl>
                                          <p:spTgt spid="33794">
                                            <p:txEl>
                                              <p:pRg st="2" end="2"/>
                                            </p:txEl>
                                          </p:spTgt>
                                        </p:tgtEl>
                                        <p:attrNameLst>
                                          <p:attrName>ppt_w</p:attrName>
                                        </p:attrNameLst>
                                      </p:cBhvr>
                                      <p:tavLst>
                                        <p:tav tm="0">
                                          <p:val>
                                            <p:fltVal val="0"/>
                                          </p:val>
                                        </p:tav>
                                        <p:tav tm="100000">
                                          <p:val>
                                            <p:strVal val="#ppt_w"/>
                                          </p:val>
                                        </p:tav>
                                      </p:tavLst>
                                    </p:anim>
                                    <p:anim calcmode="lin" valueType="num">
                                      <p:cBhvr>
                                        <p:cTn id="25" dur="4000" fill="hold"/>
                                        <p:tgtEl>
                                          <p:spTgt spid="33794">
                                            <p:txEl>
                                              <p:pRg st="2" end="2"/>
                                            </p:txEl>
                                          </p:spTgt>
                                        </p:tgtEl>
                                        <p:attrNameLst>
                                          <p:attrName>ppt_h</p:attrName>
                                        </p:attrNameLst>
                                      </p:cBhvr>
                                      <p:tavLst>
                                        <p:tav tm="0">
                                          <p:val>
                                            <p:fltVal val="0"/>
                                          </p:val>
                                        </p:tav>
                                        <p:tav tm="100000">
                                          <p:val>
                                            <p:strVal val="#ppt_h"/>
                                          </p:val>
                                        </p:tav>
                                      </p:tavLst>
                                    </p:anim>
                                    <p:anim calcmode="lin" valueType="num">
                                      <p:cBhvr>
                                        <p:cTn id="26" dur="4000" fill="hold"/>
                                        <p:tgtEl>
                                          <p:spTgt spid="33794">
                                            <p:txEl>
                                              <p:pRg st="2" end="2"/>
                                            </p:txEl>
                                          </p:spTgt>
                                        </p:tgtEl>
                                        <p:attrNameLst>
                                          <p:attrName>style.rotation</p:attrName>
                                        </p:attrNameLst>
                                      </p:cBhvr>
                                      <p:tavLst>
                                        <p:tav tm="0">
                                          <p:val>
                                            <p:fltVal val="360"/>
                                          </p:val>
                                        </p:tav>
                                        <p:tav tm="100000">
                                          <p:val>
                                            <p:fltVal val="0"/>
                                          </p:val>
                                        </p:tav>
                                      </p:tavLst>
                                    </p:anim>
                                    <p:animEffect transition="in" filter="fade">
                                      <p:cBhvr>
                                        <p:cTn id="27" dur="4000"/>
                                        <p:tgtEl>
                                          <p:spTgt spid="33794">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7" presetClass="entr" presetSubtype="0" fill="hold" nodeType="clickEffect">
                                  <p:stCondLst>
                                    <p:cond delay="0"/>
                                  </p:stCondLst>
                                  <p:childTnLst>
                                    <p:set>
                                      <p:cBhvr>
                                        <p:cTn id="31" dur="1" fill="hold">
                                          <p:stCondLst>
                                            <p:cond delay="0"/>
                                          </p:stCondLst>
                                        </p:cTn>
                                        <p:tgtEl>
                                          <p:spTgt spid="33795">
                                            <p:txEl>
                                              <p:pRg st="0" end="0"/>
                                            </p:txEl>
                                          </p:spTgt>
                                        </p:tgtEl>
                                        <p:attrNameLst>
                                          <p:attrName>style.visibility</p:attrName>
                                        </p:attrNameLst>
                                      </p:cBhvr>
                                      <p:to>
                                        <p:strVal val="visible"/>
                                      </p:to>
                                    </p:set>
                                    <p:animEffect transition="in" filter="fade">
                                      <p:cBhvr>
                                        <p:cTn id="32" dur="1000"/>
                                        <p:tgtEl>
                                          <p:spTgt spid="33795">
                                            <p:txEl>
                                              <p:pRg st="0" end="0"/>
                                            </p:txEl>
                                          </p:spTgt>
                                        </p:tgtEl>
                                      </p:cBhvr>
                                    </p:animEffect>
                                    <p:anim calcmode="lin" valueType="num">
                                      <p:cBhvr>
                                        <p:cTn id="33" dur="1000" fill="hold"/>
                                        <p:tgtEl>
                                          <p:spTgt spid="33795">
                                            <p:txEl>
                                              <p:pRg st="0" end="0"/>
                                            </p:txEl>
                                          </p:spTgt>
                                        </p:tgtEl>
                                        <p:attrNameLst>
                                          <p:attrName>ppt_x</p:attrName>
                                        </p:attrNameLst>
                                      </p:cBhvr>
                                      <p:tavLst>
                                        <p:tav tm="0">
                                          <p:val>
                                            <p:strVal val="#ppt_x"/>
                                          </p:val>
                                        </p:tav>
                                        <p:tav tm="100000">
                                          <p:val>
                                            <p:strVal val="#ppt_x"/>
                                          </p:val>
                                        </p:tav>
                                      </p:tavLst>
                                    </p:anim>
                                    <p:anim calcmode="lin" valueType="num">
                                      <p:cBhvr>
                                        <p:cTn id="34" dur="900" decel="100000" fill="hold"/>
                                        <p:tgtEl>
                                          <p:spTgt spid="33795">
                                            <p:txEl>
                                              <p:pRg st="0" end="0"/>
                                            </p:txEl>
                                          </p:spTgt>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33795">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BEBA8EAE-BF5A-486C-A8C5-ECC9F3942E4B}">
                <a14:imgProps xmlns:a14="http://schemas.microsoft.com/office/drawing/2010/main" xmlns="">
                  <a14:imgLayer r:embed="rId3">
                    <a14:imgEffect>
                      <a14:colorTemperature colorTemp="5800"/>
                    </a14:imgEffect>
                    <a14:imgEffect>
                      <a14:saturation sat="152000"/>
                    </a14:imgEffect>
                  </a14:imgLayer>
                </a14:imgProps>
              </a:ext>
            </a:extLst>
          </a:blip>
          <a:srcRect/>
          <a:stretch>
            <a:fillRect r="47000" b="-95000"/>
          </a:stretch>
        </a:blipFill>
        <a:effectLst/>
      </p:bgPr>
    </p:bg>
    <p:spTree>
      <p:nvGrpSpPr>
        <p:cNvPr id="1" name=""/>
        <p:cNvGrpSpPr/>
        <p:nvPr/>
      </p:nvGrpSpPr>
      <p:grpSpPr>
        <a:xfrm>
          <a:off x="0" y="0"/>
          <a:ext cx="0" cy="0"/>
          <a:chOff x="0" y="0"/>
          <a:chExt cx="0" cy="0"/>
        </a:xfrm>
      </p:grpSpPr>
      <p:sp>
        <p:nvSpPr>
          <p:cNvPr id="34818" name="Retângulo 2"/>
          <p:cNvSpPr>
            <a:spLocks noChangeArrowheads="1"/>
          </p:cNvSpPr>
          <p:nvPr/>
        </p:nvSpPr>
        <p:spPr bwMode="auto">
          <a:xfrm>
            <a:off x="5292096" y="377706"/>
            <a:ext cx="3510468" cy="4062651"/>
          </a:xfrm>
          <a:prstGeom prst="rect">
            <a:avLst/>
          </a:prstGeom>
          <a:ln/>
          <a:extLst/>
        </p:spPr>
        <p:style>
          <a:lnRef idx="0">
            <a:schemeClr val="accent2"/>
          </a:lnRef>
          <a:fillRef idx="3">
            <a:schemeClr val="accent2"/>
          </a:fillRef>
          <a:effectRef idx="3">
            <a:schemeClr val="accent2"/>
          </a:effectRef>
          <a:fontRef idx="minor">
            <a:schemeClr val="lt1"/>
          </a:fontRef>
        </p:style>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pt-BR" altLang="pt-BR" b="1" dirty="0">
              <a:latin typeface="Times New Roman" pitchFamily="18" charset="0"/>
              <a:cs typeface="Times New Roman" pitchFamily="18" charset="0"/>
            </a:endParaRPr>
          </a:p>
          <a:p>
            <a:pPr algn="ctr" eaLnBrk="1" hangingPunct="1"/>
            <a:r>
              <a:rPr lang="pt-BR" altLang="pt-BR" sz="2400" b="1" dirty="0">
                <a:solidFill>
                  <a:srgbClr val="0070C0"/>
                </a:solidFill>
                <a:latin typeface="Times New Roman" pitchFamily="18" charset="0"/>
                <a:cs typeface="Times New Roman" pitchFamily="18" charset="0"/>
              </a:rPr>
              <a:t>O pintor que aparece em destaque na foto do painel, tendo ao lado os notáveis artistas conterrâneos, Miró e Dali, conseguiu transmitir para o mundo o absurdo e a falta de sentido gerado por uma guerra.</a:t>
            </a:r>
            <a:endParaRPr lang="pt-BR" altLang="pt-BR" sz="2400" dirty="0">
              <a:solidFill>
                <a:srgbClr val="0070C0"/>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4250" advClick="0" advTm="25000">
        <p:wedge/>
      </p:transition>
    </mc:Choice>
    <mc:Fallback>
      <p:transition spd="slow" advClick="0" advTm="25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afterEffect">
                                  <p:stCondLst>
                                    <p:cond delay="0"/>
                                  </p:stCondLst>
                                  <p:childTnLst>
                                    <p:set>
                                      <p:cBhvr>
                                        <p:cTn id="6" dur="1" fill="hold">
                                          <p:stCondLst>
                                            <p:cond delay="0"/>
                                          </p:stCondLst>
                                        </p:cTn>
                                        <p:tgtEl>
                                          <p:spTgt spid="34818">
                                            <p:txEl>
                                              <p:pRg st="1" end="1"/>
                                            </p:txEl>
                                          </p:spTgt>
                                        </p:tgtEl>
                                        <p:attrNameLst>
                                          <p:attrName>style.visibility</p:attrName>
                                        </p:attrNameLst>
                                      </p:cBhvr>
                                      <p:to>
                                        <p:strVal val="visible"/>
                                      </p:to>
                                    </p:set>
                                    <p:animEffect transition="in" filter="wheel(1)">
                                      <p:cBhvr>
                                        <p:cTn id="7" dur="4000"/>
                                        <p:tgtEl>
                                          <p:spTgt spid="348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BEBA8EAE-BF5A-486C-A8C5-ECC9F3942E4B}">
                <a14:imgProps xmlns:a14="http://schemas.microsoft.com/office/drawing/2010/main" xmlns="">
                  <a14:imgLayer r:embed="rId3">
                    <a14:imgEffect>
                      <a14:colorTemperature colorTemp="7500"/>
                    </a14:imgEffect>
                    <a14:imgEffect>
                      <a14:saturation sat="152000"/>
                    </a14:imgEffect>
                  </a14:imgLayer>
                </a14:imgProps>
              </a:ext>
            </a:extLst>
          </a:blip>
          <a:srcRect/>
          <a:stretch>
            <a:fillRect l="12000" t="16000" r="12000" b="16000"/>
          </a:stretch>
        </a:blipFill>
        <a:effectLst/>
      </p:bgPr>
    </p:bg>
    <p:spTree>
      <p:nvGrpSpPr>
        <p:cNvPr id="1" name=""/>
        <p:cNvGrpSpPr/>
        <p:nvPr/>
      </p:nvGrpSpPr>
      <p:grpSpPr>
        <a:xfrm>
          <a:off x="0" y="0"/>
          <a:ext cx="0" cy="0"/>
          <a:chOff x="0" y="0"/>
          <a:chExt cx="0" cy="0"/>
        </a:xfrm>
      </p:grpSpPr>
      <p:sp>
        <p:nvSpPr>
          <p:cNvPr id="35842" name="Retângulo 1"/>
          <p:cNvSpPr>
            <a:spLocks noChangeArrowheads="1"/>
          </p:cNvSpPr>
          <p:nvPr/>
        </p:nvSpPr>
        <p:spPr bwMode="auto">
          <a:xfrm>
            <a:off x="288060" y="51414"/>
            <a:ext cx="8731164" cy="1261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1200" b="1" dirty="0">
                <a:solidFill>
                  <a:srgbClr val="0070C0"/>
                </a:solidFill>
                <a:latin typeface="Times New Roman" pitchFamily="18" charset="0"/>
                <a:cs typeface="Times New Roman" pitchFamily="18" charset="0"/>
              </a:rPr>
              <a:t>Após a saída, ao passar em frente à estação que foi fielmente reconstruída, notei que toda sua beleza foi novamente exaltada. </a:t>
            </a:r>
          </a:p>
          <a:p>
            <a:pPr algn="ctr" eaLnBrk="1" hangingPunct="1"/>
            <a:endParaRPr lang="pt-BR" altLang="pt-BR" sz="1200" b="1" dirty="0">
              <a:solidFill>
                <a:srgbClr val="0070C0"/>
              </a:solidFill>
              <a:latin typeface="Times New Roman" pitchFamily="18" charset="0"/>
              <a:cs typeface="Times New Roman" pitchFamily="18" charset="0"/>
            </a:endParaRPr>
          </a:p>
          <a:p>
            <a:pPr algn="ctr" eaLnBrk="1" hangingPunct="1"/>
            <a:r>
              <a:rPr lang="pt-BR" altLang="pt-BR" sz="1200" b="1" dirty="0">
                <a:solidFill>
                  <a:srgbClr val="0070C0"/>
                </a:solidFill>
                <a:latin typeface="Times New Roman" pitchFamily="18" charset="0"/>
                <a:cs typeface="Times New Roman" pitchFamily="18" charset="0"/>
              </a:rPr>
              <a:t>Olhei para o monumento todo iluminado e entendi a revolta do povo espanhol pelo ato de terrorismo praticado, como fez Picasso quando pintou Guernica</a:t>
            </a:r>
            <a:r>
              <a:rPr lang="pt-BR" altLang="pt-BR" sz="1200" b="1" dirty="0" smtClean="0">
                <a:solidFill>
                  <a:srgbClr val="0070C0"/>
                </a:solidFill>
                <a:latin typeface="Times New Roman" pitchFamily="18" charset="0"/>
                <a:cs typeface="Times New Roman" pitchFamily="18" charset="0"/>
              </a:rPr>
              <a:t>.</a:t>
            </a:r>
          </a:p>
          <a:p>
            <a:pPr algn="ctr" eaLnBrk="1" hangingPunct="1"/>
            <a:endParaRPr lang="pt-BR" altLang="pt-BR" sz="1200" b="1" dirty="0">
              <a:solidFill>
                <a:srgbClr val="0070C0"/>
              </a:solidFill>
              <a:latin typeface="Times New Roman" pitchFamily="18" charset="0"/>
              <a:cs typeface="Times New Roman" pitchFamily="18" charset="0"/>
            </a:endParaRPr>
          </a:p>
          <a:p>
            <a:pPr algn="ctr" eaLnBrk="1" hangingPunct="1"/>
            <a:r>
              <a:rPr lang="pt-BR" altLang="pt-BR" sz="1600" dirty="0">
                <a:latin typeface="Times New Roman" pitchFamily="18" charset="0"/>
                <a:cs typeface="Times New Roman" pitchFamily="18" charset="0"/>
              </a:rPr>
              <a:t> </a:t>
            </a:r>
            <a:endParaRPr lang="pt-BR" altLang="pt-BR" sz="1400" dirty="0">
              <a:latin typeface="Monotype Corsiva" pitchFamily="66" charset="0"/>
              <a:cs typeface="Times New Roman" pitchFamily="18" charset="0"/>
            </a:endParaRPr>
          </a:p>
        </p:txBody>
      </p:sp>
      <p:sp>
        <p:nvSpPr>
          <p:cNvPr id="3" name="CaixaDeTexto 2"/>
          <p:cNvSpPr txBox="1">
            <a:spLocks noChangeArrowheads="1"/>
          </p:cNvSpPr>
          <p:nvPr/>
        </p:nvSpPr>
        <p:spPr bwMode="auto">
          <a:xfrm>
            <a:off x="45818" y="4464502"/>
            <a:ext cx="9001200"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1100" dirty="0">
                <a:solidFill>
                  <a:srgbClr val="0070C0"/>
                </a:solidFill>
              </a:rPr>
              <a:t>Estação ferroviária </a:t>
            </a:r>
            <a:r>
              <a:rPr lang="pt-BR" altLang="pt-BR" sz="1100" dirty="0" smtClean="0">
                <a:solidFill>
                  <a:srgbClr val="0070C0"/>
                </a:solidFill>
              </a:rPr>
              <a:t>onde </a:t>
            </a:r>
            <a:r>
              <a:rPr lang="pt-BR" altLang="pt-BR" sz="1100" dirty="0">
                <a:solidFill>
                  <a:srgbClr val="0070C0"/>
                </a:solidFill>
              </a:rPr>
              <a:t>houve </a:t>
            </a:r>
            <a:r>
              <a:rPr lang="pt-BR" altLang="pt-BR" sz="1100" dirty="0" smtClean="0">
                <a:solidFill>
                  <a:srgbClr val="0070C0"/>
                </a:solidFill>
              </a:rPr>
              <a:t>o atentado no dia 11-03-2004, destruindo alguns comboios, matando 191 pessoas e ferindo 1700. A origem foi atribuída a grupos terroristas internacionais.</a:t>
            </a:r>
            <a:endParaRPr lang="pt-BR" altLang="pt-BR" sz="1100" dirty="0">
              <a:solidFill>
                <a:srgbClr val="0070C0"/>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5000" advClick="0" advTm="25000">
        <p14:conveyor dir="l"/>
      </p:transition>
    </mc:Choice>
    <mc:Fallback>
      <p:transition spd="slow" advClick="0"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35842">
                                            <p:txEl>
                                              <p:pRg st="0" end="0"/>
                                            </p:txEl>
                                          </p:spTgt>
                                        </p:tgtEl>
                                        <p:attrNameLst>
                                          <p:attrName>style.visibility</p:attrName>
                                        </p:attrNameLst>
                                      </p:cBhvr>
                                      <p:to>
                                        <p:strVal val="visible"/>
                                      </p:to>
                                    </p:set>
                                    <p:anim calcmode="lin" valueType="num">
                                      <p:cBhvr additive="base">
                                        <p:cTn id="7" dur="4000" fill="hold"/>
                                        <p:tgtEl>
                                          <p:spTgt spid="35842">
                                            <p:txEl>
                                              <p:pRg st="0" end="0"/>
                                            </p:txEl>
                                          </p:spTgt>
                                        </p:tgtEl>
                                        <p:attrNameLst>
                                          <p:attrName>ppt_x</p:attrName>
                                        </p:attrNameLst>
                                      </p:cBhvr>
                                      <p:tavLst>
                                        <p:tav tm="0">
                                          <p:val>
                                            <p:strVal val="0-#ppt_w/2"/>
                                          </p:val>
                                        </p:tav>
                                        <p:tav tm="100000">
                                          <p:val>
                                            <p:strVal val="#ppt_x"/>
                                          </p:val>
                                        </p:tav>
                                      </p:tavLst>
                                    </p:anim>
                                    <p:anim calcmode="lin" valueType="num">
                                      <p:cBhvr additive="base">
                                        <p:cTn id="8" dur="4000" fill="hold"/>
                                        <p:tgtEl>
                                          <p:spTgt spid="35842">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5842">
                                            <p:txEl>
                                              <p:pRg st="2" end="2"/>
                                            </p:txEl>
                                          </p:spTgt>
                                        </p:tgtEl>
                                        <p:attrNameLst>
                                          <p:attrName>style.visibility</p:attrName>
                                        </p:attrNameLst>
                                      </p:cBhvr>
                                      <p:to>
                                        <p:strVal val="visible"/>
                                      </p:to>
                                    </p:set>
                                    <p:anim calcmode="lin" valueType="num">
                                      <p:cBhvr additive="base">
                                        <p:cTn id="11" dur="4000" fill="hold"/>
                                        <p:tgtEl>
                                          <p:spTgt spid="35842">
                                            <p:txEl>
                                              <p:pRg st="2" end="2"/>
                                            </p:txEl>
                                          </p:spTgt>
                                        </p:tgtEl>
                                        <p:attrNameLst>
                                          <p:attrName>ppt_x</p:attrName>
                                        </p:attrNameLst>
                                      </p:cBhvr>
                                      <p:tavLst>
                                        <p:tav tm="0">
                                          <p:val>
                                            <p:strVal val="0-#ppt_w/2"/>
                                          </p:val>
                                        </p:tav>
                                        <p:tav tm="100000">
                                          <p:val>
                                            <p:strVal val="#ppt_x"/>
                                          </p:val>
                                        </p:tav>
                                      </p:tavLst>
                                    </p:anim>
                                    <p:anim calcmode="lin" valueType="num">
                                      <p:cBhvr additive="base">
                                        <p:cTn id="12" dur="4000" fill="hold"/>
                                        <p:tgtEl>
                                          <p:spTgt spid="35842">
                                            <p:txEl>
                                              <p:pRg st="2" end="2"/>
                                            </p:txEl>
                                          </p:spTgt>
                                        </p:tgtEl>
                                        <p:attrNameLst>
                                          <p:attrName>ppt_y</p:attrName>
                                        </p:attrNameLst>
                                      </p:cBhvr>
                                      <p:tavLst>
                                        <p:tav tm="0">
                                          <p:val>
                                            <p:strVal val="#ppt_y"/>
                                          </p:val>
                                        </p:tav>
                                        <p:tav tm="100000">
                                          <p:val>
                                            <p:strVal val="#ppt_y"/>
                                          </p:val>
                                        </p:tav>
                                      </p:tavLst>
                                    </p:anim>
                                  </p:childTnLst>
                                </p:cTn>
                              </p:par>
                            </p:childTnLst>
                          </p:cTn>
                        </p:par>
                        <p:par>
                          <p:cTn id="13" fill="hold">
                            <p:stCondLst>
                              <p:cond delay="4000"/>
                            </p:stCondLst>
                            <p:childTnLst>
                              <p:par>
                                <p:cTn id="14" presetID="41" presetClass="entr" presetSubtype="0" fill="hold" nodeType="afterEffect">
                                  <p:stCondLst>
                                    <p:cond delay="0"/>
                                  </p:stCondLst>
                                  <p:iterate type="lt">
                                    <p:tmPct val="10000"/>
                                  </p:iterate>
                                  <p:childTnLst>
                                    <p:set>
                                      <p:cBhvr>
                                        <p:cTn id="15" dur="1" fill="hold">
                                          <p:stCondLst>
                                            <p:cond delay="0"/>
                                          </p:stCondLst>
                                        </p:cTn>
                                        <p:tgtEl>
                                          <p:spTgt spid="35842">
                                            <p:txEl>
                                              <p:pRg st="4" end="4"/>
                                            </p:txEl>
                                          </p:spTgt>
                                        </p:tgtEl>
                                        <p:attrNameLst>
                                          <p:attrName>style.visibility</p:attrName>
                                        </p:attrNameLst>
                                      </p:cBhvr>
                                      <p:to>
                                        <p:strVal val="visible"/>
                                      </p:to>
                                    </p:set>
                                    <p:anim calcmode="lin" valueType="num">
                                      <p:cBhvr>
                                        <p:cTn id="16" dur="4250" fill="hold"/>
                                        <p:tgtEl>
                                          <p:spTgt spid="3584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4250" fill="hold"/>
                                        <p:tgtEl>
                                          <p:spTgt spid="35842">
                                            <p:txEl>
                                              <p:pRg st="4" end="4"/>
                                            </p:txEl>
                                          </p:spTgt>
                                        </p:tgtEl>
                                        <p:attrNameLst>
                                          <p:attrName>ppt_y</p:attrName>
                                        </p:attrNameLst>
                                      </p:cBhvr>
                                      <p:tavLst>
                                        <p:tav tm="0">
                                          <p:val>
                                            <p:strVal val="#ppt_y"/>
                                          </p:val>
                                        </p:tav>
                                        <p:tav tm="100000">
                                          <p:val>
                                            <p:strVal val="#ppt_y"/>
                                          </p:val>
                                        </p:tav>
                                      </p:tavLst>
                                    </p:anim>
                                    <p:anim calcmode="lin" valueType="num">
                                      <p:cBhvr>
                                        <p:cTn id="18" dur="4250" fill="hold"/>
                                        <p:tgtEl>
                                          <p:spTgt spid="3584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4250" fill="hold"/>
                                        <p:tgtEl>
                                          <p:spTgt spid="3584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4250" tmFilter="0,0; .5, 1; 1, 1"/>
                                        <p:tgtEl>
                                          <p:spTgt spid="35842">
                                            <p:txEl>
                                              <p:pRg st="4" end="4"/>
                                            </p:txEl>
                                          </p:spTgt>
                                        </p:tgtEl>
                                      </p:cBhvr>
                                    </p:animEffect>
                                  </p:childTnLst>
                                </p:cTn>
                              </p:par>
                            </p:childTnLst>
                          </p:cTn>
                        </p:par>
                        <p:par>
                          <p:cTn id="21" fill="hold" nodeType="withGroup">
                            <p:stCondLst>
                              <p:cond delay="7825"/>
                            </p:stCondLst>
                            <p:childTnLst>
                              <p:par>
                                <p:cTn id="22" presetID="31"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4000" fill="hold"/>
                                        <p:tgtEl>
                                          <p:spTgt spid="3"/>
                                        </p:tgtEl>
                                        <p:attrNameLst>
                                          <p:attrName>ppt_w</p:attrName>
                                        </p:attrNameLst>
                                      </p:cBhvr>
                                      <p:tavLst>
                                        <p:tav tm="0">
                                          <p:val>
                                            <p:fltVal val="0"/>
                                          </p:val>
                                        </p:tav>
                                        <p:tav tm="100000">
                                          <p:val>
                                            <p:strVal val="#ppt_w"/>
                                          </p:val>
                                        </p:tav>
                                      </p:tavLst>
                                    </p:anim>
                                    <p:anim calcmode="lin" valueType="num">
                                      <p:cBhvr>
                                        <p:cTn id="25" dur="4000" fill="hold"/>
                                        <p:tgtEl>
                                          <p:spTgt spid="3"/>
                                        </p:tgtEl>
                                        <p:attrNameLst>
                                          <p:attrName>ppt_h</p:attrName>
                                        </p:attrNameLst>
                                      </p:cBhvr>
                                      <p:tavLst>
                                        <p:tav tm="0">
                                          <p:val>
                                            <p:fltVal val="0"/>
                                          </p:val>
                                        </p:tav>
                                        <p:tav tm="100000">
                                          <p:val>
                                            <p:strVal val="#ppt_h"/>
                                          </p:val>
                                        </p:tav>
                                      </p:tavLst>
                                    </p:anim>
                                    <p:anim calcmode="lin" valueType="num">
                                      <p:cBhvr>
                                        <p:cTn id="26" dur="4000" fill="hold"/>
                                        <p:tgtEl>
                                          <p:spTgt spid="3"/>
                                        </p:tgtEl>
                                        <p:attrNameLst>
                                          <p:attrName>style.rotation</p:attrName>
                                        </p:attrNameLst>
                                      </p:cBhvr>
                                      <p:tavLst>
                                        <p:tav tm="0">
                                          <p:val>
                                            <p:fltVal val="90"/>
                                          </p:val>
                                        </p:tav>
                                        <p:tav tm="100000">
                                          <p:val>
                                            <p:fltVal val="0"/>
                                          </p:val>
                                        </p:tav>
                                      </p:tavLst>
                                    </p:anim>
                                    <p:animEffect transition="in" filter="fade">
                                      <p:cBhvr>
                                        <p:cTn id="27"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cstate="print">
            <a:lum/>
          </a:blip>
          <a:srcRect/>
          <a:stretch>
            <a:fillRect t="-31000" b="-1000"/>
          </a:stretch>
        </a:blipFill>
        <a:effectLst/>
      </p:bgPr>
    </p:bg>
    <p:spTree>
      <p:nvGrpSpPr>
        <p:cNvPr id="1" name=""/>
        <p:cNvGrpSpPr/>
        <p:nvPr/>
      </p:nvGrpSpPr>
      <p:grpSpPr>
        <a:xfrm>
          <a:off x="0" y="0"/>
          <a:ext cx="0" cy="0"/>
          <a:chOff x="0" y="0"/>
          <a:chExt cx="0" cy="0"/>
        </a:xfrm>
      </p:grpSpPr>
      <p:sp>
        <p:nvSpPr>
          <p:cNvPr id="2" name="Retângulo 1"/>
          <p:cNvSpPr/>
          <p:nvPr/>
        </p:nvSpPr>
        <p:spPr>
          <a:xfrm>
            <a:off x="4301964" y="316835"/>
            <a:ext cx="4800260" cy="4693593"/>
          </a:xfrm>
          <a:prstGeom prst="rect">
            <a:avLst/>
          </a:prstGeom>
        </p:spPr>
        <p:txBody>
          <a:bodyPr wrap="square">
            <a:spAutoFit/>
          </a:bodyPr>
          <a:lstStyle/>
          <a:p>
            <a:pPr algn="ctr" fontAlgn="auto">
              <a:spcBef>
                <a:spcPts val="0"/>
              </a:spcBef>
              <a:spcAft>
                <a:spcPts val="0"/>
              </a:spcAft>
            </a:pPr>
            <a:endParaRPr lang="pt-BR" sz="1100" dirty="0" smtClean="0">
              <a:solidFill>
                <a:srgbClr val="FFFF00"/>
              </a:solidFill>
              <a:effectLst>
                <a:outerShdw blurRad="38100" dist="38100" dir="2700000" algn="tl">
                  <a:srgbClr val="000000">
                    <a:alpha val="43137"/>
                  </a:srgbClr>
                </a:outerShdw>
              </a:effectLst>
              <a:latin typeface="Maiandra GD" pitchFamily="34" charset="0"/>
            </a:endParaRPr>
          </a:p>
          <a:p>
            <a:pPr algn="r" fontAlgn="auto">
              <a:spcBef>
                <a:spcPts val="0"/>
              </a:spcBef>
              <a:spcAft>
                <a:spcPts val="0"/>
              </a:spcAft>
            </a:pPr>
            <a:r>
              <a:rPr lang="pt-BR" sz="1200" dirty="0" smtClean="0">
                <a:solidFill>
                  <a:srgbClr val="FFFF00"/>
                </a:solidFill>
                <a:effectLst>
                  <a:outerShdw blurRad="38100" dist="38100" dir="2700000" algn="tl">
                    <a:srgbClr val="000000">
                      <a:alpha val="43137"/>
                    </a:srgbClr>
                  </a:outerShdw>
                </a:effectLst>
                <a:latin typeface="Maiandra GD" pitchFamily="34" charset="0"/>
              </a:rPr>
              <a:t>PRODUZIDO E FORMATADO </a:t>
            </a:r>
            <a:r>
              <a:rPr lang="pt-BR" sz="1200" dirty="0">
                <a:solidFill>
                  <a:srgbClr val="FFFF00"/>
                </a:solidFill>
                <a:effectLst>
                  <a:outerShdw blurRad="38100" dist="38100" dir="2700000" algn="tl">
                    <a:srgbClr val="000000">
                      <a:alpha val="43137"/>
                    </a:srgbClr>
                  </a:outerShdw>
                </a:effectLst>
                <a:latin typeface="Maiandra GD" pitchFamily="34" charset="0"/>
              </a:rPr>
              <a:t>POR</a:t>
            </a:r>
            <a:r>
              <a:rPr lang="pt-BR" sz="1200" dirty="0" smtClean="0">
                <a:solidFill>
                  <a:srgbClr val="FFFF00"/>
                </a:solidFill>
                <a:effectLst>
                  <a:outerShdw blurRad="38100" dist="38100" dir="2700000" algn="tl">
                    <a:srgbClr val="000000">
                      <a:alpha val="43137"/>
                    </a:srgbClr>
                  </a:outerShdw>
                </a:effectLst>
                <a:latin typeface="Maiandra GD" pitchFamily="34" charset="0"/>
              </a:rPr>
              <a:t>:</a:t>
            </a:r>
          </a:p>
          <a:p>
            <a:pPr algn="r" fontAlgn="auto">
              <a:spcBef>
                <a:spcPts val="0"/>
              </a:spcBef>
              <a:spcAft>
                <a:spcPts val="0"/>
              </a:spcAft>
            </a:pPr>
            <a:r>
              <a:rPr lang="pt-BR" sz="1200" dirty="0" smtClean="0">
                <a:solidFill>
                  <a:srgbClr val="FFFF00"/>
                </a:solidFill>
                <a:effectLst>
                  <a:outerShdw blurRad="38100" dist="38100" dir="2700000" algn="tl">
                    <a:srgbClr val="000000">
                      <a:alpha val="43137"/>
                    </a:srgbClr>
                  </a:outerShdw>
                </a:effectLst>
                <a:latin typeface="Maiandra GD" pitchFamily="34" charset="0"/>
              </a:rPr>
              <a:t>ANTONIO </a:t>
            </a:r>
          </a:p>
          <a:p>
            <a:pPr algn="r" fontAlgn="auto">
              <a:spcBef>
                <a:spcPts val="0"/>
              </a:spcBef>
              <a:spcAft>
                <a:spcPts val="0"/>
              </a:spcAft>
            </a:pPr>
            <a:r>
              <a:rPr lang="pt-BR" sz="1200" dirty="0" smtClean="0">
                <a:solidFill>
                  <a:srgbClr val="FFFF00"/>
                </a:solidFill>
                <a:effectLst>
                  <a:outerShdw blurRad="38100" dist="38100" dir="2700000" algn="tl">
                    <a:srgbClr val="000000">
                      <a:alpha val="43137"/>
                    </a:srgbClr>
                  </a:outerShdw>
                </a:effectLst>
                <a:latin typeface="Maiandra GD" pitchFamily="34" charset="0"/>
              </a:rPr>
              <a:t> VENDRAMINI  NETO</a:t>
            </a:r>
            <a:endParaRPr lang="pt-BR" sz="1400" u="sng" dirty="0" smtClean="0">
              <a:solidFill>
                <a:srgbClr val="FFFF00"/>
              </a:solidFill>
              <a:effectLst>
                <a:outerShdw blurRad="38100" dist="38100" dir="2700000" algn="tl">
                  <a:srgbClr val="000000">
                    <a:alpha val="43137"/>
                  </a:srgbClr>
                </a:outerShdw>
              </a:effectLst>
              <a:latin typeface="Maiandra GD" pitchFamily="34" charset="0"/>
            </a:endParaRPr>
          </a:p>
          <a:p>
            <a:pPr algn="r" fontAlgn="auto">
              <a:spcBef>
                <a:spcPts val="0"/>
              </a:spcBef>
              <a:spcAft>
                <a:spcPts val="0"/>
              </a:spcAft>
            </a:pPr>
            <a:endParaRPr lang="pt-BR" sz="1400" u="sng" dirty="0">
              <a:solidFill>
                <a:prstClr val="white"/>
              </a:solidFill>
              <a:effectLst>
                <a:outerShdw blurRad="38100" dist="38100" dir="2700000" algn="tl">
                  <a:srgbClr val="000000">
                    <a:alpha val="43137"/>
                  </a:srgbClr>
                </a:outerShdw>
              </a:effectLst>
              <a:latin typeface="Maiandra GD" pitchFamily="34" charset="0"/>
            </a:endParaRPr>
          </a:p>
          <a:p>
            <a:pPr algn="r" fontAlgn="auto">
              <a:spcBef>
                <a:spcPts val="0"/>
              </a:spcBef>
              <a:spcAft>
                <a:spcPts val="0"/>
              </a:spcAft>
            </a:pPr>
            <a:endParaRPr lang="pt-BR" sz="1400" u="sng" dirty="0" smtClean="0">
              <a:solidFill>
                <a:prstClr val="white"/>
              </a:solidFill>
              <a:effectLst>
                <a:outerShdw blurRad="38100" dist="38100" dir="2700000" algn="tl">
                  <a:srgbClr val="000000">
                    <a:alpha val="43137"/>
                  </a:srgbClr>
                </a:outerShdw>
              </a:effectLst>
              <a:latin typeface="Maiandra GD" pitchFamily="34" charset="0"/>
            </a:endParaRPr>
          </a:p>
          <a:p>
            <a:pPr algn="r" fontAlgn="auto">
              <a:spcBef>
                <a:spcPts val="0"/>
              </a:spcBef>
              <a:spcAft>
                <a:spcPts val="0"/>
              </a:spcAft>
            </a:pPr>
            <a:endParaRPr lang="pt-BR" sz="1400" u="sng" dirty="0">
              <a:solidFill>
                <a:prstClr val="white"/>
              </a:solidFill>
              <a:effectLst>
                <a:outerShdw blurRad="38100" dist="38100" dir="2700000" algn="tl">
                  <a:srgbClr val="000000">
                    <a:alpha val="43137"/>
                  </a:srgbClr>
                </a:outerShdw>
              </a:effectLst>
              <a:latin typeface="Maiandra GD" pitchFamily="34" charset="0"/>
            </a:endParaRPr>
          </a:p>
          <a:p>
            <a:pPr algn="r" fontAlgn="auto">
              <a:spcBef>
                <a:spcPts val="0"/>
              </a:spcBef>
              <a:spcAft>
                <a:spcPts val="0"/>
              </a:spcAft>
            </a:pPr>
            <a:endParaRPr lang="pt-BR" sz="1400" u="sng" dirty="0" smtClean="0">
              <a:solidFill>
                <a:prstClr val="white"/>
              </a:solidFill>
              <a:effectLst>
                <a:outerShdw blurRad="38100" dist="38100" dir="2700000" algn="tl">
                  <a:srgbClr val="000000">
                    <a:alpha val="43137"/>
                  </a:srgbClr>
                </a:outerShdw>
              </a:effectLst>
              <a:latin typeface="Maiandra GD" pitchFamily="34" charset="0"/>
            </a:endParaRPr>
          </a:p>
          <a:p>
            <a:pPr algn="r" fontAlgn="auto">
              <a:spcBef>
                <a:spcPts val="0"/>
              </a:spcBef>
              <a:spcAft>
                <a:spcPts val="0"/>
              </a:spcAft>
            </a:pPr>
            <a:endParaRPr lang="pt-BR" sz="1400" u="sng" dirty="0">
              <a:solidFill>
                <a:prstClr val="white"/>
              </a:solidFill>
              <a:effectLst>
                <a:outerShdw blurRad="38100" dist="38100" dir="2700000" algn="tl">
                  <a:srgbClr val="000000">
                    <a:alpha val="43137"/>
                  </a:srgbClr>
                </a:outerShdw>
              </a:effectLst>
              <a:latin typeface="Maiandra GD" pitchFamily="34" charset="0"/>
            </a:endParaRPr>
          </a:p>
          <a:p>
            <a:pPr algn="r" fontAlgn="auto">
              <a:spcBef>
                <a:spcPts val="0"/>
              </a:spcBef>
              <a:spcAft>
                <a:spcPts val="0"/>
              </a:spcAft>
            </a:pPr>
            <a:endParaRPr lang="pt-BR" sz="1400" u="sng" dirty="0" smtClean="0">
              <a:solidFill>
                <a:prstClr val="white"/>
              </a:solidFill>
              <a:effectLst>
                <a:outerShdw blurRad="38100" dist="38100" dir="2700000" algn="tl">
                  <a:srgbClr val="000000">
                    <a:alpha val="43137"/>
                  </a:srgbClr>
                </a:outerShdw>
              </a:effectLst>
              <a:latin typeface="Maiandra GD" pitchFamily="34" charset="0"/>
            </a:endParaRPr>
          </a:p>
          <a:p>
            <a:pPr algn="r" fontAlgn="auto">
              <a:spcBef>
                <a:spcPts val="0"/>
              </a:spcBef>
              <a:spcAft>
                <a:spcPts val="0"/>
              </a:spcAft>
            </a:pPr>
            <a:endParaRPr lang="pt-BR" sz="1400" b="1" u="sng" dirty="0" smtClean="0">
              <a:solidFill>
                <a:prstClr val="white"/>
              </a:solidFill>
              <a:latin typeface="Maiandra GD" pitchFamily="34" charset="0"/>
            </a:endParaRPr>
          </a:p>
          <a:p>
            <a:pPr algn="r" fontAlgn="auto">
              <a:spcBef>
                <a:spcPts val="0"/>
              </a:spcBef>
              <a:spcAft>
                <a:spcPts val="0"/>
              </a:spcAft>
            </a:pPr>
            <a:endParaRPr lang="pt-BR" sz="1400" b="1" u="sng" dirty="0">
              <a:solidFill>
                <a:prstClr val="white"/>
              </a:solidFill>
              <a:latin typeface="Maiandra GD" pitchFamily="34" charset="0"/>
            </a:endParaRPr>
          </a:p>
          <a:p>
            <a:pPr algn="r" fontAlgn="auto">
              <a:spcBef>
                <a:spcPts val="0"/>
              </a:spcBef>
              <a:spcAft>
                <a:spcPts val="0"/>
              </a:spcAft>
            </a:pPr>
            <a:endParaRPr lang="pt-BR" sz="1400" b="1" u="sng" dirty="0" smtClean="0">
              <a:solidFill>
                <a:prstClr val="white"/>
              </a:solidFill>
              <a:latin typeface="Maiandra GD" pitchFamily="34" charset="0"/>
            </a:endParaRPr>
          </a:p>
          <a:p>
            <a:pPr algn="r" fontAlgn="auto">
              <a:spcBef>
                <a:spcPts val="0"/>
              </a:spcBef>
              <a:spcAft>
                <a:spcPts val="0"/>
              </a:spcAft>
            </a:pPr>
            <a:r>
              <a:rPr lang="pt-BR" sz="1400" b="1" u="sng" dirty="0" smtClean="0">
                <a:solidFill>
                  <a:prstClr val="white"/>
                </a:solidFill>
                <a:latin typeface="Maiandra GD" pitchFamily="34" charset="0"/>
              </a:rPr>
              <a:t>Arte final</a:t>
            </a:r>
            <a:endParaRPr lang="pt-BR" sz="1400" b="1" dirty="0" smtClean="0">
              <a:solidFill>
                <a:prstClr val="white"/>
              </a:solidFill>
              <a:latin typeface="Maiandra GD" pitchFamily="34" charset="0"/>
            </a:endParaRPr>
          </a:p>
          <a:p>
            <a:pPr algn="r" fontAlgn="auto">
              <a:spcBef>
                <a:spcPts val="0"/>
              </a:spcBef>
              <a:spcAft>
                <a:spcPts val="0"/>
              </a:spcAft>
            </a:pPr>
            <a:r>
              <a:rPr lang="pt-BR" sz="1400" b="1" dirty="0" smtClean="0">
                <a:solidFill>
                  <a:prstClr val="white"/>
                </a:solidFill>
                <a:latin typeface="Maiandra GD" pitchFamily="34" charset="0"/>
              </a:rPr>
              <a:t> </a:t>
            </a:r>
            <a:r>
              <a:rPr lang="pt-BR" sz="1400" b="1" dirty="0" smtClean="0">
                <a:solidFill>
                  <a:srgbClr val="FFC000"/>
                </a:solidFill>
                <a:latin typeface="Maiandra GD" pitchFamily="34" charset="0"/>
              </a:rPr>
              <a:t>Arquivo pessoal   </a:t>
            </a:r>
          </a:p>
          <a:p>
            <a:pPr algn="r" fontAlgn="auto">
              <a:spcBef>
                <a:spcPts val="0"/>
              </a:spcBef>
              <a:spcAft>
                <a:spcPts val="0"/>
              </a:spcAft>
            </a:pPr>
            <a:r>
              <a:rPr lang="pt-BR" sz="1400" b="1" u="sng" dirty="0" smtClean="0">
                <a:solidFill>
                  <a:prstClr val="white"/>
                </a:solidFill>
                <a:latin typeface="Maiandra GD" pitchFamily="34" charset="0"/>
              </a:rPr>
              <a:t>Músicas de Fundo</a:t>
            </a:r>
          </a:p>
          <a:p>
            <a:pPr algn="r" fontAlgn="auto">
              <a:spcBef>
                <a:spcPts val="0"/>
              </a:spcBef>
              <a:spcAft>
                <a:spcPts val="0"/>
              </a:spcAft>
            </a:pPr>
            <a:r>
              <a:rPr lang="pt-BR" sz="1400" b="1" dirty="0" smtClean="0">
                <a:solidFill>
                  <a:prstClr val="white"/>
                </a:solidFill>
                <a:latin typeface="Maiandra GD" pitchFamily="34" charset="0"/>
              </a:rPr>
              <a:t>Abertura:</a:t>
            </a:r>
          </a:p>
          <a:p>
            <a:pPr algn="r" fontAlgn="auto">
              <a:spcBef>
                <a:spcPts val="0"/>
              </a:spcBef>
              <a:spcAft>
                <a:spcPts val="0"/>
              </a:spcAft>
            </a:pPr>
            <a:r>
              <a:rPr lang="pt-BR" sz="1400" b="1" dirty="0" smtClean="0">
                <a:solidFill>
                  <a:prstClr val="white"/>
                </a:solidFill>
                <a:latin typeface="Maiandra GD" pitchFamily="34" charset="0"/>
              </a:rPr>
              <a:t>e Acompanhamento:</a:t>
            </a:r>
          </a:p>
          <a:p>
            <a:pPr algn="r" fontAlgn="auto">
              <a:spcBef>
                <a:spcPts val="0"/>
              </a:spcBef>
              <a:spcAft>
                <a:spcPts val="0"/>
              </a:spcAft>
            </a:pPr>
            <a:r>
              <a:rPr lang="pt-BR" sz="1400" b="1" dirty="0" smtClean="0">
                <a:solidFill>
                  <a:prstClr val="white"/>
                </a:solidFill>
                <a:latin typeface="Maiandra GD" pitchFamily="34" charset="0"/>
              </a:rPr>
              <a:t> </a:t>
            </a:r>
            <a:r>
              <a:rPr lang="pt-BR" sz="1400" b="1" dirty="0" smtClean="0">
                <a:solidFill>
                  <a:srgbClr val="0070C0"/>
                </a:solidFill>
                <a:latin typeface="Maiandra GD" pitchFamily="34" charset="0"/>
              </a:rPr>
              <a:t>Aranjuez Mon Amour </a:t>
            </a:r>
          </a:p>
          <a:p>
            <a:pPr algn="r" fontAlgn="auto">
              <a:spcBef>
                <a:spcPts val="0"/>
              </a:spcBef>
              <a:spcAft>
                <a:spcPts val="0"/>
              </a:spcAft>
            </a:pPr>
            <a:r>
              <a:rPr lang="pt-BR" sz="1400" b="1" dirty="0" smtClean="0">
                <a:solidFill>
                  <a:prstClr val="white"/>
                </a:solidFill>
                <a:latin typeface="Maiandra GD" pitchFamily="34" charset="0"/>
              </a:rPr>
              <a:t>Encerramento:</a:t>
            </a:r>
          </a:p>
          <a:p>
            <a:pPr algn="r" fontAlgn="auto">
              <a:spcBef>
                <a:spcPts val="0"/>
              </a:spcBef>
              <a:spcAft>
                <a:spcPts val="0"/>
              </a:spcAft>
            </a:pPr>
            <a:r>
              <a:rPr lang="pt-BR" sz="1400" b="1" dirty="0" smtClean="0">
                <a:solidFill>
                  <a:srgbClr val="00B0F0"/>
                </a:solidFill>
                <a:latin typeface="Maiandra GD" pitchFamily="34" charset="0"/>
              </a:rPr>
              <a:t>Amigos para Sempre</a:t>
            </a:r>
          </a:p>
          <a:p>
            <a:pPr algn="r" fontAlgn="auto">
              <a:spcBef>
                <a:spcPts val="0"/>
              </a:spcBef>
              <a:spcAft>
                <a:spcPts val="0"/>
              </a:spcAft>
            </a:pPr>
            <a:r>
              <a:rPr lang="pt-BR" sz="1400" dirty="0" smtClean="0">
                <a:solidFill>
                  <a:srgbClr val="FFC000"/>
                </a:solidFill>
                <a:effectLst>
                  <a:outerShdw blurRad="38100" dist="38100" dir="2700000" algn="tl">
                    <a:srgbClr val="000000">
                      <a:alpha val="43137"/>
                    </a:srgbClr>
                  </a:outerShdw>
                </a:effectLst>
                <a:latin typeface="Maiandra GD" pitchFamily="34" charset="0"/>
              </a:rPr>
              <a:t> </a:t>
            </a:r>
            <a:endParaRPr lang="pt-BR" sz="1400" dirty="0">
              <a:solidFill>
                <a:srgbClr val="FFC000"/>
              </a:solidFill>
              <a:effectLst>
                <a:outerShdw blurRad="38100" dist="38100" dir="2700000" algn="tl">
                  <a:srgbClr val="000000">
                    <a:alpha val="43137"/>
                  </a:srgbClr>
                </a:outerShdw>
              </a:effectLst>
              <a:latin typeface="Maiandra GD" pitchFamily="34" charset="0"/>
            </a:endParaRPr>
          </a:p>
        </p:txBody>
      </p:sp>
      <p:pic>
        <p:nvPicPr>
          <p:cNvPr id="9" name="Imagem 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542396" y="1298376"/>
            <a:ext cx="1386264" cy="1509515"/>
          </a:xfrm>
          <a:prstGeom prst="rect">
            <a:avLst/>
          </a:prstGeom>
          <a:ln w="76200">
            <a:solidFill>
              <a:schemeClr val="accent6">
                <a:lumMod val="60000"/>
                <a:lumOff val="40000"/>
              </a:schemeClr>
            </a:solidFill>
            <a:prstDash val="dash"/>
          </a:ln>
          <a:scene3d>
            <a:camera prst="orthographicFront"/>
            <a:lightRig rig="threePt" dir="t"/>
          </a:scene3d>
          <a:sp3d>
            <a:bevelT/>
          </a:sp3d>
        </p:spPr>
      </p:pic>
      <p:sp>
        <p:nvSpPr>
          <p:cNvPr id="6" name="Retângulo 5"/>
          <p:cNvSpPr/>
          <p:nvPr/>
        </p:nvSpPr>
        <p:spPr>
          <a:xfrm>
            <a:off x="142844" y="3571882"/>
            <a:ext cx="6429420" cy="1446550"/>
          </a:xfrm>
          <a:prstGeom prst="rect">
            <a:avLst/>
          </a:prstGeom>
          <a:ln w="28575"/>
        </p:spPr>
        <p:style>
          <a:lnRef idx="1">
            <a:schemeClr val="accent1"/>
          </a:lnRef>
          <a:fillRef idx="2">
            <a:schemeClr val="accent1"/>
          </a:fillRef>
          <a:effectRef idx="1">
            <a:schemeClr val="accent1"/>
          </a:effectRef>
          <a:fontRef idx="minor">
            <a:schemeClr val="dk1"/>
          </a:fontRef>
        </p:style>
        <p:txBody>
          <a:bodyPr wrap="square">
            <a:spAutoFit/>
          </a:bodyPr>
          <a:lstStyle/>
          <a:p>
            <a:pPr algn="ctr" fontAlgn="auto">
              <a:spcBef>
                <a:spcPts val="0"/>
              </a:spcBef>
              <a:spcAft>
                <a:spcPts val="0"/>
              </a:spcAft>
            </a:pPr>
            <a:r>
              <a:rPr lang="pt-BR" sz="1100" dirty="0">
                <a:solidFill>
                  <a:srgbClr val="0070C0"/>
                </a:solidFill>
                <a:latin typeface="Britannic Bold" panose="020B0903060703020204" pitchFamily="34" charset="0"/>
              </a:rPr>
              <a:t>ACESSE  MEUS  ESPAÇOS  CULTURAIS  E  TORNE-SE  MEU </a:t>
            </a:r>
            <a:r>
              <a:rPr lang="pt-BR" sz="1100" dirty="0" smtClean="0">
                <a:solidFill>
                  <a:srgbClr val="0070C0"/>
                </a:solidFill>
                <a:latin typeface="Britannic Bold" panose="020B0903060703020204" pitchFamily="34" charset="0"/>
              </a:rPr>
              <a:t>SEGUIDOR</a:t>
            </a:r>
            <a:endParaRPr lang="pt-BR" sz="1100" dirty="0">
              <a:solidFill>
                <a:srgbClr val="002060"/>
              </a:solidFill>
              <a:latin typeface="Britannic Bold" panose="020B0903060703020204" pitchFamily="34" charset="0"/>
            </a:endParaRPr>
          </a:p>
          <a:p>
            <a:pPr algn="ctr" fontAlgn="auto">
              <a:spcBef>
                <a:spcPts val="0"/>
              </a:spcBef>
              <a:spcAft>
                <a:spcPts val="0"/>
              </a:spcAft>
            </a:pPr>
            <a:r>
              <a:rPr lang="pt-BR" sz="1100" dirty="0">
                <a:solidFill>
                  <a:srgbClr val="7030A0"/>
                </a:solidFill>
                <a:latin typeface="Britannic Bold" panose="020B0903060703020204" pitchFamily="34" charset="0"/>
              </a:rPr>
              <a:t>http://sergrasan.com/toninhovendraminislides/</a:t>
            </a:r>
            <a:endParaRPr lang="pt-BR" sz="1100" dirty="0">
              <a:solidFill>
                <a:srgbClr val="7030A0"/>
              </a:solidFill>
              <a:latin typeface="Britannic Bold" panose="020B0903060703020204" pitchFamily="34" charset="0"/>
              <a:hlinkClick r:id="rId6"/>
            </a:endParaRPr>
          </a:p>
          <a:p>
            <a:pPr algn="ctr" fontAlgn="auto">
              <a:spcBef>
                <a:spcPts val="0"/>
              </a:spcBef>
              <a:spcAft>
                <a:spcPts val="0"/>
              </a:spcAft>
            </a:pPr>
            <a:r>
              <a:rPr lang="pt-BR" sz="1100" dirty="0">
                <a:solidFill>
                  <a:srgbClr val="7030A0"/>
                </a:solidFill>
                <a:latin typeface="Britannic Bold" panose="020B0903060703020204" pitchFamily="34" charset="0"/>
                <a:hlinkClick r:id="rId7"/>
              </a:rPr>
              <a:t>http://</a:t>
            </a:r>
            <a:r>
              <a:rPr lang="pt-BR" sz="1100" dirty="0" smtClean="0">
                <a:solidFill>
                  <a:srgbClr val="7030A0"/>
                </a:solidFill>
                <a:latin typeface="Britannic Bold" panose="020B0903060703020204" pitchFamily="34" charset="0"/>
                <a:hlinkClick r:id="rId7"/>
              </a:rPr>
              <a:t>vendraminiletras.blogspot.com</a:t>
            </a:r>
            <a:endParaRPr lang="pt-BR" sz="1100" dirty="0">
              <a:solidFill>
                <a:srgbClr val="7030A0"/>
              </a:solidFill>
              <a:latin typeface="Britannic Bold" panose="020B0903060703020204" pitchFamily="34" charset="0"/>
            </a:endParaRPr>
          </a:p>
          <a:p>
            <a:pPr algn="ctr" fontAlgn="auto">
              <a:spcBef>
                <a:spcPts val="0"/>
              </a:spcBef>
              <a:spcAft>
                <a:spcPts val="0"/>
              </a:spcAft>
            </a:pPr>
            <a:r>
              <a:rPr lang="pt-BR" sz="1100" dirty="0">
                <a:solidFill>
                  <a:srgbClr val="C00000"/>
                </a:solidFill>
                <a:latin typeface="Arial Black" panose="020B0A04020102020204" pitchFamily="34" charset="0"/>
                <a:cs typeface="Aharoni" panose="02010803020104030203" pitchFamily="2" charset="-79"/>
              </a:rPr>
              <a:t>MEMBRO </a:t>
            </a:r>
            <a:r>
              <a:rPr lang="pt-BR" sz="1100" dirty="0" smtClean="0">
                <a:solidFill>
                  <a:srgbClr val="C00000"/>
                </a:solidFill>
                <a:latin typeface="Arial Black" panose="020B0A04020102020204" pitchFamily="34" charset="0"/>
                <a:cs typeface="Aharoni" panose="02010803020104030203" pitchFamily="2" charset="-79"/>
              </a:rPr>
              <a:t>EFETIVO:</a:t>
            </a:r>
            <a:endParaRPr lang="pt-BR" sz="1100" dirty="0">
              <a:solidFill>
                <a:srgbClr val="C00000"/>
              </a:solidFill>
              <a:latin typeface="Arial Black" panose="020B0A04020102020204" pitchFamily="34" charset="0"/>
              <a:cs typeface="Aharoni" panose="02010803020104030203" pitchFamily="2" charset="-79"/>
            </a:endParaRPr>
          </a:p>
          <a:p>
            <a:pPr marL="171450" indent="-171450" algn="ctr" fontAlgn="auto">
              <a:spcBef>
                <a:spcPts val="0"/>
              </a:spcBef>
              <a:spcAft>
                <a:spcPts val="0"/>
              </a:spcAft>
              <a:buFont typeface="Arial" panose="020B0604020202020204" pitchFamily="34" charset="0"/>
              <a:buChar char="•"/>
            </a:pPr>
            <a:r>
              <a:rPr lang="pt-BR" sz="1100" dirty="0">
                <a:solidFill>
                  <a:srgbClr val="002060"/>
                </a:solidFill>
                <a:latin typeface="Arial Black" panose="020B0A04020102020204" pitchFamily="34" charset="0"/>
                <a:cs typeface="Aharoni" panose="02010803020104030203" pitchFamily="2" charset="-79"/>
              </a:rPr>
              <a:t>ACADEMIA NACIONAL DE LETRAS DO PORTAL DO POETA </a:t>
            </a:r>
            <a:r>
              <a:rPr lang="pt-BR" sz="1100" dirty="0" smtClean="0">
                <a:solidFill>
                  <a:srgbClr val="002060"/>
                </a:solidFill>
                <a:latin typeface="Arial Black" panose="020B0A04020102020204" pitchFamily="34" charset="0"/>
                <a:cs typeface="Aharoni" panose="02010803020104030203" pitchFamily="2" charset="-79"/>
              </a:rPr>
              <a:t>BRASILEIRO - </a:t>
            </a:r>
            <a:r>
              <a:rPr lang="pt-BR" sz="1100" dirty="0">
                <a:solidFill>
                  <a:srgbClr val="002060"/>
                </a:solidFill>
                <a:latin typeface="Arial Black" panose="020B0A04020102020204" pitchFamily="34" charset="0"/>
                <a:cs typeface="Aharoni" panose="02010803020104030203" pitchFamily="2" charset="-79"/>
              </a:rPr>
              <a:t>ACADÊMICO  28</a:t>
            </a:r>
            <a:endParaRPr lang="pt-BR" sz="1100" dirty="0">
              <a:solidFill>
                <a:srgbClr val="FFC000"/>
              </a:solidFill>
              <a:latin typeface="Arial Black" panose="020B0A04020102020204" pitchFamily="34" charset="0"/>
              <a:cs typeface="Aharoni" panose="02010803020104030203" pitchFamily="2" charset="-79"/>
            </a:endParaRPr>
          </a:p>
          <a:p>
            <a:pPr marL="171450" indent="-171450" algn="ctr" fontAlgn="auto">
              <a:spcBef>
                <a:spcPts val="0"/>
              </a:spcBef>
              <a:spcAft>
                <a:spcPts val="0"/>
              </a:spcAft>
              <a:buFont typeface="Arial" panose="020B0604020202020204" pitchFamily="34" charset="0"/>
              <a:buChar char="•"/>
            </a:pPr>
            <a:r>
              <a:rPr lang="pt-BR" sz="1100" dirty="0">
                <a:solidFill>
                  <a:srgbClr val="002060"/>
                </a:solidFill>
                <a:latin typeface="Arial Black" panose="020B0A04020102020204" pitchFamily="34" charset="0"/>
                <a:cs typeface="Aharoni" panose="02010803020104030203" pitchFamily="2" charset="-79"/>
              </a:rPr>
              <a:t>ASSOCIAÇÃO </a:t>
            </a:r>
            <a:r>
              <a:rPr lang="pt-BR" sz="1100" dirty="0" smtClean="0">
                <a:solidFill>
                  <a:srgbClr val="002060"/>
                </a:solidFill>
                <a:latin typeface="Arial Black" panose="020B0A04020102020204" pitchFamily="34" charset="0"/>
                <a:cs typeface="Aharoni" panose="02010803020104030203" pitchFamily="2" charset="-79"/>
              </a:rPr>
              <a:t>DOS </a:t>
            </a:r>
            <a:r>
              <a:rPr lang="pt-BR" sz="1100" dirty="0">
                <a:solidFill>
                  <a:srgbClr val="002060"/>
                </a:solidFill>
                <a:latin typeface="Arial Black" panose="020B0A04020102020204" pitchFamily="34" charset="0"/>
                <a:cs typeface="Aharoni" panose="02010803020104030203" pitchFamily="2" charset="-79"/>
              </a:rPr>
              <a:t>POETAS E ESCRITORES DE JUNDIAÍ E </a:t>
            </a:r>
            <a:r>
              <a:rPr lang="pt-BR" sz="1100" dirty="0" smtClean="0">
                <a:solidFill>
                  <a:srgbClr val="002060"/>
                </a:solidFill>
                <a:latin typeface="Arial Black" panose="020B0A04020102020204" pitchFamily="34" charset="0"/>
                <a:cs typeface="Aharoni" panose="02010803020104030203" pitchFamily="2" charset="-79"/>
              </a:rPr>
              <a:t>REGIÃO.</a:t>
            </a:r>
          </a:p>
          <a:p>
            <a:pPr marL="171450" indent="-171450" algn="ctr" fontAlgn="auto">
              <a:spcBef>
                <a:spcPts val="0"/>
              </a:spcBef>
              <a:spcAft>
                <a:spcPts val="0"/>
              </a:spcAft>
              <a:buFont typeface="Arial" panose="020B0604020202020204" pitchFamily="34" charset="0"/>
              <a:buChar char="•"/>
            </a:pPr>
            <a:endParaRPr lang="pt-BR" sz="1100" dirty="0">
              <a:solidFill>
                <a:srgbClr val="002060"/>
              </a:solidFill>
              <a:latin typeface="Arial Black" panose="020B0A04020102020204" pitchFamily="34" charset="0"/>
              <a:cs typeface="Aharoni" panose="02010803020104030203" pitchFamily="2" charset="-79"/>
            </a:endParaRPr>
          </a:p>
        </p:txBody>
      </p:sp>
      <p:sp>
        <p:nvSpPr>
          <p:cNvPr id="10" name="AutoShape 2"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sz="2400">
              <a:solidFill>
                <a:prstClr val="black"/>
              </a:solidFill>
              <a:latin typeface="Times New Roman" pitchFamily="18"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sz="2400">
              <a:solidFill>
                <a:prstClr val="black"/>
              </a:solidFill>
              <a:latin typeface="Times New Roman" pitchFamily="18" charset="0"/>
            </a:endParaRPr>
          </a:p>
        </p:txBody>
      </p:sp>
    </p:spTree>
    <p:extLst>
      <p:ext uri="{BB962C8B-B14F-4D97-AF65-F5344CB8AC3E}">
        <p14:creationId xmlns:p14="http://schemas.microsoft.com/office/powerpoint/2010/main" xmlns="" val="2263313021"/>
      </p:ext>
    </p:extLst>
  </p:cSld>
  <p:clrMapOvr>
    <a:masterClrMapping/>
  </p:clrMapOvr>
  <mc:AlternateContent xmlns:mc="http://schemas.openxmlformats.org/markup-compatibility/2006">
    <mc:Choice xmlns:p14="http://schemas.microsoft.com/office/powerpoint/2010/main" xmlns="" Requires="p14">
      <p:transition spd="slow" p14:dur="8250" advClick="0" advTm="90000">
        <p14:ripple dir="ru"/>
        <p:sndAc>
          <p:stSnd>
            <p:snd r:embed="rId8" name="Amigos para sempre.wav"/>
          </p:stSnd>
        </p:sndAc>
      </p:transition>
    </mc:Choice>
    <mc:Fallback>
      <p:transition spd="slow" advClick="0" advTm="90000">
        <p:fade/>
        <p:sndAc>
          <p:stSnd>
            <p:snd r:embed="rId3" name="Amigos para sempr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heel(8)">
                                      <p:cBhvr>
                                        <p:cTn id="7" dur="5000"/>
                                        <p:tgtEl>
                                          <p:spTgt spid="2">
                                            <p:txEl>
                                              <p:pRg st="1" end="1"/>
                                            </p:txEl>
                                          </p:spTgt>
                                        </p:tgtEl>
                                      </p:cBhvr>
                                    </p:animEffect>
                                  </p:childTnLst>
                                </p:cTn>
                              </p:par>
                            </p:childTnLst>
                          </p:cTn>
                        </p:par>
                        <p:par>
                          <p:cTn id="8" fill="hold">
                            <p:stCondLst>
                              <p:cond delay="5000"/>
                            </p:stCondLst>
                            <p:childTnLst>
                              <p:par>
                                <p:cTn id="9" presetID="31"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3000" fill="hold"/>
                                        <p:tgtEl>
                                          <p:spTgt spid="9"/>
                                        </p:tgtEl>
                                        <p:attrNameLst>
                                          <p:attrName>ppt_w</p:attrName>
                                        </p:attrNameLst>
                                      </p:cBhvr>
                                      <p:tavLst>
                                        <p:tav tm="0">
                                          <p:val>
                                            <p:fltVal val="0"/>
                                          </p:val>
                                        </p:tav>
                                        <p:tav tm="100000">
                                          <p:val>
                                            <p:strVal val="#ppt_w"/>
                                          </p:val>
                                        </p:tav>
                                      </p:tavLst>
                                    </p:anim>
                                    <p:anim calcmode="lin" valueType="num">
                                      <p:cBhvr>
                                        <p:cTn id="12" dur="3000" fill="hold"/>
                                        <p:tgtEl>
                                          <p:spTgt spid="9"/>
                                        </p:tgtEl>
                                        <p:attrNameLst>
                                          <p:attrName>ppt_h</p:attrName>
                                        </p:attrNameLst>
                                      </p:cBhvr>
                                      <p:tavLst>
                                        <p:tav tm="0">
                                          <p:val>
                                            <p:fltVal val="0"/>
                                          </p:val>
                                        </p:tav>
                                        <p:tav tm="100000">
                                          <p:val>
                                            <p:strVal val="#ppt_h"/>
                                          </p:val>
                                        </p:tav>
                                      </p:tavLst>
                                    </p:anim>
                                    <p:anim calcmode="lin" valueType="num">
                                      <p:cBhvr>
                                        <p:cTn id="13" dur="3000" fill="hold"/>
                                        <p:tgtEl>
                                          <p:spTgt spid="9"/>
                                        </p:tgtEl>
                                        <p:attrNameLst>
                                          <p:attrName>style.rotation</p:attrName>
                                        </p:attrNameLst>
                                      </p:cBhvr>
                                      <p:tavLst>
                                        <p:tav tm="0">
                                          <p:val>
                                            <p:fltVal val="90"/>
                                          </p:val>
                                        </p:tav>
                                        <p:tav tm="100000">
                                          <p:val>
                                            <p:fltVal val="0"/>
                                          </p:val>
                                        </p:tav>
                                      </p:tavLst>
                                    </p:anim>
                                    <p:animEffect transition="in" filter="fade">
                                      <p:cBhvr>
                                        <p:cTn id="14" dur="3000"/>
                                        <p:tgtEl>
                                          <p:spTgt spid="9"/>
                                        </p:tgtEl>
                                      </p:cBhvr>
                                    </p:animEffect>
                                  </p:childTnLst>
                                </p:cTn>
                              </p:par>
                            </p:childTnLst>
                          </p:cTn>
                        </p:par>
                        <p:par>
                          <p:cTn id="15" fill="hold">
                            <p:stCondLst>
                              <p:cond delay="8000"/>
                            </p:stCondLst>
                            <p:childTnLst>
                              <p:par>
                                <p:cTn id="16" presetID="6" presetClass="entr" presetSubtype="16"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circle(in)">
                                      <p:cBhvr>
                                        <p:cTn id="18" dur="2000"/>
                                        <p:tgtEl>
                                          <p:spTgt spid="2">
                                            <p:txEl>
                                              <p:pRg st="2" end="2"/>
                                            </p:txEl>
                                          </p:spTgt>
                                        </p:tgtEl>
                                      </p:cBhvr>
                                    </p:animEffect>
                                  </p:childTnLst>
                                </p:cTn>
                              </p:par>
                            </p:childTnLst>
                          </p:cTn>
                        </p:par>
                        <p:par>
                          <p:cTn id="19" fill="hold">
                            <p:stCondLst>
                              <p:cond delay="10000"/>
                            </p:stCondLst>
                            <p:childTnLst>
                              <p:par>
                                <p:cTn id="20" presetID="6" presetClass="entr" presetSubtype="16" fill="hold" nodeType="afterEffect">
                                  <p:stCondLst>
                                    <p:cond delay="0"/>
                                  </p:stCondLst>
                                  <p:iterate type="wd">
                                    <p:tmPct val="10000"/>
                                  </p:iterate>
                                  <p:childTnLst>
                                    <p:set>
                                      <p:cBhvr>
                                        <p:cTn id="21" dur="1" fill="hold">
                                          <p:stCondLst>
                                            <p:cond delay="0"/>
                                          </p:stCondLst>
                                        </p:cTn>
                                        <p:tgtEl>
                                          <p:spTgt spid="2">
                                            <p:txEl>
                                              <p:pRg st="3" end="3"/>
                                            </p:txEl>
                                          </p:spTgt>
                                        </p:tgtEl>
                                        <p:attrNameLst>
                                          <p:attrName>style.visibility</p:attrName>
                                        </p:attrNameLst>
                                      </p:cBhvr>
                                      <p:to>
                                        <p:strVal val="visible"/>
                                      </p:to>
                                    </p:set>
                                    <p:animEffect transition="in" filter="circle(in)">
                                      <p:cBhvr>
                                        <p:cTn id="22" dur="2000"/>
                                        <p:tgtEl>
                                          <p:spTgt spid="2">
                                            <p:txEl>
                                              <p:pRg st="3" end="3"/>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2">
                                            <p:txEl>
                                              <p:pRg st="13" end="13"/>
                                            </p:txEl>
                                          </p:spTgt>
                                        </p:tgtEl>
                                        <p:attrNameLst>
                                          <p:attrName>style.visibility</p:attrName>
                                        </p:attrNameLst>
                                      </p:cBhvr>
                                      <p:to>
                                        <p:strVal val="visible"/>
                                      </p:to>
                                    </p:set>
                                    <p:animEffect transition="in" filter="circle(in)">
                                      <p:cBhvr>
                                        <p:cTn id="25" dur="2000"/>
                                        <p:tgtEl>
                                          <p:spTgt spid="2">
                                            <p:txEl>
                                              <p:pRg st="13" end="13"/>
                                            </p:txEl>
                                          </p:spTgt>
                                        </p:tgtEl>
                                      </p:cBhvr>
                                    </p:animEffect>
                                  </p:childTnLst>
                                </p:cTn>
                              </p:par>
                              <p:par>
                                <p:cTn id="26" presetID="6" presetClass="entr" presetSubtype="16" fill="hold" nodeType="withEffect">
                                  <p:stCondLst>
                                    <p:cond delay="0"/>
                                  </p:stCondLst>
                                  <p:childTnLst>
                                    <p:set>
                                      <p:cBhvr>
                                        <p:cTn id="27" dur="1" fill="hold">
                                          <p:stCondLst>
                                            <p:cond delay="0"/>
                                          </p:stCondLst>
                                        </p:cTn>
                                        <p:tgtEl>
                                          <p:spTgt spid="2">
                                            <p:txEl>
                                              <p:pRg st="14" end="14"/>
                                            </p:txEl>
                                          </p:spTgt>
                                        </p:tgtEl>
                                        <p:attrNameLst>
                                          <p:attrName>style.visibility</p:attrName>
                                        </p:attrNameLst>
                                      </p:cBhvr>
                                      <p:to>
                                        <p:strVal val="visible"/>
                                      </p:to>
                                    </p:set>
                                    <p:animEffect transition="in" filter="circle(in)">
                                      <p:cBhvr>
                                        <p:cTn id="28" dur="2000"/>
                                        <p:tgtEl>
                                          <p:spTgt spid="2">
                                            <p:txEl>
                                              <p:pRg st="14" end="14"/>
                                            </p:txEl>
                                          </p:spTgt>
                                        </p:tgtEl>
                                      </p:cBhvr>
                                    </p:animEffect>
                                  </p:childTnLst>
                                </p:cTn>
                              </p:par>
                              <p:par>
                                <p:cTn id="29" presetID="6" presetClass="entr" presetSubtype="16" fill="hold" nodeType="withEffect">
                                  <p:stCondLst>
                                    <p:cond delay="0"/>
                                  </p:stCondLst>
                                  <p:childTnLst>
                                    <p:set>
                                      <p:cBhvr>
                                        <p:cTn id="30" dur="1" fill="hold">
                                          <p:stCondLst>
                                            <p:cond delay="0"/>
                                          </p:stCondLst>
                                        </p:cTn>
                                        <p:tgtEl>
                                          <p:spTgt spid="2">
                                            <p:txEl>
                                              <p:pRg st="15" end="15"/>
                                            </p:txEl>
                                          </p:spTgt>
                                        </p:tgtEl>
                                        <p:attrNameLst>
                                          <p:attrName>style.visibility</p:attrName>
                                        </p:attrNameLst>
                                      </p:cBhvr>
                                      <p:to>
                                        <p:strVal val="visible"/>
                                      </p:to>
                                    </p:set>
                                    <p:animEffect transition="in" filter="circle(in)">
                                      <p:cBhvr>
                                        <p:cTn id="31" dur="2000"/>
                                        <p:tgtEl>
                                          <p:spTgt spid="2">
                                            <p:txEl>
                                              <p:pRg st="15" end="15"/>
                                            </p:txEl>
                                          </p:spTgt>
                                        </p:tgtEl>
                                      </p:cBhvr>
                                    </p:animEffect>
                                  </p:childTnLst>
                                </p:cTn>
                              </p:par>
                              <p:par>
                                <p:cTn id="32" presetID="6" presetClass="entr" presetSubtype="16" fill="hold" nodeType="withEffect">
                                  <p:stCondLst>
                                    <p:cond delay="0"/>
                                  </p:stCondLst>
                                  <p:childTnLst>
                                    <p:set>
                                      <p:cBhvr>
                                        <p:cTn id="33" dur="1" fill="hold">
                                          <p:stCondLst>
                                            <p:cond delay="0"/>
                                          </p:stCondLst>
                                        </p:cTn>
                                        <p:tgtEl>
                                          <p:spTgt spid="2">
                                            <p:txEl>
                                              <p:pRg st="16" end="16"/>
                                            </p:txEl>
                                          </p:spTgt>
                                        </p:tgtEl>
                                        <p:attrNameLst>
                                          <p:attrName>style.visibility</p:attrName>
                                        </p:attrNameLst>
                                      </p:cBhvr>
                                      <p:to>
                                        <p:strVal val="visible"/>
                                      </p:to>
                                    </p:set>
                                    <p:animEffect transition="in" filter="circle(in)">
                                      <p:cBhvr>
                                        <p:cTn id="34" dur="2000"/>
                                        <p:tgtEl>
                                          <p:spTgt spid="2">
                                            <p:txEl>
                                              <p:pRg st="16" end="16"/>
                                            </p:txEl>
                                          </p:spTgt>
                                        </p:tgtEl>
                                      </p:cBhvr>
                                    </p:animEffect>
                                  </p:childTnLst>
                                </p:cTn>
                              </p:par>
                              <p:par>
                                <p:cTn id="35" presetID="6" presetClass="entr" presetSubtype="16" fill="hold" nodeType="withEffect">
                                  <p:stCondLst>
                                    <p:cond delay="0"/>
                                  </p:stCondLst>
                                  <p:childTnLst>
                                    <p:set>
                                      <p:cBhvr>
                                        <p:cTn id="36" dur="1" fill="hold">
                                          <p:stCondLst>
                                            <p:cond delay="0"/>
                                          </p:stCondLst>
                                        </p:cTn>
                                        <p:tgtEl>
                                          <p:spTgt spid="2">
                                            <p:txEl>
                                              <p:pRg st="17" end="17"/>
                                            </p:txEl>
                                          </p:spTgt>
                                        </p:tgtEl>
                                        <p:attrNameLst>
                                          <p:attrName>style.visibility</p:attrName>
                                        </p:attrNameLst>
                                      </p:cBhvr>
                                      <p:to>
                                        <p:strVal val="visible"/>
                                      </p:to>
                                    </p:set>
                                    <p:animEffect transition="in" filter="circle(in)">
                                      <p:cBhvr>
                                        <p:cTn id="37" dur="2000"/>
                                        <p:tgtEl>
                                          <p:spTgt spid="2">
                                            <p:txEl>
                                              <p:pRg st="17" end="17"/>
                                            </p:txEl>
                                          </p:spTgt>
                                        </p:tgtEl>
                                      </p:cBhvr>
                                    </p:animEffect>
                                  </p:childTnLst>
                                </p:cTn>
                              </p:par>
                              <p:par>
                                <p:cTn id="38" presetID="6" presetClass="entr" presetSubtype="16" fill="hold" nodeType="withEffect">
                                  <p:stCondLst>
                                    <p:cond delay="0"/>
                                  </p:stCondLst>
                                  <p:childTnLst>
                                    <p:set>
                                      <p:cBhvr>
                                        <p:cTn id="39" dur="1" fill="hold">
                                          <p:stCondLst>
                                            <p:cond delay="0"/>
                                          </p:stCondLst>
                                        </p:cTn>
                                        <p:tgtEl>
                                          <p:spTgt spid="2">
                                            <p:txEl>
                                              <p:pRg st="18" end="18"/>
                                            </p:txEl>
                                          </p:spTgt>
                                        </p:tgtEl>
                                        <p:attrNameLst>
                                          <p:attrName>style.visibility</p:attrName>
                                        </p:attrNameLst>
                                      </p:cBhvr>
                                      <p:to>
                                        <p:strVal val="visible"/>
                                      </p:to>
                                    </p:set>
                                    <p:animEffect transition="in" filter="circle(in)">
                                      <p:cBhvr>
                                        <p:cTn id="40" dur="2000"/>
                                        <p:tgtEl>
                                          <p:spTgt spid="2">
                                            <p:txEl>
                                              <p:pRg st="18" end="18"/>
                                            </p:txEl>
                                          </p:spTgt>
                                        </p:tgtEl>
                                      </p:cBhvr>
                                    </p:animEffect>
                                  </p:childTnLst>
                                </p:cTn>
                              </p:par>
                              <p:par>
                                <p:cTn id="41" presetID="6" presetClass="entr" presetSubtype="16" fill="hold" nodeType="withEffect">
                                  <p:stCondLst>
                                    <p:cond delay="0"/>
                                  </p:stCondLst>
                                  <p:childTnLst>
                                    <p:set>
                                      <p:cBhvr>
                                        <p:cTn id="42" dur="1" fill="hold">
                                          <p:stCondLst>
                                            <p:cond delay="0"/>
                                          </p:stCondLst>
                                        </p:cTn>
                                        <p:tgtEl>
                                          <p:spTgt spid="2">
                                            <p:txEl>
                                              <p:pRg st="19" end="19"/>
                                            </p:txEl>
                                          </p:spTgt>
                                        </p:tgtEl>
                                        <p:attrNameLst>
                                          <p:attrName>style.visibility</p:attrName>
                                        </p:attrNameLst>
                                      </p:cBhvr>
                                      <p:to>
                                        <p:strVal val="visible"/>
                                      </p:to>
                                    </p:set>
                                    <p:animEffect transition="in" filter="circle(in)">
                                      <p:cBhvr>
                                        <p:cTn id="43" dur="2000"/>
                                        <p:tgtEl>
                                          <p:spTgt spid="2">
                                            <p:txEl>
                                              <p:pRg st="19" end="19"/>
                                            </p:txEl>
                                          </p:spTgt>
                                        </p:tgtEl>
                                      </p:cBhvr>
                                    </p:animEffect>
                                  </p:childTnLst>
                                </p:cTn>
                              </p:par>
                              <p:par>
                                <p:cTn id="44" presetID="6" presetClass="entr" presetSubtype="16" fill="hold" nodeType="withEffect">
                                  <p:stCondLst>
                                    <p:cond delay="0"/>
                                  </p:stCondLst>
                                  <p:childTnLst>
                                    <p:set>
                                      <p:cBhvr>
                                        <p:cTn id="45" dur="1" fill="hold">
                                          <p:stCondLst>
                                            <p:cond delay="0"/>
                                          </p:stCondLst>
                                        </p:cTn>
                                        <p:tgtEl>
                                          <p:spTgt spid="2">
                                            <p:txEl>
                                              <p:pRg st="20" end="20"/>
                                            </p:txEl>
                                          </p:spTgt>
                                        </p:tgtEl>
                                        <p:attrNameLst>
                                          <p:attrName>style.visibility</p:attrName>
                                        </p:attrNameLst>
                                      </p:cBhvr>
                                      <p:to>
                                        <p:strVal val="visible"/>
                                      </p:to>
                                    </p:set>
                                    <p:animEffect transition="in" filter="circle(in)">
                                      <p:cBhvr>
                                        <p:cTn id="46" dur="2000"/>
                                        <p:tgtEl>
                                          <p:spTgt spid="2">
                                            <p:txEl>
                                              <p:pRg st="20" end="20"/>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2">
                                            <p:txEl>
                                              <p:pRg st="21" end="21"/>
                                            </p:txEl>
                                          </p:spTgt>
                                        </p:tgtEl>
                                        <p:attrNameLst>
                                          <p:attrName>style.visibility</p:attrName>
                                        </p:attrNameLst>
                                      </p:cBhvr>
                                      <p:to>
                                        <p:strVal val="visible"/>
                                      </p:to>
                                    </p:set>
                                    <p:anim calcmode="lin" valueType="num">
                                      <p:cBhvr>
                                        <p:cTn id="49" dur="8000" fill="hold"/>
                                        <p:tgtEl>
                                          <p:spTgt spid="2">
                                            <p:txEl>
                                              <p:pRg st="21" end="21"/>
                                            </p:txEl>
                                          </p:spTgt>
                                        </p:tgtEl>
                                        <p:attrNameLst>
                                          <p:attrName>ppt_w</p:attrName>
                                        </p:attrNameLst>
                                      </p:cBhvr>
                                      <p:tavLst>
                                        <p:tav tm="0">
                                          <p:val>
                                            <p:fltVal val="0"/>
                                          </p:val>
                                        </p:tav>
                                        <p:tav tm="100000">
                                          <p:val>
                                            <p:strVal val="#ppt_w"/>
                                          </p:val>
                                        </p:tav>
                                      </p:tavLst>
                                    </p:anim>
                                    <p:anim calcmode="lin" valueType="num">
                                      <p:cBhvr>
                                        <p:cTn id="50" dur="8000" fill="hold"/>
                                        <p:tgtEl>
                                          <p:spTgt spid="2">
                                            <p:txEl>
                                              <p:pRg st="21" end="21"/>
                                            </p:txEl>
                                          </p:spTgt>
                                        </p:tgtEl>
                                        <p:attrNameLst>
                                          <p:attrName>ppt_h</p:attrName>
                                        </p:attrNameLst>
                                      </p:cBhvr>
                                      <p:tavLst>
                                        <p:tav tm="0">
                                          <p:val>
                                            <p:fltVal val="0"/>
                                          </p:val>
                                        </p:tav>
                                        <p:tav tm="100000">
                                          <p:val>
                                            <p:strVal val="#ppt_h"/>
                                          </p:val>
                                        </p:tav>
                                      </p:tavLst>
                                    </p:anim>
                                    <p:anim calcmode="lin" valueType="num">
                                      <p:cBhvr>
                                        <p:cTn id="51" dur="8000" fill="hold"/>
                                        <p:tgtEl>
                                          <p:spTgt spid="2">
                                            <p:txEl>
                                              <p:pRg st="21" end="21"/>
                                            </p:txEl>
                                          </p:spTgt>
                                        </p:tgtEl>
                                        <p:attrNameLst>
                                          <p:attrName>style.rotation</p:attrName>
                                        </p:attrNameLst>
                                      </p:cBhvr>
                                      <p:tavLst>
                                        <p:tav tm="0">
                                          <p:val>
                                            <p:fltVal val="90"/>
                                          </p:val>
                                        </p:tav>
                                        <p:tav tm="100000">
                                          <p:val>
                                            <p:fltVal val="0"/>
                                          </p:val>
                                        </p:tav>
                                      </p:tavLst>
                                    </p:anim>
                                    <p:animEffect transition="in" filter="fade">
                                      <p:cBhvr>
                                        <p:cTn id="52" dur="8000"/>
                                        <p:tgtEl>
                                          <p:spTgt spid="2">
                                            <p:txEl>
                                              <p:pRg st="21" end="21"/>
                                            </p:txEl>
                                          </p:spTgt>
                                        </p:tgtEl>
                                      </p:cBhvr>
                                    </p:animEffect>
                                  </p:childTnLst>
                                </p:cTn>
                              </p:par>
                              <p:par>
                                <p:cTn id="53" presetID="42" presetClass="entr" presetSubtype="0" fill="hold" grpId="0" nodeType="withEffect">
                                  <p:stCondLst>
                                    <p:cond delay="0"/>
                                  </p:stCondLst>
                                  <p:childTnLst>
                                    <p:set>
                                      <p:cBhvr>
                                        <p:cTn id="54" dur="1" fill="hold">
                                          <p:stCondLst>
                                            <p:cond delay="0"/>
                                          </p:stCondLst>
                                        </p:cTn>
                                        <p:tgtEl>
                                          <p:spTgt spid="6">
                                            <p:bg/>
                                          </p:spTgt>
                                        </p:tgtEl>
                                        <p:attrNameLst>
                                          <p:attrName>style.visibility</p:attrName>
                                        </p:attrNameLst>
                                      </p:cBhvr>
                                      <p:to>
                                        <p:strVal val="visible"/>
                                      </p:to>
                                    </p:set>
                                    <p:animEffect transition="in" filter="fade">
                                      <p:cBhvr>
                                        <p:cTn id="55" dur="3000"/>
                                        <p:tgtEl>
                                          <p:spTgt spid="6">
                                            <p:bg/>
                                          </p:spTgt>
                                        </p:tgtEl>
                                      </p:cBhvr>
                                    </p:animEffect>
                                    <p:anim calcmode="lin" valueType="num">
                                      <p:cBhvr>
                                        <p:cTn id="56" dur="3000" fill="hold"/>
                                        <p:tgtEl>
                                          <p:spTgt spid="6">
                                            <p:bg/>
                                          </p:spTgt>
                                        </p:tgtEl>
                                        <p:attrNameLst>
                                          <p:attrName>ppt_x</p:attrName>
                                        </p:attrNameLst>
                                      </p:cBhvr>
                                      <p:tavLst>
                                        <p:tav tm="0">
                                          <p:val>
                                            <p:strVal val="#ppt_x"/>
                                          </p:val>
                                        </p:tav>
                                        <p:tav tm="100000">
                                          <p:val>
                                            <p:strVal val="#ppt_x"/>
                                          </p:val>
                                        </p:tav>
                                      </p:tavLst>
                                    </p:anim>
                                    <p:anim calcmode="lin" valueType="num">
                                      <p:cBhvr>
                                        <p:cTn id="57" dur="3000" fill="hold"/>
                                        <p:tgtEl>
                                          <p:spTgt spid="6">
                                            <p:bg/>
                                          </p:spTgt>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6">
                                            <p:txEl>
                                              <p:pRg st="0" end="0"/>
                                            </p:txEl>
                                          </p:spTgt>
                                        </p:tgtEl>
                                        <p:attrNameLst>
                                          <p:attrName>style.visibility</p:attrName>
                                        </p:attrNameLst>
                                      </p:cBhvr>
                                      <p:to>
                                        <p:strVal val="visible"/>
                                      </p:to>
                                    </p:set>
                                    <p:animEffect transition="in" filter="fade">
                                      <p:cBhvr>
                                        <p:cTn id="60" dur="3000"/>
                                        <p:tgtEl>
                                          <p:spTgt spid="6">
                                            <p:txEl>
                                              <p:pRg st="0" end="0"/>
                                            </p:txEl>
                                          </p:spTgt>
                                        </p:tgtEl>
                                      </p:cBhvr>
                                    </p:animEffect>
                                    <p:anim calcmode="lin" valueType="num">
                                      <p:cBhvr>
                                        <p:cTn id="61" dur="3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62" dur="3000" fill="hold"/>
                                        <p:tgtEl>
                                          <p:spTgt spid="6">
                                            <p:txEl>
                                              <p:pRg st="0" end="0"/>
                                            </p:txEl>
                                          </p:spTgt>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6">
                                            <p:txEl>
                                              <p:pRg st="1" end="1"/>
                                            </p:txEl>
                                          </p:spTgt>
                                        </p:tgtEl>
                                        <p:attrNameLst>
                                          <p:attrName>style.visibility</p:attrName>
                                        </p:attrNameLst>
                                      </p:cBhvr>
                                      <p:to>
                                        <p:strVal val="visible"/>
                                      </p:to>
                                    </p:set>
                                    <p:animEffect transition="in" filter="fade">
                                      <p:cBhvr>
                                        <p:cTn id="65" dur="3000"/>
                                        <p:tgtEl>
                                          <p:spTgt spid="6">
                                            <p:txEl>
                                              <p:pRg st="1" end="1"/>
                                            </p:txEl>
                                          </p:spTgt>
                                        </p:tgtEl>
                                      </p:cBhvr>
                                    </p:animEffect>
                                    <p:anim calcmode="lin" valueType="num">
                                      <p:cBhvr>
                                        <p:cTn id="66" dur="3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67" dur="3000" fill="hold"/>
                                        <p:tgtEl>
                                          <p:spTgt spid="6">
                                            <p:txEl>
                                              <p:pRg st="1" end="1"/>
                                            </p:txEl>
                                          </p:spTgt>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6">
                                            <p:txEl>
                                              <p:pRg st="2" end="2"/>
                                            </p:txEl>
                                          </p:spTgt>
                                        </p:tgtEl>
                                        <p:attrNameLst>
                                          <p:attrName>style.visibility</p:attrName>
                                        </p:attrNameLst>
                                      </p:cBhvr>
                                      <p:to>
                                        <p:strVal val="visible"/>
                                      </p:to>
                                    </p:set>
                                    <p:animEffect transition="in" filter="fade">
                                      <p:cBhvr>
                                        <p:cTn id="70" dur="3000"/>
                                        <p:tgtEl>
                                          <p:spTgt spid="6">
                                            <p:txEl>
                                              <p:pRg st="2" end="2"/>
                                            </p:txEl>
                                          </p:spTgt>
                                        </p:tgtEl>
                                      </p:cBhvr>
                                    </p:animEffect>
                                    <p:anim calcmode="lin" valueType="num">
                                      <p:cBhvr>
                                        <p:cTn id="71" dur="3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72" dur="3000" fill="hold"/>
                                        <p:tgtEl>
                                          <p:spTgt spid="6">
                                            <p:txEl>
                                              <p:pRg st="2" end="2"/>
                                            </p:txEl>
                                          </p:spTgt>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6">
                                            <p:txEl>
                                              <p:pRg st="3" end="3"/>
                                            </p:txEl>
                                          </p:spTgt>
                                        </p:tgtEl>
                                        <p:attrNameLst>
                                          <p:attrName>style.visibility</p:attrName>
                                        </p:attrNameLst>
                                      </p:cBhvr>
                                      <p:to>
                                        <p:strVal val="visible"/>
                                      </p:to>
                                    </p:set>
                                    <p:animEffect transition="in" filter="fade">
                                      <p:cBhvr>
                                        <p:cTn id="75" dur="3000"/>
                                        <p:tgtEl>
                                          <p:spTgt spid="6">
                                            <p:txEl>
                                              <p:pRg st="3" end="3"/>
                                            </p:txEl>
                                          </p:spTgt>
                                        </p:tgtEl>
                                      </p:cBhvr>
                                    </p:animEffect>
                                    <p:anim calcmode="lin" valueType="num">
                                      <p:cBhvr>
                                        <p:cTn id="76" dur="3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77" dur="3000" fill="hold"/>
                                        <p:tgtEl>
                                          <p:spTgt spid="6">
                                            <p:txEl>
                                              <p:pRg st="3" end="3"/>
                                            </p:txEl>
                                          </p:spTgt>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6">
                                            <p:txEl>
                                              <p:pRg st="4" end="4"/>
                                            </p:txEl>
                                          </p:spTgt>
                                        </p:tgtEl>
                                        <p:attrNameLst>
                                          <p:attrName>style.visibility</p:attrName>
                                        </p:attrNameLst>
                                      </p:cBhvr>
                                      <p:to>
                                        <p:strVal val="visible"/>
                                      </p:to>
                                    </p:set>
                                    <p:animEffect transition="in" filter="fade">
                                      <p:cBhvr>
                                        <p:cTn id="80" dur="3000"/>
                                        <p:tgtEl>
                                          <p:spTgt spid="6">
                                            <p:txEl>
                                              <p:pRg st="4" end="4"/>
                                            </p:txEl>
                                          </p:spTgt>
                                        </p:tgtEl>
                                      </p:cBhvr>
                                    </p:animEffect>
                                    <p:anim calcmode="lin" valueType="num">
                                      <p:cBhvr>
                                        <p:cTn id="81" dur="3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82" dur="3000" fill="hold"/>
                                        <p:tgtEl>
                                          <p:spTgt spid="6">
                                            <p:txEl>
                                              <p:pRg st="4" end="4"/>
                                            </p:txEl>
                                          </p:spTgt>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6">
                                            <p:txEl>
                                              <p:pRg st="5" end="5"/>
                                            </p:txEl>
                                          </p:spTgt>
                                        </p:tgtEl>
                                        <p:attrNameLst>
                                          <p:attrName>style.visibility</p:attrName>
                                        </p:attrNameLst>
                                      </p:cBhvr>
                                      <p:to>
                                        <p:strVal val="visible"/>
                                      </p:to>
                                    </p:set>
                                    <p:animEffect transition="in" filter="fade">
                                      <p:cBhvr>
                                        <p:cTn id="85" dur="3000"/>
                                        <p:tgtEl>
                                          <p:spTgt spid="6">
                                            <p:txEl>
                                              <p:pRg st="5" end="5"/>
                                            </p:txEl>
                                          </p:spTgt>
                                        </p:tgtEl>
                                      </p:cBhvr>
                                    </p:animEffect>
                                    <p:anim calcmode="lin" valueType="num">
                                      <p:cBhvr>
                                        <p:cTn id="86" dur="3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87" dur="3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UMA OBRA DE UM GÊNIO DA PINTURA -  REFORMATAR">
  <a:themeElements>
    <a:clrScheme name="Personalizada 2">
      <a:dk1>
        <a:srgbClr val="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BRUÇADA NA JANELA - só para minha leitura não enviar">
  <a:themeElements>
    <a:clrScheme name="Origem">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em">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em">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3.xml><?xml version="1.0" encoding="utf-8"?>
<a:theme xmlns:a="http://schemas.openxmlformats.org/drawingml/2006/main" name="ANTIGO AS MÃOS DE MINHA MÃE - S">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UMA OBRA DE UM GÊNIO DA PINTURA -  REFORMATAR</Template>
  <TotalTime>29</TotalTime>
  <Words>631</Words>
  <Application>Microsoft Office PowerPoint</Application>
  <PresentationFormat>Apresentação na tela (16:9)</PresentationFormat>
  <Paragraphs>76</Paragraphs>
  <Slides>11</Slides>
  <Notes>2</Notes>
  <HiddenSlides>0</HiddenSlides>
  <MMClips>0</MMClips>
  <ScaleCrop>false</ScaleCrop>
  <HeadingPairs>
    <vt:vector size="4" baseType="variant">
      <vt:variant>
        <vt:lpstr>Tema</vt:lpstr>
      </vt:variant>
      <vt:variant>
        <vt:i4>4</vt:i4>
      </vt:variant>
      <vt:variant>
        <vt:lpstr>Títulos de slides</vt:lpstr>
      </vt:variant>
      <vt:variant>
        <vt:i4>11</vt:i4>
      </vt:variant>
    </vt:vector>
  </HeadingPairs>
  <TitlesOfParts>
    <vt:vector size="15" baseType="lpstr">
      <vt:lpstr>UMA OBRA DE UM GÊNIO DA PINTURA -  REFORMATAR</vt:lpstr>
      <vt:lpstr>DEBRUÇADA NA JANELA - só para minha leitura não enviar</vt:lpstr>
      <vt:lpstr>ANTIGO AS MÃOS DE MINHA MÃE - S</vt:lpstr>
      <vt:lpstr>1_Viagem</vt:lpstr>
      <vt:lpstr>Slide 1</vt:lpstr>
      <vt:lpstr>Slide 2</vt:lpstr>
      <vt:lpstr>Slide 3</vt:lpstr>
      <vt:lpstr>Slide 4</vt:lpstr>
      <vt:lpstr>Slide 5</vt:lpstr>
      <vt:lpstr>Slide 6</vt:lpstr>
      <vt:lpstr>Slide 7</vt:lpstr>
      <vt:lpstr>Slide 8</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3</cp:revision>
  <dcterms:created xsi:type="dcterms:W3CDTF">2020-01-07T19:24:56Z</dcterms:created>
  <dcterms:modified xsi:type="dcterms:W3CDTF">2020-01-07T19:54:06Z</dcterms:modified>
</cp:coreProperties>
</file>