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 id="2147484008" r:id="rId2"/>
    <p:sldMasterId id="2147484020" r:id="rId3"/>
    <p:sldMasterId id="2147484044" r:id="rId4"/>
  </p:sldMasterIdLst>
  <p:notesMasterIdLst>
    <p:notesMasterId r:id="rId21"/>
  </p:notesMasterIdLst>
  <p:sldIdLst>
    <p:sldId id="260" r:id="rId5"/>
    <p:sldId id="295" r:id="rId6"/>
    <p:sldId id="296" r:id="rId7"/>
    <p:sldId id="297" r:id="rId8"/>
    <p:sldId id="298" r:id="rId9"/>
    <p:sldId id="299" r:id="rId10"/>
    <p:sldId id="300" r:id="rId11"/>
    <p:sldId id="301" r:id="rId12"/>
    <p:sldId id="302" r:id="rId13"/>
    <p:sldId id="303" r:id="rId14"/>
    <p:sldId id="304" r:id="rId15"/>
    <p:sldId id="305" r:id="rId16"/>
    <p:sldId id="306" r:id="rId17"/>
    <p:sldId id="307" r:id="rId18"/>
    <p:sldId id="308" r:id="rId19"/>
    <p:sldId id="310" r:id="rId20"/>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116" d="100"/>
          <a:sy n="116" d="100"/>
        </p:scale>
        <p:origin x="518" y="77"/>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t>26/08/2020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t>‹nº›</a:t>
            </a:fld>
            <a:endParaRPr lang="pt-BR" dirty="0"/>
          </a:p>
        </p:txBody>
      </p:sp>
    </p:spTree>
    <p:extLst>
      <p:ext uri="{BB962C8B-B14F-4D97-AF65-F5344CB8AC3E}">
        <p14:creationId xmlns:p14="http://schemas.microsoft.com/office/powerpoint/2010/main"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6912225-7413-4A69-B3EB-055C1C10C34F}" type="slidenum">
              <a:rPr lang="pt-BR" smtClean="0"/>
              <a:t>1</a:t>
            </a:fld>
            <a:endParaRPr lang="pt-BR" dirty="0"/>
          </a:p>
        </p:txBody>
      </p:sp>
    </p:spTree>
    <p:extLst>
      <p:ext uri="{BB962C8B-B14F-4D97-AF65-F5344CB8AC3E}">
        <p14:creationId xmlns:p14="http://schemas.microsoft.com/office/powerpoint/2010/main" val="3519699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16</a:t>
            </a:fld>
            <a:endParaRPr lang="pt-BR" dirty="0">
              <a:solidFill>
                <a:prstClr val="black"/>
              </a:solidFill>
            </a:endParaRPr>
          </a:p>
        </p:txBody>
      </p:sp>
    </p:spTree>
    <p:extLst>
      <p:ext uri="{BB962C8B-B14F-4D97-AF65-F5344CB8AC3E}">
        <p14:creationId xmlns:p14="http://schemas.microsoft.com/office/powerpoint/2010/main" val="1792664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Retângulo de cantos arredondados 6"/>
          <p:cNvSpPr/>
          <p:nvPr/>
        </p:nvSpPr>
        <p:spPr>
          <a:xfrm>
            <a:off x="285720" y="107139"/>
            <a:ext cx="8572560" cy="3643338"/>
          </a:xfrm>
          <a:prstGeom prst="roundRect">
            <a:avLst>
              <a:gd name="adj" fmla="val 2353"/>
            </a:avLst>
          </a:prstGeom>
          <a:gradFill>
            <a:gsLst>
              <a:gs pos="0">
                <a:schemeClr val="bg2"/>
              </a:gs>
              <a:gs pos="35000">
                <a:schemeClr val="bg2">
                  <a:lumMod val="90000"/>
                </a:schemeClr>
              </a:gs>
            </a:gsLst>
          </a:gradFill>
          <a:ln>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pt-BR" dirty="0"/>
          </a:p>
        </p:txBody>
      </p:sp>
      <p:sp>
        <p:nvSpPr>
          <p:cNvPr id="2" name="Título 1"/>
          <p:cNvSpPr>
            <a:spLocks noGrp="1"/>
          </p:cNvSpPr>
          <p:nvPr>
            <p:ph type="ctrTitle"/>
          </p:nvPr>
        </p:nvSpPr>
        <p:spPr>
          <a:xfrm>
            <a:off x="571500" y="2196703"/>
            <a:ext cx="8001000" cy="1102519"/>
          </a:xfrm>
        </p:spPr>
        <p:txBody>
          <a:bodyPr/>
          <a:lstStyle>
            <a:lvl1pPr algn="ct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título mestre</a:t>
            </a:r>
            <a:endParaRPr lang="pt-BR"/>
          </a:p>
        </p:txBody>
      </p:sp>
      <p:sp>
        <p:nvSpPr>
          <p:cNvPr id="3" name="Subtítulo 2"/>
          <p:cNvSpPr>
            <a:spLocks noGrp="1"/>
          </p:cNvSpPr>
          <p:nvPr>
            <p:ph type="subTitle" idx="1"/>
          </p:nvPr>
        </p:nvSpPr>
        <p:spPr>
          <a:xfrm>
            <a:off x="457200" y="3750477"/>
            <a:ext cx="8401080" cy="803678"/>
          </a:xfrm>
        </p:spPr>
        <p:txBody>
          <a:bodyPr/>
          <a:lstStyle>
            <a:lvl1pPr marL="0" indent="0" algn="l">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pPr>
              <a:defRPr/>
            </a:pPr>
            <a:fld id="{A335E2D3-F7BA-40AA-884A-AF56BFEFBFA3}" type="datetimeFigureOut">
              <a:rPr lang="pt-BR" smtClean="0"/>
              <a:pPr>
                <a:defRPr/>
              </a:pPr>
              <a:t>26/08/2020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e conteúdo">
    <p:spTree>
      <p:nvGrpSpPr>
        <p:cNvPr id="1" name=""/>
        <p:cNvGrpSpPr/>
        <p:nvPr/>
      </p:nvGrpSpPr>
      <p:grpSpPr>
        <a:xfrm>
          <a:off x="0" y="0"/>
          <a:ext cx="0" cy="0"/>
          <a:chOff x="0" y="0"/>
          <a:chExt cx="0" cy="0"/>
        </a:xfrm>
      </p:grpSpPr>
      <p:sp>
        <p:nvSpPr>
          <p:cNvPr id="10" name="Rectangle 14"/>
          <p:cNvSpPr/>
          <p:nvPr/>
        </p:nvSpPr>
        <p:spPr>
          <a:xfrm>
            <a:off x="457200" y="205979"/>
            <a:ext cx="82296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0" rtlCol="0" anchor="ctr"/>
          <a:lstStyle/>
          <a:p>
            <a:endParaRPr lang="en-US" sz="1800" dirty="0">
              <a:solidFill>
                <a:srgbClr val="EEECE1">
                  <a:lumMod val="25000"/>
                </a:srgbClr>
              </a:solidFill>
              <a:latin typeface="Gill Sans MT" pitchFamily="34" charset="0"/>
            </a:endParaRPr>
          </a:p>
        </p:txBody>
      </p:sp>
      <p:sp>
        <p:nvSpPr>
          <p:cNvPr id="2" name="Título 1"/>
          <p:cNvSpPr>
            <a:spLocks noGrp="1"/>
          </p:cNvSpPr>
          <p:nvPr>
            <p:ph type="title"/>
          </p:nvPr>
        </p:nvSpPr>
        <p:spPr>
          <a:xfrm>
            <a:off x="1000101" y="205979"/>
            <a:ext cx="7686700" cy="685800"/>
          </a:xfrm>
        </p:spPr>
        <p:txBody>
          <a:bodyPr>
            <a:noAutofit/>
          </a:bodyPr>
          <a:lstStyle>
            <a:lvl1pPr marL="557213" indent="-557213" algn="l">
              <a:buFont typeface="+mj-lt"/>
              <a:buNone/>
              <a:defRPr lang="pt-BR" sz="2100" kern="1200" dirty="0" smtClean="0">
                <a:solidFill>
                  <a:srgbClr val="EEECE1">
                    <a:lumMod val="25000"/>
                  </a:srgbClr>
                </a:solidFill>
                <a:latin typeface="Gill Sans MT" pitchFamily="34" charset="0"/>
                <a:ea typeface="+mn-ea"/>
                <a:cs typeface="+mn-cs"/>
              </a:defRPr>
            </a:lvl1pPr>
          </a:lstStyle>
          <a:p>
            <a:r>
              <a:rPr lang="pt-BR" smtClean="0"/>
              <a:t>Clique para editar o título mestre</a:t>
            </a:r>
            <a:endParaRPr lang="pt-BR" dirty="0"/>
          </a:p>
        </p:txBody>
      </p:sp>
      <p:sp>
        <p:nvSpPr>
          <p:cNvPr id="3" name="Espaço Reservado para Conteúdo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pPr>
              <a:defRPr/>
            </a:pPr>
            <a:fld id="{5F339CC4-A419-45DA-9E18-5D97E67C2F57}" type="datetimeFigureOut">
              <a:rPr lang="pt-BR" smtClean="0"/>
              <a:pPr>
                <a:defRPr/>
              </a:pPr>
              <a:t>26/08/2020</a:t>
            </a:fld>
            <a:endParaRPr lang="pt-BR" dirty="0"/>
          </a:p>
        </p:txBody>
      </p:sp>
      <p:sp>
        <p:nvSpPr>
          <p:cNvPr id="8" name="Espaço Reservado para Número de Slide 7"/>
          <p:cNvSpPr>
            <a:spLocks noGrp="1"/>
          </p:cNvSpPr>
          <p:nvPr>
            <p:ph type="sldNum" sz="quarter" idx="11"/>
          </p:nvPr>
        </p:nvSpPr>
        <p:spPr/>
        <p:txBody>
          <a:bodyPr/>
          <a:lstStyle/>
          <a:p>
            <a:pPr>
              <a:defRPr/>
            </a:pPr>
            <a:fld id="{D65558F8-9A70-47EC-A696-F1B267619656}" type="slidenum">
              <a:rPr lang="pt-BR" smtClean="0"/>
              <a:pPr>
                <a:defRPr/>
              </a:pPr>
              <a:t>‹nº›</a:t>
            </a:fld>
            <a:endParaRPr lang="pt-BR" dirty="0"/>
          </a:p>
        </p:txBody>
      </p:sp>
      <p:sp>
        <p:nvSpPr>
          <p:cNvPr id="9" name="Espaço Reservado para Rodapé 8"/>
          <p:cNvSpPr>
            <a:spLocks noGrp="1"/>
          </p:cNvSpPr>
          <p:nvPr>
            <p:ph type="ftr" sz="quarter" idx="12"/>
          </p:nvPr>
        </p:nvSpPr>
        <p:spPr/>
        <p:txBody>
          <a:bodyPr/>
          <a:lstStyle/>
          <a:p>
            <a:pPr>
              <a:defRPr/>
            </a:pPr>
            <a:endParaRPr lang="pt-BR" dirty="0"/>
          </a:p>
        </p:txBody>
      </p:sp>
      <p:cxnSp>
        <p:nvCxnSpPr>
          <p:cNvPr id="12" name="Straight Connector 16"/>
          <p:cNvCxnSpPr/>
          <p:nvPr/>
        </p:nvCxnSpPr>
        <p:spPr>
          <a:xfrm rot="5400000">
            <a:off x="656407" y="548086"/>
            <a:ext cx="68580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20" name="Espaço Reservado para Texto 19"/>
          <p:cNvSpPr>
            <a:spLocks noGrp="1"/>
          </p:cNvSpPr>
          <p:nvPr>
            <p:ph type="body" sz="quarter" idx="18" hasCustomPrompt="1"/>
          </p:nvPr>
        </p:nvSpPr>
        <p:spPr>
          <a:xfrm>
            <a:off x="457202" y="205979"/>
            <a:ext cx="514297" cy="685800"/>
          </a:xfrm>
        </p:spPr>
        <p:txBody>
          <a:bodyPr anchor="ctr"/>
          <a:lstStyle>
            <a:lvl1pPr>
              <a:buNone/>
              <a:defRPr lang="pt-BR" sz="3750" kern="1200" dirty="0" smtClean="0">
                <a:solidFill>
                  <a:srgbClr val="EEECE1">
                    <a:lumMod val="75000"/>
                  </a:srgbClr>
                </a:solidFill>
                <a:latin typeface="Calisto MT" pitchFamily="18" charset="0"/>
                <a:ea typeface="+mn-ea"/>
                <a:cs typeface="+mn-cs"/>
              </a:defRPr>
            </a:lvl1pPr>
            <a:lvl2pPr>
              <a:buNone/>
              <a:defRPr/>
            </a:lvl2pPr>
            <a:lvl3pPr>
              <a:buNone/>
              <a:defRPr/>
            </a:lvl3pPr>
            <a:lvl4pPr>
              <a:buNone/>
              <a:defRPr/>
            </a:lvl4pPr>
            <a:lvl5pPr>
              <a:buNone/>
              <a:defRPr/>
            </a:lvl5pPr>
          </a:lstStyle>
          <a:p>
            <a:pPr marL="257175" lvl="0" indent="-257175" algn="l" defTabSz="685800" rtl="0" eaLnBrk="1" latinLnBrk="0" hangingPunct="1">
              <a:spcBef>
                <a:spcPct val="20000"/>
              </a:spcBef>
              <a:buFont typeface="Arial" pitchFamily="34" charset="0"/>
              <a:buNone/>
            </a:pPr>
            <a:r>
              <a:rPr lang="pt-BR" dirty="0" smtClean="0"/>
              <a:t>1</a:t>
            </a:r>
          </a:p>
        </p:txBody>
      </p:sp>
    </p:spTree>
  </p:cSld>
  <p:clrMapOvr>
    <a:masterClrMapping/>
  </p:clrMapOvr>
  <p:transition spd="slow" advClick="0" advTm="20000">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3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BR" smtClean="0"/>
              <a:t>Editar estilos de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26/08/2020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dirty="0"/>
          </a:p>
        </p:txBody>
      </p:sp>
      <p:sp>
        <p:nvSpPr>
          <p:cNvPr id="34" name="Rectangle 5"/>
          <p:cNvSpPr/>
          <p:nvPr/>
        </p:nvSpPr>
        <p:spPr>
          <a:xfrm>
            <a:off x="384464" y="1143000"/>
            <a:ext cx="27432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0" rtlCol="0" anchor="ctr"/>
          <a:lstStyle/>
          <a:p>
            <a:endParaRPr lang="en-US" sz="1800" dirty="0">
              <a:solidFill>
                <a:srgbClr val="EEECE1">
                  <a:lumMod val="25000"/>
                </a:srgbClr>
              </a:solidFill>
              <a:latin typeface="Gill Sans MT" pitchFamily="34" charset="0"/>
            </a:endParaRPr>
          </a:p>
        </p:txBody>
      </p:sp>
      <p:cxnSp>
        <p:nvCxnSpPr>
          <p:cNvPr id="36" name="Straight Connector 9"/>
          <p:cNvCxnSpPr/>
          <p:nvPr/>
        </p:nvCxnSpPr>
        <p:spPr>
          <a:xfrm rot="5400000">
            <a:off x="813884"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7" name="Rectangle 10"/>
          <p:cNvSpPr/>
          <p:nvPr/>
        </p:nvSpPr>
        <p:spPr>
          <a:xfrm>
            <a:off x="3238500"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0" rtlCol="0" anchor="ctr"/>
          <a:lstStyle/>
          <a:p>
            <a:endParaRPr lang="en-US" sz="1800" dirty="0" smtClean="0">
              <a:solidFill>
                <a:srgbClr val="EEECE1">
                  <a:lumMod val="25000"/>
                </a:srgbClr>
              </a:solidFill>
              <a:latin typeface="Gill Sans MT" pitchFamily="34" charset="0"/>
            </a:endParaRPr>
          </a:p>
        </p:txBody>
      </p:sp>
      <p:cxnSp>
        <p:nvCxnSpPr>
          <p:cNvPr id="39" name="Straight Connector 12"/>
          <p:cNvCxnSpPr/>
          <p:nvPr/>
        </p:nvCxnSpPr>
        <p:spPr>
          <a:xfrm rot="5400000">
            <a:off x="3667920"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40" name="Rectangle 14"/>
          <p:cNvSpPr/>
          <p:nvPr/>
        </p:nvSpPr>
        <p:spPr>
          <a:xfrm>
            <a:off x="6099464"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0" rtlCol="0" anchor="ctr"/>
          <a:lstStyle/>
          <a:p>
            <a:endParaRPr lang="en-US" sz="1800" dirty="0">
              <a:solidFill>
                <a:srgbClr val="EEECE1">
                  <a:lumMod val="25000"/>
                </a:srgbClr>
              </a:solidFill>
              <a:latin typeface="Gill Sans MT" pitchFamily="34" charset="0"/>
            </a:endParaRPr>
          </a:p>
        </p:txBody>
      </p:sp>
      <p:cxnSp>
        <p:nvCxnSpPr>
          <p:cNvPr id="42" name="Straight Connector 16"/>
          <p:cNvCxnSpPr/>
          <p:nvPr/>
        </p:nvCxnSpPr>
        <p:spPr>
          <a:xfrm rot="5400000">
            <a:off x="6528884"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55" name="Espaço Reservado para Texto 54"/>
          <p:cNvSpPr>
            <a:spLocks noGrp="1"/>
          </p:cNvSpPr>
          <p:nvPr>
            <p:ph type="body" sz="quarter" idx="14" hasCustomPrompt="1"/>
          </p:nvPr>
        </p:nvSpPr>
        <p:spPr>
          <a:xfrm>
            <a:off x="1055962" y="1150151"/>
            <a:ext cx="2071703" cy="678651"/>
          </a:xfrm>
          <a:noFill/>
        </p:spPr>
        <p:txBody>
          <a:bodyPr anchor="ctr"/>
          <a:lstStyle>
            <a:lvl1pPr>
              <a:buNone/>
              <a:defRPr lang="pt-BR" sz="1800" kern="1200" dirty="0" smtClean="0">
                <a:solidFill>
                  <a:srgbClr val="EEECE1">
                    <a:lumMod val="25000"/>
                  </a:srgbClr>
                </a:solidFill>
                <a:latin typeface="Gill Sans MT" pitchFamily="34" charset="0"/>
                <a:ea typeface="+mn-ea"/>
                <a:cs typeface="+mn-cs"/>
              </a:defRPr>
            </a:lvl1pPr>
          </a:lstStyle>
          <a:p>
            <a:pPr lvl="0"/>
            <a:r>
              <a:rPr lang="pt-BR" dirty="0" smtClean="0"/>
              <a:t>Titulo 1</a:t>
            </a:r>
            <a:endParaRPr lang="pt-BR" dirty="0"/>
          </a:p>
        </p:txBody>
      </p:sp>
      <p:sp>
        <p:nvSpPr>
          <p:cNvPr id="56" name="Espaço Reservado para Texto 54"/>
          <p:cNvSpPr>
            <a:spLocks noGrp="1"/>
          </p:cNvSpPr>
          <p:nvPr>
            <p:ph type="body" sz="quarter" idx="15" hasCustomPrompt="1"/>
          </p:nvPr>
        </p:nvSpPr>
        <p:spPr>
          <a:xfrm>
            <a:off x="3925888" y="1143002"/>
            <a:ext cx="2003435" cy="678651"/>
          </a:xfrm>
          <a:noFill/>
        </p:spPr>
        <p:txBody>
          <a:bodyPr anchor="ctr"/>
          <a:lstStyle>
            <a:lvl1pPr>
              <a:buNone/>
              <a:defRPr lang="pt-BR" sz="1800" kern="1200" dirty="0" smtClean="0">
                <a:solidFill>
                  <a:srgbClr val="EEECE1">
                    <a:lumMod val="25000"/>
                  </a:srgbClr>
                </a:solidFill>
                <a:latin typeface="Gill Sans MT" pitchFamily="34" charset="0"/>
                <a:ea typeface="+mn-ea"/>
                <a:cs typeface="+mn-cs"/>
              </a:defRPr>
            </a:lvl1pPr>
          </a:lstStyle>
          <a:p>
            <a:pPr lvl="0"/>
            <a:r>
              <a:rPr lang="pt-BR" dirty="0" smtClean="0"/>
              <a:t>Titulo 2</a:t>
            </a:r>
            <a:endParaRPr lang="pt-BR" dirty="0"/>
          </a:p>
        </p:txBody>
      </p:sp>
      <p:sp>
        <p:nvSpPr>
          <p:cNvPr id="57" name="Espaço Reservado para Texto 54"/>
          <p:cNvSpPr>
            <a:spLocks noGrp="1"/>
          </p:cNvSpPr>
          <p:nvPr>
            <p:ph type="body" sz="quarter" idx="16" hasCustomPrompt="1"/>
          </p:nvPr>
        </p:nvSpPr>
        <p:spPr>
          <a:xfrm>
            <a:off x="6786852" y="1143002"/>
            <a:ext cx="1999991" cy="678651"/>
          </a:xfrm>
        </p:spPr>
        <p:txBody>
          <a:bodyPr anchor="ctr"/>
          <a:lstStyle>
            <a:lvl1pPr>
              <a:buNone/>
              <a:defRPr lang="pt-BR" sz="1800" kern="1200" dirty="0" smtClean="0">
                <a:solidFill>
                  <a:srgbClr val="EEECE1">
                    <a:lumMod val="25000"/>
                  </a:srgbClr>
                </a:solidFill>
                <a:latin typeface="Gill Sans MT" pitchFamily="34" charset="0"/>
                <a:ea typeface="+mn-ea"/>
                <a:cs typeface="+mn-cs"/>
              </a:defRPr>
            </a:lvl1pPr>
          </a:lstStyle>
          <a:p>
            <a:pPr lvl="0"/>
            <a:r>
              <a:rPr lang="pt-BR" dirty="0" smtClean="0"/>
              <a:t>Titulo 3</a:t>
            </a:r>
            <a:endParaRPr lang="pt-BR" dirty="0"/>
          </a:p>
        </p:txBody>
      </p:sp>
      <p:sp>
        <p:nvSpPr>
          <p:cNvPr id="59" name="Espaço Reservado para Texto 58"/>
          <p:cNvSpPr>
            <a:spLocks noGrp="1"/>
          </p:cNvSpPr>
          <p:nvPr>
            <p:ph type="body" sz="quarter" idx="17"/>
          </p:nvPr>
        </p:nvSpPr>
        <p:spPr>
          <a:xfrm>
            <a:off x="384464" y="1821651"/>
            <a:ext cx="2743200" cy="291600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685800" rtl="0" eaLnBrk="1" latinLnBrk="0" hangingPunct="1">
              <a:defRPr lang="pt-BR" sz="1200" kern="1200" dirty="0" smtClean="0">
                <a:solidFill>
                  <a:prstClr val="white">
                    <a:lumMod val="50000"/>
                  </a:prstClr>
                </a:solidFill>
                <a:latin typeface="Gill Sans MT" pitchFamily="34" charset="0"/>
                <a:ea typeface="+mn-ea"/>
                <a:cs typeface="+mn-cs"/>
              </a:defRPr>
            </a:lvl1pPr>
            <a:lvl2pPr algn="l" defTabSz="685800" rtl="0" eaLnBrk="1" latinLnBrk="0" hangingPunct="1">
              <a:defRPr lang="pt-BR" sz="1200" kern="1200" dirty="0" smtClean="0">
                <a:solidFill>
                  <a:prstClr val="white">
                    <a:lumMod val="50000"/>
                  </a:prstClr>
                </a:solidFill>
                <a:latin typeface="Gill Sans MT" pitchFamily="34" charset="0"/>
                <a:ea typeface="+mn-ea"/>
                <a:cs typeface="+mn-cs"/>
              </a:defRPr>
            </a:lvl2pPr>
            <a:lvl3pPr algn="l" defTabSz="685800" rtl="0" eaLnBrk="1" latinLnBrk="0" hangingPunct="1">
              <a:defRPr lang="pt-BR" sz="1200" kern="1200" dirty="0" smtClean="0">
                <a:solidFill>
                  <a:prstClr val="white">
                    <a:lumMod val="50000"/>
                  </a:prstClr>
                </a:solidFill>
                <a:latin typeface="Gill Sans MT" pitchFamily="34" charset="0"/>
                <a:ea typeface="+mn-ea"/>
                <a:cs typeface="+mn-cs"/>
              </a:defRPr>
            </a:lvl3pPr>
            <a:lvl4pPr algn="l" defTabSz="685800" rtl="0" eaLnBrk="1" latinLnBrk="0" hangingPunct="1">
              <a:defRPr lang="pt-BR" sz="1200" kern="1200" dirty="0" smtClean="0">
                <a:solidFill>
                  <a:prstClr val="white">
                    <a:lumMod val="50000"/>
                  </a:prstClr>
                </a:solidFill>
                <a:latin typeface="Gill Sans MT" pitchFamily="34" charset="0"/>
                <a:ea typeface="+mn-ea"/>
                <a:cs typeface="+mn-cs"/>
              </a:defRPr>
            </a:lvl4pPr>
            <a:lvl5pPr algn="l" defTabSz="685800" rtl="0" eaLnBrk="1" latinLnBrk="0" hangingPunct="1">
              <a:defRPr lang="pt-BR" sz="1200" kern="1200" dirty="0" smtClean="0">
                <a:solidFill>
                  <a:prstClr val="white">
                    <a:lumMod val="50000"/>
                  </a:prstClr>
                </a:solidFill>
                <a:latin typeface="Gill Sans MT" pitchFamily="34" charset="0"/>
                <a:ea typeface="+mn-ea"/>
                <a:cs typeface="+mn-cs"/>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0" name="Espaço Reservado para Texto 58"/>
          <p:cNvSpPr>
            <a:spLocks noGrp="1"/>
          </p:cNvSpPr>
          <p:nvPr>
            <p:ph type="body" sz="quarter" idx="18"/>
          </p:nvPr>
        </p:nvSpPr>
        <p:spPr>
          <a:xfrm>
            <a:off x="3238501" y="1821651"/>
            <a:ext cx="2690823" cy="294681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685800" rtl="0" eaLnBrk="1" latinLnBrk="0" hangingPunct="1">
              <a:defRPr lang="pt-BR" sz="1200" kern="1200" dirty="0" smtClean="0">
                <a:solidFill>
                  <a:prstClr val="white">
                    <a:lumMod val="50000"/>
                  </a:prstClr>
                </a:solidFill>
                <a:latin typeface="Gill Sans MT" pitchFamily="34" charset="0"/>
                <a:ea typeface="+mn-ea"/>
                <a:cs typeface="+mn-cs"/>
              </a:defRPr>
            </a:lvl1pPr>
            <a:lvl2pPr algn="l" defTabSz="685800" rtl="0" eaLnBrk="1" latinLnBrk="0" hangingPunct="1">
              <a:defRPr lang="pt-BR" sz="1200" kern="1200" dirty="0" smtClean="0">
                <a:solidFill>
                  <a:prstClr val="white">
                    <a:lumMod val="50000"/>
                  </a:prstClr>
                </a:solidFill>
                <a:latin typeface="Gill Sans MT" pitchFamily="34" charset="0"/>
                <a:ea typeface="+mn-ea"/>
                <a:cs typeface="+mn-cs"/>
              </a:defRPr>
            </a:lvl2pPr>
            <a:lvl3pPr algn="l" defTabSz="685800" rtl="0" eaLnBrk="1" latinLnBrk="0" hangingPunct="1">
              <a:defRPr lang="pt-BR" sz="1200" kern="1200" dirty="0" smtClean="0">
                <a:solidFill>
                  <a:prstClr val="white">
                    <a:lumMod val="50000"/>
                  </a:prstClr>
                </a:solidFill>
                <a:latin typeface="Gill Sans MT" pitchFamily="34" charset="0"/>
                <a:ea typeface="+mn-ea"/>
                <a:cs typeface="+mn-cs"/>
              </a:defRPr>
            </a:lvl3pPr>
            <a:lvl4pPr algn="l" defTabSz="685800" rtl="0" eaLnBrk="1" latinLnBrk="0" hangingPunct="1">
              <a:defRPr lang="pt-BR" sz="1200" kern="1200" dirty="0" smtClean="0">
                <a:solidFill>
                  <a:prstClr val="white">
                    <a:lumMod val="50000"/>
                  </a:prstClr>
                </a:solidFill>
                <a:latin typeface="Gill Sans MT" pitchFamily="34" charset="0"/>
                <a:ea typeface="+mn-ea"/>
                <a:cs typeface="+mn-cs"/>
              </a:defRPr>
            </a:lvl4pPr>
            <a:lvl5pPr algn="l" defTabSz="685800" rtl="0" eaLnBrk="1" latinLnBrk="0" hangingPunct="1">
              <a:defRPr lang="pt-BR" sz="1200" kern="1200" dirty="0" smtClean="0">
                <a:solidFill>
                  <a:prstClr val="white">
                    <a:lumMod val="50000"/>
                  </a:prstClr>
                </a:solidFill>
                <a:latin typeface="Gill Sans MT" pitchFamily="34" charset="0"/>
                <a:ea typeface="+mn-ea"/>
                <a:cs typeface="+mn-cs"/>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1" name="Espaço Reservado para Texto 58"/>
          <p:cNvSpPr>
            <a:spLocks noGrp="1"/>
          </p:cNvSpPr>
          <p:nvPr>
            <p:ph type="body" sz="quarter" idx="19"/>
          </p:nvPr>
        </p:nvSpPr>
        <p:spPr>
          <a:xfrm>
            <a:off x="6092576" y="1828802"/>
            <a:ext cx="2694267" cy="2876531"/>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685800" rtl="0" eaLnBrk="1" latinLnBrk="0" hangingPunct="1">
              <a:defRPr lang="pt-BR" sz="1200" kern="1200" dirty="0" smtClean="0">
                <a:solidFill>
                  <a:prstClr val="white">
                    <a:lumMod val="50000"/>
                  </a:prstClr>
                </a:solidFill>
                <a:latin typeface="Gill Sans MT" pitchFamily="34" charset="0"/>
                <a:ea typeface="+mn-ea"/>
                <a:cs typeface="+mn-cs"/>
              </a:defRPr>
            </a:lvl1pPr>
            <a:lvl2pPr algn="l" defTabSz="685800" rtl="0" eaLnBrk="1" latinLnBrk="0" hangingPunct="1">
              <a:defRPr lang="pt-BR" sz="1200" kern="1200" dirty="0" smtClean="0">
                <a:solidFill>
                  <a:prstClr val="white">
                    <a:lumMod val="50000"/>
                  </a:prstClr>
                </a:solidFill>
                <a:latin typeface="Gill Sans MT" pitchFamily="34" charset="0"/>
                <a:ea typeface="+mn-ea"/>
                <a:cs typeface="+mn-cs"/>
              </a:defRPr>
            </a:lvl2pPr>
            <a:lvl3pPr algn="l" defTabSz="685800" rtl="0" eaLnBrk="1" latinLnBrk="0" hangingPunct="1">
              <a:defRPr lang="pt-BR" sz="1200" kern="1200" dirty="0" smtClean="0">
                <a:solidFill>
                  <a:prstClr val="white">
                    <a:lumMod val="50000"/>
                  </a:prstClr>
                </a:solidFill>
                <a:latin typeface="Gill Sans MT" pitchFamily="34" charset="0"/>
                <a:ea typeface="+mn-ea"/>
                <a:cs typeface="+mn-cs"/>
              </a:defRPr>
            </a:lvl3pPr>
            <a:lvl4pPr algn="l" defTabSz="685800" rtl="0" eaLnBrk="1" latinLnBrk="0" hangingPunct="1">
              <a:defRPr lang="pt-BR" sz="1200" kern="1200" dirty="0" smtClean="0">
                <a:solidFill>
                  <a:prstClr val="white">
                    <a:lumMod val="50000"/>
                  </a:prstClr>
                </a:solidFill>
                <a:latin typeface="Gill Sans MT" pitchFamily="34" charset="0"/>
                <a:ea typeface="+mn-ea"/>
                <a:cs typeface="+mn-cs"/>
              </a:defRPr>
            </a:lvl4pPr>
            <a:lvl5pPr algn="l" defTabSz="685800" rtl="0" eaLnBrk="1" latinLnBrk="0" hangingPunct="1">
              <a:defRPr lang="pt-BR" sz="1200" kern="1200" dirty="0" smtClean="0">
                <a:solidFill>
                  <a:prstClr val="white">
                    <a:lumMod val="50000"/>
                  </a:prstClr>
                </a:solidFill>
                <a:latin typeface="Gill Sans MT" pitchFamily="34" charset="0"/>
                <a:ea typeface="+mn-ea"/>
                <a:cs typeface="+mn-cs"/>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3" name="Espaço Reservado para Texto 62"/>
          <p:cNvSpPr>
            <a:spLocks noGrp="1"/>
          </p:cNvSpPr>
          <p:nvPr>
            <p:ph type="body" sz="quarter" idx="20" hasCustomPrompt="1"/>
          </p:nvPr>
        </p:nvSpPr>
        <p:spPr>
          <a:xfrm>
            <a:off x="384464" y="1143002"/>
            <a:ext cx="671499" cy="646331"/>
          </a:xfrm>
        </p:spPr>
        <p:txBody>
          <a:bodyPr anchor="ctr">
            <a:noAutofit/>
          </a:bodyPr>
          <a:lstStyle>
            <a:lvl1pPr marL="0" algn="ctr" defTabSz="685800" rtl="0" eaLnBrk="1" latinLnBrk="0" hangingPunct="1">
              <a:buNone/>
              <a:defRPr lang="pt-BR" sz="375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4" name="Espaço Reservado para Texto 62"/>
          <p:cNvSpPr>
            <a:spLocks noGrp="1"/>
          </p:cNvSpPr>
          <p:nvPr>
            <p:ph type="body" sz="quarter" idx="21" hasCustomPrompt="1"/>
          </p:nvPr>
        </p:nvSpPr>
        <p:spPr>
          <a:xfrm>
            <a:off x="3254389" y="1143002"/>
            <a:ext cx="671499" cy="646331"/>
          </a:xfrm>
        </p:spPr>
        <p:txBody>
          <a:bodyPr anchor="ctr">
            <a:noAutofit/>
          </a:bodyPr>
          <a:lstStyle>
            <a:lvl1pPr marL="0" algn="ctr" defTabSz="685800" rtl="0" eaLnBrk="1" latinLnBrk="0" hangingPunct="1">
              <a:buNone/>
              <a:defRPr lang="pt-BR" sz="375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5" name="Espaço Reservado para Texto 62"/>
          <p:cNvSpPr>
            <a:spLocks noGrp="1"/>
          </p:cNvSpPr>
          <p:nvPr>
            <p:ph type="body" sz="quarter" idx="22" hasCustomPrompt="1"/>
          </p:nvPr>
        </p:nvSpPr>
        <p:spPr>
          <a:xfrm>
            <a:off x="6092576" y="1143002"/>
            <a:ext cx="671499" cy="646331"/>
          </a:xfrm>
        </p:spPr>
        <p:txBody>
          <a:bodyPr anchor="ctr">
            <a:noAutofit/>
          </a:bodyPr>
          <a:lstStyle>
            <a:lvl1pPr marL="0" algn="ctr" defTabSz="685800" rtl="0" eaLnBrk="1" latinLnBrk="0" hangingPunct="1">
              <a:buNone/>
              <a:defRPr lang="pt-BR" sz="375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Tree>
  </p:cSld>
  <p:clrMapOvr>
    <a:masterClrMapping/>
  </p:clrMapOvr>
  <p:transition spd="slow" advClick="0" advTm="20000">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4" name="Espaço Reservado para Conteúdo 3"/>
          <p:cNvSpPr>
            <a:spLocks noGrp="1"/>
          </p:cNvSpPr>
          <p:nvPr>
            <p:ph sz="half" idx="2"/>
          </p:nvPr>
        </p:nvSpPr>
        <p:spPr>
          <a:xfrm>
            <a:off x="531813" y="1607337"/>
            <a:ext cx="4040188"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685800" rtl="0" eaLnBrk="1" latinLnBrk="0" hangingPunct="1">
              <a:spcBef>
                <a:spcPct val="20000"/>
              </a:spcBef>
              <a:buFont typeface="Arial" pitchFamily="34" charset="0"/>
              <a:defRPr lang="pt-BR" sz="1500" kern="1200" smtClean="0">
                <a:solidFill>
                  <a:prstClr val="white">
                    <a:lumMod val="50000"/>
                  </a:prstClr>
                </a:solidFill>
                <a:latin typeface="Gill Sans MT" pitchFamily="34" charset="0"/>
                <a:ea typeface="+mn-ea"/>
                <a:cs typeface="+mn-cs"/>
              </a:defRPr>
            </a:lvl1pPr>
            <a:lvl2pPr algn="l" defTabSz="685800" rtl="0" eaLnBrk="1" latinLnBrk="0" hangingPunct="1">
              <a:spcBef>
                <a:spcPct val="20000"/>
              </a:spcBef>
              <a:buFont typeface="Arial" pitchFamily="34" charset="0"/>
              <a:defRPr lang="pt-BR" sz="1500" kern="1200" smtClean="0">
                <a:solidFill>
                  <a:prstClr val="white">
                    <a:lumMod val="50000"/>
                  </a:prstClr>
                </a:solidFill>
                <a:latin typeface="Gill Sans MT" pitchFamily="34" charset="0"/>
                <a:ea typeface="+mn-ea"/>
                <a:cs typeface="+mn-cs"/>
              </a:defRPr>
            </a:lvl2pPr>
            <a:lvl3pPr algn="l" defTabSz="685800" rtl="0" eaLnBrk="1" latinLnBrk="0" hangingPunct="1">
              <a:spcBef>
                <a:spcPct val="20000"/>
              </a:spcBef>
              <a:buFont typeface="Arial" pitchFamily="34" charset="0"/>
              <a:defRPr lang="pt-BR" sz="1500" kern="1200" smtClean="0">
                <a:solidFill>
                  <a:prstClr val="white">
                    <a:lumMod val="50000"/>
                  </a:prstClr>
                </a:solidFill>
                <a:latin typeface="Gill Sans MT" pitchFamily="34" charset="0"/>
                <a:ea typeface="+mn-ea"/>
                <a:cs typeface="+mn-cs"/>
              </a:defRPr>
            </a:lvl3pPr>
            <a:lvl4pPr algn="l" defTabSz="685800" rtl="0" eaLnBrk="1" latinLnBrk="0" hangingPunct="1">
              <a:spcBef>
                <a:spcPct val="20000"/>
              </a:spcBef>
              <a:buFont typeface="Arial" pitchFamily="34" charset="0"/>
              <a:defRPr lang="pt-BR" sz="1500" kern="1200" smtClean="0">
                <a:solidFill>
                  <a:prstClr val="white">
                    <a:lumMod val="50000"/>
                  </a:prstClr>
                </a:solidFill>
                <a:latin typeface="Gill Sans MT" pitchFamily="34" charset="0"/>
                <a:ea typeface="+mn-ea"/>
                <a:cs typeface="+mn-cs"/>
              </a:defRPr>
            </a:lvl4pPr>
            <a:lvl5pPr algn="l" defTabSz="685800" rtl="0" eaLnBrk="1" latinLnBrk="0" hangingPunct="1">
              <a:spcBef>
                <a:spcPct val="20000"/>
              </a:spcBef>
              <a:buFont typeface="Arial" pitchFamily="34" charset="0"/>
              <a:defRPr lang="pt-BR" sz="1500" kern="1200" dirty="0" smtClean="0">
                <a:solidFill>
                  <a:prstClr val="white">
                    <a:lumMod val="50000"/>
                  </a:prstClr>
                </a:solidFill>
                <a:latin typeface="Gill Sans MT" pitchFamily="34" charset="0"/>
                <a:ea typeface="+mn-ea"/>
                <a:cs typeface="+mn-cs"/>
              </a:defRPr>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 name="Espaço Reservado para Conteúdo 5"/>
          <p:cNvSpPr>
            <a:spLocks noGrp="1"/>
          </p:cNvSpPr>
          <p:nvPr>
            <p:ph sz="quarter" idx="4"/>
          </p:nvPr>
        </p:nvSpPr>
        <p:spPr>
          <a:xfrm>
            <a:off x="4645027" y="1631156"/>
            <a:ext cx="4041775"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685800" rtl="0" eaLnBrk="1" latinLnBrk="0" hangingPunct="1">
              <a:spcBef>
                <a:spcPct val="20000"/>
              </a:spcBef>
              <a:buFont typeface="Arial" pitchFamily="34" charset="0"/>
              <a:defRPr lang="pt-BR" sz="1500" kern="1200" smtClean="0">
                <a:solidFill>
                  <a:prstClr val="white">
                    <a:lumMod val="50000"/>
                  </a:prstClr>
                </a:solidFill>
                <a:latin typeface="Gill Sans MT" pitchFamily="34" charset="0"/>
                <a:ea typeface="+mn-ea"/>
                <a:cs typeface="+mn-cs"/>
              </a:defRPr>
            </a:lvl1pPr>
            <a:lvl2pPr algn="l" defTabSz="685800" rtl="0" eaLnBrk="1" latinLnBrk="0" hangingPunct="1">
              <a:spcBef>
                <a:spcPct val="20000"/>
              </a:spcBef>
              <a:buFont typeface="Arial" pitchFamily="34" charset="0"/>
              <a:defRPr lang="pt-BR" sz="1500" kern="1200" smtClean="0">
                <a:solidFill>
                  <a:prstClr val="white">
                    <a:lumMod val="50000"/>
                  </a:prstClr>
                </a:solidFill>
                <a:latin typeface="Gill Sans MT" pitchFamily="34" charset="0"/>
                <a:ea typeface="+mn-ea"/>
                <a:cs typeface="+mn-cs"/>
              </a:defRPr>
            </a:lvl2pPr>
            <a:lvl3pPr algn="l" defTabSz="685800" rtl="0" eaLnBrk="1" latinLnBrk="0" hangingPunct="1">
              <a:spcBef>
                <a:spcPct val="20000"/>
              </a:spcBef>
              <a:buFont typeface="Arial" pitchFamily="34" charset="0"/>
              <a:defRPr lang="pt-BR" sz="1500" kern="1200" smtClean="0">
                <a:solidFill>
                  <a:prstClr val="white">
                    <a:lumMod val="50000"/>
                  </a:prstClr>
                </a:solidFill>
                <a:latin typeface="Gill Sans MT" pitchFamily="34" charset="0"/>
                <a:ea typeface="+mn-ea"/>
                <a:cs typeface="+mn-cs"/>
              </a:defRPr>
            </a:lvl3pPr>
            <a:lvl4pPr algn="l" defTabSz="685800" rtl="0" eaLnBrk="1" latinLnBrk="0" hangingPunct="1">
              <a:spcBef>
                <a:spcPct val="20000"/>
              </a:spcBef>
              <a:buFont typeface="Arial" pitchFamily="34" charset="0"/>
              <a:defRPr lang="pt-BR" sz="1500" kern="1200" smtClean="0">
                <a:solidFill>
                  <a:prstClr val="white">
                    <a:lumMod val="50000"/>
                  </a:prstClr>
                </a:solidFill>
                <a:latin typeface="Gill Sans MT" pitchFamily="34" charset="0"/>
                <a:ea typeface="+mn-ea"/>
                <a:cs typeface="+mn-cs"/>
              </a:defRPr>
            </a:lvl4pPr>
            <a:lvl5pPr algn="l" defTabSz="685800" rtl="0" eaLnBrk="1" latinLnBrk="0" hangingPunct="1">
              <a:spcBef>
                <a:spcPct val="20000"/>
              </a:spcBef>
              <a:buFont typeface="Arial" pitchFamily="34" charset="0"/>
              <a:defRPr lang="pt-BR" sz="1500" kern="1200" smtClean="0">
                <a:solidFill>
                  <a:prstClr val="white">
                    <a:lumMod val="50000"/>
                  </a:prstClr>
                </a:solidFill>
                <a:latin typeface="Gill Sans MT" pitchFamily="34" charset="0"/>
                <a:ea typeface="+mn-ea"/>
                <a:cs typeface="+mn-cs"/>
              </a:defRPr>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26/08/2020</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
        <p:nvSpPr>
          <p:cNvPr id="10" name="Rectangle 5"/>
          <p:cNvSpPr/>
          <p:nvPr/>
        </p:nvSpPr>
        <p:spPr>
          <a:xfrm>
            <a:off x="531813" y="1063229"/>
            <a:ext cx="4040188"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0" rtlCol="0" anchor="ctr"/>
          <a:lstStyle/>
          <a:p>
            <a:endParaRPr lang="en-US" sz="1800" dirty="0">
              <a:solidFill>
                <a:srgbClr val="EEECE1">
                  <a:lumMod val="25000"/>
                </a:srgbClr>
              </a:solidFill>
              <a:latin typeface="Gill Sans MT" pitchFamily="34" charset="0"/>
            </a:endParaRPr>
          </a:p>
        </p:txBody>
      </p:sp>
      <p:sp>
        <p:nvSpPr>
          <p:cNvPr id="11" name="TextBox 7"/>
          <p:cNvSpPr txBox="1"/>
          <p:nvPr/>
        </p:nvSpPr>
        <p:spPr>
          <a:xfrm>
            <a:off x="457176" y="1017973"/>
            <a:ext cx="685800" cy="669414"/>
          </a:xfrm>
          <a:prstGeom prst="rect">
            <a:avLst/>
          </a:prstGeom>
          <a:noFill/>
        </p:spPr>
        <p:txBody>
          <a:bodyPr wrap="square" rtlCol="0">
            <a:spAutoFit/>
          </a:bodyPr>
          <a:lstStyle/>
          <a:p>
            <a:pPr algn="ctr"/>
            <a:r>
              <a:rPr lang="en-US" sz="3750" dirty="0">
                <a:solidFill>
                  <a:srgbClr val="EEECE1">
                    <a:lumMod val="75000"/>
                  </a:srgbClr>
                </a:solidFill>
                <a:latin typeface="Calisto MT" pitchFamily="18" charset="0"/>
              </a:rPr>
              <a:t>1</a:t>
            </a:r>
          </a:p>
        </p:txBody>
      </p:sp>
      <p:cxnSp>
        <p:nvCxnSpPr>
          <p:cNvPr id="12" name="Straight Connector 9"/>
          <p:cNvCxnSpPr/>
          <p:nvPr/>
        </p:nvCxnSpPr>
        <p:spPr>
          <a:xfrm rot="5400000">
            <a:off x="815157" y="1349369"/>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 name="Espaço Reservado para Texto 2"/>
          <p:cNvSpPr>
            <a:spLocks noGrp="1"/>
          </p:cNvSpPr>
          <p:nvPr>
            <p:ph type="body" idx="1"/>
          </p:nvPr>
        </p:nvSpPr>
        <p:spPr>
          <a:xfrm>
            <a:off x="1073127" y="1071553"/>
            <a:ext cx="3424263"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685800" rtl="0" eaLnBrk="1" latinLnBrk="0" hangingPunct="1">
              <a:spcBef>
                <a:spcPct val="20000"/>
              </a:spcBef>
              <a:buFont typeface="Arial" pitchFamily="34" charset="0"/>
              <a:buNone/>
              <a:defRPr lang="pt-BR" sz="1800" kern="1200" dirty="0" smtClean="0">
                <a:solidFill>
                  <a:srgbClr val="EEECE1">
                    <a:lumMod val="25000"/>
                  </a:srgbClr>
                </a:solidFill>
                <a:latin typeface="Gill Sans MT" pitchFamily="34" charset="0"/>
                <a:ea typeface="+mn-ea"/>
                <a:cs typeface="+mn-cs"/>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14" name="Rectangle 5"/>
          <p:cNvSpPr/>
          <p:nvPr/>
        </p:nvSpPr>
        <p:spPr>
          <a:xfrm>
            <a:off x="4645027" y="1063229"/>
            <a:ext cx="4041775"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0" rtlCol="0" anchor="ctr"/>
          <a:lstStyle/>
          <a:p>
            <a:endParaRPr lang="en-US" sz="1800" dirty="0">
              <a:solidFill>
                <a:srgbClr val="EEECE1">
                  <a:lumMod val="25000"/>
                </a:srgbClr>
              </a:solidFill>
              <a:latin typeface="Gill Sans MT" pitchFamily="34" charset="0"/>
            </a:endParaRPr>
          </a:p>
        </p:txBody>
      </p:sp>
      <p:sp>
        <p:nvSpPr>
          <p:cNvPr id="15" name="TextBox 7"/>
          <p:cNvSpPr txBox="1"/>
          <p:nvPr/>
        </p:nvSpPr>
        <p:spPr>
          <a:xfrm>
            <a:off x="4572000" y="1017973"/>
            <a:ext cx="685800" cy="669414"/>
          </a:xfrm>
          <a:prstGeom prst="rect">
            <a:avLst/>
          </a:prstGeom>
          <a:noFill/>
        </p:spPr>
        <p:txBody>
          <a:bodyPr wrap="square" rtlCol="0">
            <a:spAutoFit/>
          </a:bodyPr>
          <a:lstStyle/>
          <a:p>
            <a:pPr algn="ctr"/>
            <a:r>
              <a:rPr lang="en-US" sz="3750" dirty="0" smtClean="0">
                <a:solidFill>
                  <a:srgbClr val="EEECE1">
                    <a:lumMod val="75000"/>
                  </a:srgbClr>
                </a:solidFill>
                <a:latin typeface="Calisto MT" pitchFamily="18" charset="0"/>
              </a:rPr>
              <a:t>2</a:t>
            </a:r>
            <a:endParaRPr lang="en-US" sz="3750" dirty="0">
              <a:solidFill>
                <a:srgbClr val="EEECE1">
                  <a:lumMod val="75000"/>
                </a:srgbClr>
              </a:solidFill>
              <a:latin typeface="Calisto MT" pitchFamily="18" charset="0"/>
            </a:endParaRPr>
          </a:p>
        </p:txBody>
      </p:sp>
      <p:cxnSp>
        <p:nvCxnSpPr>
          <p:cNvPr id="16" name="Straight Connector 9"/>
          <p:cNvCxnSpPr/>
          <p:nvPr/>
        </p:nvCxnSpPr>
        <p:spPr>
          <a:xfrm rot="5400000">
            <a:off x="4958561" y="1349369"/>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17" name="Espaço Reservado para Texto 2"/>
          <p:cNvSpPr>
            <a:spLocks noGrp="1"/>
          </p:cNvSpPr>
          <p:nvPr>
            <p:ph type="body" idx="13"/>
          </p:nvPr>
        </p:nvSpPr>
        <p:spPr>
          <a:xfrm>
            <a:off x="5214942" y="1071553"/>
            <a:ext cx="3424263"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685800" rtl="0" eaLnBrk="1" latinLnBrk="0" hangingPunct="1">
              <a:spcBef>
                <a:spcPct val="20000"/>
              </a:spcBef>
              <a:buFont typeface="Arial" pitchFamily="34" charset="0"/>
              <a:buNone/>
              <a:defRPr lang="pt-BR" sz="1800" kern="1200" dirty="0" smtClean="0">
                <a:solidFill>
                  <a:srgbClr val="EEECE1">
                    <a:lumMod val="25000"/>
                  </a:srgbClr>
                </a:solidFill>
                <a:latin typeface="Gill Sans MT" pitchFamily="34" charset="0"/>
                <a:ea typeface="+mn-ea"/>
                <a:cs typeface="+mn-cs"/>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Tree>
  </p:cSld>
  <p:clrMapOvr>
    <a:masterClrMapping/>
  </p:clrMapOvr>
  <p:transition spd="slow" advClick="0" advTm="20000">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26/08/2020</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26/08/2020</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2" y="204787"/>
            <a:ext cx="3008313" cy="871538"/>
          </a:xfrm>
          <a:gradFill>
            <a:gsLst>
              <a:gs pos="0">
                <a:schemeClr val="bg1">
                  <a:alpha val="0"/>
                </a:schemeClr>
              </a:gs>
              <a:gs pos="55000">
                <a:schemeClr val="bg2">
                  <a:lumMod val="90000"/>
                </a:schemeClr>
              </a:gs>
              <a:gs pos="100000">
                <a:schemeClr val="bg1">
                  <a:alpha val="0"/>
                </a:schemeClr>
              </a:gs>
            </a:gsLst>
            <a:lin ang="5400000" scaled="1"/>
          </a:gradFill>
          <a:ln>
            <a:solidFill>
              <a:schemeClr val="bg2">
                <a:lumMod val="75000"/>
              </a:schemeClr>
            </a:solidFill>
          </a:ln>
        </p:spPr>
        <p:txBody>
          <a:bodyPr anchor="ctr"/>
          <a:lstStyle>
            <a:lvl1pPr algn="l">
              <a:defRPr sz="15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título mestre</a:t>
            </a:r>
            <a:endParaRPr lang="pt-BR" dirty="0"/>
          </a:p>
        </p:txBody>
      </p:sp>
      <p:sp>
        <p:nvSpPr>
          <p:cNvPr id="3" name="Espaço Reservado para Conteúdo 2"/>
          <p:cNvSpPr>
            <a:spLocks noGrp="1"/>
          </p:cNvSpPr>
          <p:nvPr>
            <p:ph idx="1"/>
          </p:nvPr>
        </p:nvSpPr>
        <p:spPr>
          <a:xfrm>
            <a:off x="3575050" y="204790"/>
            <a:ext cx="5111751"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Texto 3"/>
          <p:cNvSpPr>
            <a:spLocks noGrp="1"/>
          </p:cNvSpPr>
          <p:nvPr>
            <p:ph type="body" sz="half" idx="2"/>
          </p:nvPr>
        </p:nvSpPr>
        <p:spPr>
          <a:xfrm>
            <a:off x="457202" y="1076328"/>
            <a:ext cx="3008313" cy="3518297"/>
          </a:xfrm>
          <a:gradFill>
            <a:gsLst>
              <a:gs pos="0">
                <a:schemeClr val="bg1">
                  <a:alpha val="0"/>
                </a:schemeClr>
              </a:gs>
              <a:gs pos="55000">
                <a:schemeClr val="bg2"/>
              </a:gs>
              <a:gs pos="100000">
                <a:schemeClr val="bg1">
                  <a:alpha val="0"/>
                </a:schemeClr>
              </a:gs>
            </a:gsLst>
            <a:lin ang="5400000" scaled="1"/>
          </a:gradFill>
        </p:spPr>
        <p:txBody>
          <a:bodyPr/>
          <a:lstStyle>
            <a:lvl1pPr marL="0" indent="0">
              <a:buNone/>
              <a:defRPr sz="1050">
                <a:solidFill>
                  <a:schemeClr val="bg2">
                    <a:lumMod val="1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26/08/2020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15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BR" smtClean="0"/>
              <a:t>Clique no ícone para adicionar uma imagem</a:t>
            </a:r>
            <a:endParaRPr lang="pt-BR" dirty="0"/>
          </a:p>
        </p:txBody>
      </p:sp>
      <p:sp>
        <p:nvSpPr>
          <p:cNvPr id="4" name="Espaço Reservado para Texto 3"/>
          <p:cNvSpPr>
            <a:spLocks noGrp="1"/>
          </p:cNvSpPr>
          <p:nvPr>
            <p:ph type="body" sz="half" idx="2"/>
          </p:nvPr>
        </p:nvSpPr>
        <p:spPr>
          <a:xfrm>
            <a:off x="1792288" y="4025505"/>
            <a:ext cx="5486400" cy="60364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26/08/2020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26/08/2020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26/08/2020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422031"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36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pPr>
                <a:defRPr/>
              </a:pPr>
              <a:t>26/08/2020</a:t>
            </a:fld>
            <a:endParaRPr lang="pt-BR" dirty="0"/>
          </a:p>
        </p:txBody>
      </p:sp>
      <p:sp>
        <p:nvSpPr>
          <p:cNvPr id="17" name="Espaço Reservado para Rodapé 16"/>
          <p:cNvSpPr>
            <a:spLocks noGrp="1"/>
          </p:cNvSpPr>
          <p:nvPr>
            <p:ph type="ftr" sz="quarter" idx="11"/>
          </p:nvPr>
        </p:nvSpPr>
        <p:spPr/>
        <p:txBody>
          <a:bodyPr/>
          <a:lstStyle/>
          <a:p>
            <a:pPr>
              <a:defRPr/>
            </a:pPr>
            <a:endParaRPr lang="pt-BR" dirty="0"/>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
        <p:nvSpPr>
          <p:cNvPr id="9" name="Subtítulo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kumimoji="0" lang="pt-BR" smtClean="0"/>
              <a:t>Clique para editar o estilo do subtítulo mestre</a:t>
            </a:r>
            <a:endParaRPr kumimoji="0" lang="en-US"/>
          </a:p>
        </p:txBody>
      </p:sp>
    </p:spTree>
  </p:cSld>
  <p:clrMapOvr>
    <a:masterClrMapping/>
  </p:clrMapOvr>
  <p:transition spd="slow" advClick="0" advTm="20000">
    <p:wheel spokes="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5F339CC4-A419-45DA-9E18-5D97E67C2F57}" type="datetimeFigureOut">
              <a:rPr lang="pt-BR" smtClean="0"/>
              <a:pPr>
                <a:defRPr/>
              </a:pPr>
              <a:t>26/08/2020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36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1600200" y="1880840"/>
            <a:ext cx="7086600" cy="1132284"/>
          </a:xfrm>
        </p:spPr>
        <p:txBody>
          <a:bodyPr anchor="t"/>
          <a:lstStyle>
            <a:lvl1pPr marL="54864" indent="0" algn="l">
              <a:buNone/>
              <a:defRPr sz="1500">
                <a:solidFill>
                  <a:schemeClr val="tx1"/>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26/08/2020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a:xfrm>
            <a:off x="7924800" y="4812507"/>
            <a:ext cx="762000" cy="273844"/>
          </a:xfrm>
        </p:spPr>
        <p:txBody>
          <a:bodyPr/>
          <a:lstStyle/>
          <a:p>
            <a:pPr>
              <a:defRPr/>
            </a:pPr>
            <a:fld id="{E9B4E11F-8A01-474F-9DBD-3EEBF51766DD}" type="slidenum">
              <a:rPr lang="pt-BR" smtClean="0"/>
              <a:pPr>
                <a:defRPr/>
              </a:pPr>
              <a:t>‹nº›</a:t>
            </a:fld>
            <a:endParaRPr lang="pt-BR" dirty="0"/>
          </a:p>
        </p:txBody>
      </p:sp>
    </p:spTree>
  </p:cSld>
  <p:clrMapOvr>
    <a:overrideClrMapping bg1="dk1" tx1="lt1" bg2="dk2" tx2="lt2" accent1="accent1" accent2="accent2" accent3="accent3" accent4="accent4" accent5="accent5" accent6="accent6" hlink="hlink" folHlink="folHlink"/>
  </p:clrMapOvr>
  <p:transition spd="slow" advClick="0" advTm="20000">
    <p:wheel spokes="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457200" y="1200151"/>
            <a:ext cx="4038600" cy="3394472"/>
          </a:xfrm>
        </p:spPr>
        <p:txBody>
          <a:bodyPr/>
          <a:lstStyle>
            <a:lvl1pPr>
              <a:defRPr sz="1950"/>
            </a:lvl1pPr>
            <a:lvl2pPr>
              <a:defRPr sz="1800"/>
            </a:lvl2pPr>
            <a:lvl3pPr>
              <a:defRPr sz="1500"/>
            </a:lvl3pPr>
            <a:lvl4pPr>
              <a:defRPr sz="135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200151"/>
            <a:ext cx="4038600" cy="3394472"/>
          </a:xfrm>
        </p:spPr>
        <p:txBody>
          <a:bodyPr/>
          <a:lstStyle>
            <a:lvl1pPr>
              <a:defRPr sz="1950"/>
            </a:lvl1pPr>
            <a:lvl2pPr>
              <a:defRPr sz="1800"/>
            </a:lvl2pPr>
            <a:lvl3pPr>
              <a:defRPr sz="1500"/>
            </a:lvl3pPr>
            <a:lvl4pPr>
              <a:defRPr sz="135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5F339CC4-A419-45DA-9E18-5D97E67C2F57}" type="datetimeFigureOut">
              <a:rPr lang="pt-BR" smtClean="0"/>
              <a:pPr>
                <a:defRPr/>
              </a:pPr>
              <a:t>26/08/2020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4788"/>
            <a:ext cx="8229600" cy="85725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457201" y="1151337"/>
            <a:ext cx="4040188" cy="563165"/>
          </a:xfrm>
        </p:spPr>
        <p:txBody>
          <a:bodyPr anchor="ctr"/>
          <a:lstStyle>
            <a:lvl1pPr marL="0" indent="0">
              <a:buNone/>
              <a:defRPr sz="1800" b="0" cap="all" baseline="0">
                <a:solidFill>
                  <a:schemeClr val="tx1"/>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4645027" y="1151337"/>
            <a:ext cx="4041775" cy="563165"/>
          </a:xfrm>
        </p:spPr>
        <p:txBody>
          <a:bodyPr anchor="ctr"/>
          <a:lstStyle>
            <a:lvl1pPr marL="0" indent="0">
              <a:buNone/>
              <a:defRPr sz="1800" b="0" cap="all" baseline="0">
                <a:solidFill>
                  <a:schemeClr val="tx1"/>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457201" y="1771651"/>
            <a:ext cx="4040188" cy="2822972"/>
          </a:xfrm>
        </p:spPr>
        <p:txBody>
          <a:bodyPr/>
          <a:lstStyle>
            <a:lvl1pPr>
              <a:defRPr sz="1800"/>
            </a:lvl1pPr>
            <a:lvl2pPr>
              <a:defRPr sz="1500"/>
            </a:lvl2pPr>
            <a:lvl3pPr>
              <a:defRPr sz="1350"/>
            </a:lvl3pPr>
            <a:lvl4pPr>
              <a:defRPr sz="1200"/>
            </a:lvl4pPr>
            <a:lvl5pPr>
              <a:defRPr sz="12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7" y="1771651"/>
            <a:ext cx="4041775" cy="2822972"/>
          </a:xfrm>
        </p:spPr>
        <p:txBody>
          <a:bodyPr/>
          <a:lstStyle>
            <a:lvl1pPr>
              <a:defRPr sz="1800"/>
            </a:lvl1pPr>
            <a:lvl2pPr>
              <a:defRPr sz="1500"/>
            </a:lvl2pPr>
            <a:lvl3pPr>
              <a:defRPr sz="1350"/>
            </a:lvl3pPr>
            <a:lvl4pPr>
              <a:defRPr sz="1200"/>
            </a:lvl4pPr>
            <a:lvl5pPr>
              <a:defRPr sz="12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26/08/2020</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26/08/2020</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26/08/2020</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2" y="204787"/>
            <a:ext cx="3008313" cy="871538"/>
          </a:xfrm>
        </p:spPr>
        <p:txBody>
          <a:bodyPr vert="horz" anchor="b">
            <a:normAutofit/>
            <a:sp3d prstMaterial="softEdge"/>
          </a:bodyPr>
          <a:lstStyle>
            <a:lvl1pPr algn="l">
              <a:buNone/>
              <a:defRPr sz="165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457202" y="1143001"/>
            <a:ext cx="3008313" cy="3451622"/>
          </a:xfrm>
        </p:spPr>
        <p:txBody>
          <a:bodyPr/>
          <a:lstStyle>
            <a:lvl1pPr marL="0" indent="0">
              <a:buNone/>
              <a:defRPr sz="1050"/>
            </a:lvl1pPr>
            <a:lvl2pPr>
              <a:buNone/>
              <a:defRPr sz="900"/>
            </a:lvl2pPr>
            <a:lvl3pPr>
              <a:buNone/>
              <a:defRPr sz="750"/>
            </a:lvl3pPr>
            <a:lvl4pPr>
              <a:buNone/>
              <a:defRPr sz="675"/>
            </a:lvl4pPr>
            <a:lvl5pPr>
              <a:buNone/>
              <a:defRPr sz="675"/>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3575050" y="204790"/>
            <a:ext cx="5111751" cy="4389835"/>
          </a:xfrm>
        </p:spPr>
        <p:txBody>
          <a:bodyPr/>
          <a:lstStyle>
            <a:lvl1pPr>
              <a:defRPr sz="1950"/>
            </a:lvl1pPr>
            <a:lvl2pPr>
              <a:defRPr sz="1800"/>
            </a:lvl2pPr>
            <a:lvl3pPr>
              <a:defRPr sz="1650"/>
            </a:lvl3pPr>
            <a:lvl4pPr>
              <a:defRPr sz="150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26/08/2020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828800" y="457200"/>
            <a:ext cx="5486400" cy="391716"/>
          </a:xfrm>
        </p:spPr>
        <p:txBody>
          <a:bodyPr lIns="45720" rIns="45720" bIns="0" anchor="b">
            <a:sp3d prstMaterial="softEdge"/>
          </a:bodyPr>
          <a:lstStyle>
            <a:lvl1pPr algn="ctr">
              <a:buNone/>
              <a:defRPr sz="15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2400"/>
            </a:lvl1pPr>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1828800" y="875090"/>
            <a:ext cx="5486400" cy="397764"/>
          </a:xfrm>
        </p:spPr>
        <p:txBody>
          <a:bodyPr lIns="45720" tIns="45720" rIns="45720" anchor="t"/>
          <a:lstStyle>
            <a:lvl1pPr marL="0" indent="0" algn="ctr">
              <a:buNone/>
              <a:defRPr sz="1050"/>
            </a:lvl1pPr>
            <a:lvl2pPr>
              <a:defRPr sz="900"/>
            </a:lvl2pPr>
            <a:lvl3pPr>
              <a:defRPr sz="750"/>
            </a:lvl3pPr>
            <a:lvl4pPr>
              <a:defRPr sz="675"/>
            </a:lvl4pPr>
            <a:lvl5pPr>
              <a:defRPr sz="675"/>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26/08/2020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26/08/2020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26/08/2020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422031"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36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17" name="Espaço Reservado para Rodapé 16"/>
          <p:cNvSpPr>
            <a:spLocks noGrp="1"/>
          </p:cNvSpPr>
          <p:nvPr>
            <p:ph type="ftr" sz="quarter" idx="11"/>
          </p:nvPr>
        </p:nvSpPr>
        <p:spPr/>
        <p:txBody>
          <a:bodyPr/>
          <a:lstStyle/>
          <a:p>
            <a:pPr>
              <a:defRPr/>
            </a:pPr>
            <a:endParaRPr lang="pt-BR" dirty="0">
              <a:solidFill>
                <a:prstClr val="white">
                  <a:shade val="50000"/>
                </a:prstClr>
              </a:solidFill>
            </a:endParaRPr>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solidFill>
                  <a:prstClr val="white">
                    <a:shade val="50000"/>
                  </a:prstClr>
                </a:solidFill>
              </a:rPr>
              <a:pPr>
                <a:defRPr/>
              </a:pPr>
              <a:t>‹nº›</a:t>
            </a:fld>
            <a:endParaRPr lang="pt-BR" dirty="0">
              <a:solidFill>
                <a:prstClr val="white">
                  <a:shade val="50000"/>
                </a:prstClr>
              </a:solidFill>
            </a:endParaRPr>
          </a:p>
        </p:txBody>
      </p:sp>
      <p:sp>
        <p:nvSpPr>
          <p:cNvPr id="9" name="Subtítulo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kumimoji="0" lang="pt-BR" smtClean="0"/>
              <a:t>Clique para editar o estilo do subtítulo mestre</a:t>
            </a:r>
            <a:endParaRPr kumimoji="0" lang="en-US"/>
          </a:p>
        </p:txBody>
      </p:sp>
    </p:spTree>
    <p:extLst>
      <p:ext uri="{BB962C8B-B14F-4D97-AF65-F5344CB8AC3E}">
        <p14:creationId xmlns:p14="http://schemas.microsoft.com/office/powerpoint/2010/main" val="1634900381"/>
      </p:ext>
    </p:extLst>
  </p:cSld>
  <p:clrMapOvr>
    <a:masterClrMapping/>
  </p:clrMapOvr>
  <p:transition spd="slow" advClick="0" advTm="20000">
    <p:wheel spokes="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6D658642-34D0-4012-B28C-FDA67A891C4C}"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6B68B8A9-287C-4993-9D7F-B4AEA4360638}"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701781563"/>
      </p:ext>
    </p:extLst>
  </p:cSld>
  <p:clrMapOvr>
    <a:masterClrMapping/>
  </p:clrMapOvr>
  <p:transition spd="slow" advClick="0" advTm="20000">
    <p:wheel spokes="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36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1600200" y="1880840"/>
            <a:ext cx="7086600" cy="1132284"/>
          </a:xfrm>
        </p:spPr>
        <p:txBody>
          <a:bodyPr anchor="t"/>
          <a:lstStyle>
            <a:lvl1pPr marL="54864" indent="0" algn="l">
              <a:buNone/>
              <a:defRPr sz="1500">
                <a:solidFill>
                  <a:schemeClr val="tx1"/>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a:xfrm>
            <a:off x="7924800" y="4812507"/>
            <a:ext cx="762000" cy="273844"/>
          </a:xfrm>
        </p:spPr>
        <p:txBody>
          <a:bodyPr/>
          <a:lstStyle/>
          <a:p>
            <a:pPr>
              <a:defRPr/>
            </a:pPr>
            <a:fld id="{E9B4E11F-8A01-474F-9DBD-3EEBF51766D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1282972413"/>
      </p:ext>
    </p:extLst>
  </p:cSld>
  <p:clrMapOvr>
    <a:overrideClrMapping bg1="dk1" tx1="lt1" bg2="dk2" tx2="lt2" accent1="accent1" accent2="accent2" accent3="accent3" accent4="accent4" accent5="accent5" accent6="accent6" hlink="hlink" folHlink="folHlink"/>
  </p:clrMapOvr>
  <p:transition spd="slow" advClick="0" advTm="20000">
    <p:wheel spokes="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457200" y="1200151"/>
            <a:ext cx="4038600" cy="3394472"/>
          </a:xfrm>
        </p:spPr>
        <p:txBody>
          <a:bodyPr/>
          <a:lstStyle>
            <a:lvl1pPr>
              <a:defRPr sz="1950"/>
            </a:lvl1pPr>
            <a:lvl2pPr>
              <a:defRPr sz="1800"/>
            </a:lvl2pPr>
            <a:lvl3pPr>
              <a:defRPr sz="1500"/>
            </a:lvl3pPr>
            <a:lvl4pPr>
              <a:defRPr sz="135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200151"/>
            <a:ext cx="4038600" cy="3394472"/>
          </a:xfrm>
        </p:spPr>
        <p:txBody>
          <a:bodyPr/>
          <a:lstStyle>
            <a:lvl1pPr>
              <a:defRPr sz="1950"/>
            </a:lvl1pPr>
            <a:lvl2pPr>
              <a:defRPr sz="1800"/>
            </a:lvl2pPr>
            <a:lvl3pPr>
              <a:defRPr sz="1500"/>
            </a:lvl3pPr>
            <a:lvl4pPr>
              <a:defRPr sz="135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B0CAE857-FFCB-44E0-A2F3-56D638984561}"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84E64CFC-01A0-4535-96E4-61B20D2A8805}"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982075185"/>
      </p:ext>
    </p:extLst>
  </p:cSld>
  <p:clrMapOvr>
    <a:masterClrMapping/>
  </p:clrMapOvr>
  <p:transition spd="slow" advClick="0" advTm="20000">
    <p:wheel spokes="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4788"/>
            <a:ext cx="8229600" cy="85725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457201" y="1151337"/>
            <a:ext cx="4040188" cy="563165"/>
          </a:xfrm>
        </p:spPr>
        <p:txBody>
          <a:bodyPr anchor="ctr"/>
          <a:lstStyle>
            <a:lvl1pPr marL="0" indent="0">
              <a:buNone/>
              <a:defRPr sz="1800" b="0" cap="all" baseline="0">
                <a:solidFill>
                  <a:schemeClr val="tx1"/>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4645027" y="1151337"/>
            <a:ext cx="4041775" cy="563165"/>
          </a:xfrm>
        </p:spPr>
        <p:txBody>
          <a:bodyPr anchor="ctr"/>
          <a:lstStyle>
            <a:lvl1pPr marL="0" indent="0">
              <a:buNone/>
              <a:defRPr sz="1800" b="0" cap="all" baseline="0">
                <a:solidFill>
                  <a:schemeClr val="tx1"/>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457201" y="1771651"/>
            <a:ext cx="4040188" cy="2822972"/>
          </a:xfrm>
        </p:spPr>
        <p:txBody>
          <a:bodyPr/>
          <a:lstStyle>
            <a:lvl1pPr>
              <a:defRPr sz="1800"/>
            </a:lvl1pPr>
            <a:lvl2pPr>
              <a:defRPr sz="1500"/>
            </a:lvl2pPr>
            <a:lvl3pPr>
              <a:defRPr sz="1350"/>
            </a:lvl3pPr>
            <a:lvl4pPr>
              <a:defRPr sz="1200"/>
            </a:lvl4pPr>
            <a:lvl5pPr>
              <a:defRPr sz="12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7" y="1771651"/>
            <a:ext cx="4041775" cy="2822972"/>
          </a:xfrm>
        </p:spPr>
        <p:txBody>
          <a:bodyPr/>
          <a:lstStyle>
            <a:lvl1pPr>
              <a:defRPr sz="1800"/>
            </a:lvl1pPr>
            <a:lvl2pPr>
              <a:defRPr sz="1500"/>
            </a:lvl2pPr>
            <a:lvl3pPr>
              <a:defRPr sz="1350"/>
            </a:lvl3pPr>
            <a:lvl4pPr>
              <a:defRPr sz="1200"/>
            </a:lvl4pPr>
            <a:lvl5pPr>
              <a:defRPr sz="12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8" name="Espaço Reservado para Rodapé 7"/>
          <p:cNvSpPr>
            <a:spLocks noGrp="1"/>
          </p:cNvSpPr>
          <p:nvPr>
            <p:ph type="ftr" sz="quarter" idx="11"/>
          </p:nvPr>
        </p:nvSpPr>
        <p:spPr/>
        <p:txBody>
          <a:bodyPr/>
          <a:lstStyle/>
          <a:p>
            <a:pPr>
              <a:defRPr/>
            </a:pPr>
            <a:endParaRPr lang="pt-BR" dirty="0">
              <a:solidFill>
                <a:prstClr val="white">
                  <a:shade val="50000"/>
                </a:prstClr>
              </a:solidFill>
            </a:endParaRPr>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781426598"/>
      </p:ext>
    </p:extLst>
  </p:cSld>
  <p:clrMapOvr>
    <a:masterClrMapping/>
  </p:clrMapOvr>
  <p:transition spd="slow" advClick="0" advTm="20000">
    <p:wheel spokes="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4" name="Espaço Reservado para Rodapé 3"/>
          <p:cNvSpPr>
            <a:spLocks noGrp="1"/>
          </p:cNvSpPr>
          <p:nvPr>
            <p:ph type="ftr" sz="quarter" idx="11"/>
          </p:nvPr>
        </p:nvSpPr>
        <p:spPr/>
        <p:txBody>
          <a:bodyPr/>
          <a:lstStyle/>
          <a:p>
            <a:pPr>
              <a:defRPr/>
            </a:pPr>
            <a:endParaRPr lang="pt-BR" dirty="0">
              <a:solidFill>
                <a:prstClr val="white">
                  <a:shade val="50000"/>
                </a:prstClr>
              </a:solidFill>
            </a:endParaRPr>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668756541"/>
      </p:ext>
    </p:extLst>
  </p:cSld>
  <p:clrMapOvr>
    <a:masterClrMapping/>
  </p:clrMapOvr>
  <p:transition spd="slow" advClick="0" advTm="20000">
    <p:wheel spokes="1"/>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3" name="Espaço Reservado para Rodapé 2"/>
          <p:cNvSpPr>
            <a:spLocks noGrp="1"/>
          </p:cNvSpPr>
          <p:nvPr>
            <p:ph type="ftr" sz="quarter" idx="11"/>
          </p:nvPr>
        </p:nvSpPr>
        <p:spPr/>
        <p:txBody>
          <a:bodyPr/>
          <a:lstStyle/>
          <a:p>
            <a:pPr>
              <a:defRPr/>
            </a:pPr>
            <a:endParaRPr lang="pt-BR" dirty="0">
              <a:solidFill>
                <a:prstClr val="white">
                  <a:shade val="50000"/>
                </a:prstClr>
              </a:solidFill>
            </a:endParaRPr>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527915486"/>
      </p:ext>
    </p:extLst>
  </p:cSld>
  <p:clrMapOvr>
    <a:masterClrMapping/>
  </p:clrMapOvr>
  <p:transition spd="slow" advClick="0" advTm="20000">
    <p:wheel spokes="1"/>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2" y="204787"/>
            <a:ext cx="3008313" cy="871538"/>
          </a:xfrm>
        </p:spPr>
        <p:txBody>
          <a:bodyPr vert="horz" anchor="b">
            <a:normAutofit/>
            <a:sp3d prstMaterial="softEdge"/>
          </a:bodyPr>
          <a:lstStyle>
            <a:lvl1pPr algn="l">
              <a:buNone/>
              <a:defRPr sz="165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457202" y="1143001"/>
            <a:ext cx="3008313" cy="3451622"/>
          </a:xfrm>
        </p:spPr>
        <p:txBody>
          <a:bodyPr/>
          <a:lstStyle>
            <a:lvl1pPr marL="0" indent="0">
              <a:buNone/>
              <a:defRPr sz="1050"/>
            </a:lvl1pPr>
            <a:lvl2pPr>
              <a:buNone/>
              <a:defRPr sz="900"/>
            </a:lvl2pPr>
            <a:lvl3pPr>
              <a:buNone/>
              <a:defRPr sz="750"/>
            </a:lvl3pPr>
            <a:lvl4pPr>
              <a:buNone/>
              <a:defRPr sz="675"/>
            </a:lvl4pPr>
            <a:lvl5pPr>
              <a:buNone/>
              <a:defRPr sz="675"/>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3575050" y="204790"/>
            <a:ext cx="5111751" cy="4389835"/>
          </a:xfrm>
        </p:spPr>
        <p:txBody>
          <a:bodyPr/>
          <a:lstStyle>
            <a:lvl1pPr>
              <a:defRPr sz="1950"/>
            </a:lvl1pPr>
            <a:lvl2pPr>
              <a:defRPr sz="1800"/>
            </a:lvl2pPr>
            <a:lvl3pPr>
              <a:defRPr sz="1650"/>
            </a:lvl3pPr>
            <a:lvl4pPr>
              <a:defRPr sz="150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619965669"/>
      </p:ext>
    </p:extLst>
  </p:cSld>
  <p:clrMapOvr>
    <a:masterClrMapping/>
  </p:clrMapOvr>
  <p:transition spd="slow" advClick="0" advTm="20000">
    <p:wheel spokes="1"/>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828800" y="457200"/>
            <a:ext cx="5486400" cy="391716"/>
          </a:xfrm>
        </p:spPr>
        <p:txBody>
          <a:bodyPr lIns="45720" rIns="45720" bIns="0" anchor="b">
            <a:sp3d prstMaterial="softEdge"/>
          </a:bodyPr>
          <a:lstStyle>
            <a:lvl1pPr algn="ctr">
              <a:buNone/>
              <a:defRPr sz="15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2400"/>
            </a:lvl1pPr>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1828800" y="875090"/>
            <a:ext cx="5486400" cy="397764"/>
          </a:xfrm>
        </p:spPr>
        <p:txBody>
          <a:bodyPr lIns="45720" tIns="45720" rIns="45720" anchor="t"/>
          <a:lstStyle>
            <a:lvl1pPr marL="0" indent="0" algn="ctr">
              <a:buNone/>
              <a:defRPr sz="1050"/>
            </a:lvl1pPr>
            <a:lvl2pPr>
              <a:defRPr sz="900"/>
            </a:lvl2pPr>
            <a:lvl3pPr>
              <a:defRPr sz="750"/>
            </a:lvl3pPr>
            <a:lvl4pPr>
              <a:defRPr sz="675"/>
            </a:lvl4pPr>
            <a:lvl5pPr>
              <a:defRPr sz="675"/>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2679210289"/>
      </p:ext>
    </p:extLst>
  </p:cSld>
  <p:clrMapOvr>
    <a:masterClrMapping/>
  </p:clrMapOvr>
  <p:transition spd="slow" advClick="0" advTm="20000">
    <p:wheel spokes="1"/>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480843791"/>
      </p:ext>
    </p:extLst>
  </p:cSld>
  <p:clrMapOvr>
    <a:masterClrMapping/>
  </p:clrMapOvr>
  <p:transition spd="slow" advClick="0" advTm="20000">
    <p:wheel spokes="1"/>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675022289"/>
      </p:ext>
    </p:extLst>
  </p:cSld>
  <p:clrMapOvr>
    <a:masterClrMapping/>
  </p:clrMapOvr>
  <p:transition spd="slow" advClick="0" advTm="20000">
    <p:wheel spokes="1"/>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381009" y="3640066"/>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9" y="2914650"/>
            <a:ext cx="8458201" cy="685800"/>
          </a:xfrm>
        </p:spPr>
        <p:txBody>
          <a:bodyPr anchor="b"/>
          <a:lstStyle>
            <a:lvl1pPr marL="0" indent="0" algn="l">
              <a:buNone/>
              <a:defRPr sz="1800">
                <a:solidFill>
                  <a:schemeClr val="tx2">
                    <a:shade val="75000"/>
                  </a:schemeClr>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926651321"/>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5"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8050276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381009" y="1257309"/>
            <a:ext cx="8458201" cy="914401"/>
          </a:xfrm>
        </p:spPr>
        <p:txBody>
          <a:bodyPr anchor="b"/>
          <a:lstStyle>
            <a:lvl1pPr marL="0" indent="0" algn="r">
              <a:buNone/>
              <a:defRPr sz="1500">
                <a:solidFill>
                  <a:schemeClr val="tx2">
                    <a:shade val="75000"/>
                  </a:schemeClr>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5" y="2210322"/>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16688289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4"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100"/>
            </a:lvl1pPr>
            <a:lvl2pPr>
              <a:defRPr sz="1800"/>
            </a:lvl2pPr>
            <a:lvl3pPr>
              <a:defRPr sz="1500"/>
            </a:lvl3pPr>
            <a:lvl4pPr>
              <a:defRPr sz="135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9" y="1200150"/>
            <a:ext cx="4343401" cy="3543300"/>
          </a:xfrm>
        </p:spPr>
        <p:txBody>
          <a:bodyPr/>
          <a:lstStyle>
            <a:lvl1pPr>
              <a:defRPr sz="2100"/>
            </a:lvl1pPr>
            <a:lvl2pPr>
              <a:defRPr sz="1800"/>
            </a:lvl2pPr>
            <a:lvl3pPr>
              <a:defRPr sz="1500"/>
            </a:lvl3pPr>
            <a:lvl4pPr>
              <a:defRPr sz="135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8126140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5" y="500065"/>
            <a:ext cx="4290555" cy="479822"/>
          </a:xfrm>
        </p:spPr>
        <p:txBody>
          <a:bodyPr anchor="ctr"/>
          <a:lstStyle>
            <a:lvl1pPr marL="0" indent="0">
              <a:buNone/>
              <a:defRPr sz="1350" b="0" cap="all" baseline="0">
                <a:solidFill>
                  <a:schemeClr val="accent1">
                    <a:shade val="50000"/>
                  </a:schemeClr>
                </a:solidFill>
                <a:latin typeface="+mj-lt"/>
                <a:ea typeface="+mj-ea"/>
                <a:cs typeface="+mj-cs"/>
              </a:defRPr>
            </a:lvl1pPr>
            <a:lvl2pPr>
              <a:buNone/>
              <a:defRPr sz="1500" b="1"/>
            </a:lvl2pPr>
            <a:lvl3pPr>
              <a:buNone/>
              <a:defRPr sz="1350" b="1"/>
            </a:lvl3pPr>
            <a:lvl4pPr>
              <a:buNone/>
              <a:defRPr sz="1200" b="1"/>
            </a:lvl4pPr>
            <a:lvl5pPr>
              <a:buNone/>
              <a:defRPr sz="12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350" b="0" cap="all" baseline="0">
                <a:solidFill>
                  <a:schemeClr val="accent1">
                    <a:shade val="50000"/>
                  </a:schemeClr>
                </a:solidFill>
                <a:latin typeface="+mj-lt"/>
                <a:ea typeface="+mj-ea"/>
                <a:cs typeface="+mj-cs"/>
              </a:defRPr>
            </a:lvl1pPr>
            <a:lvl2pPr>
              <a:buNone/>
              <a:defRPr sz="1500" b="1"/>
            </a:lvl2pPr>
            <a:lvl3pPr>
              <a:buNone/>
              <a:defRPr sz="1350" b="1"/>
            </a:lvl3pPr>
            <a:lvl4pPr>
              <a:buNone/>
              <a:defRPr sz="1200" b="1"/>
            </a:lvl4pPr>
            <a:lvl5pPr>
              <a:buNone/>
              <a:defRPr sz="12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5" y="987031"/>
            <a:ext cx="4290555" cy="2956322"/>
          </a:xfrm>
        </p:spPr>
        <p:txBody>
          <a:bodyPr/>
          <a:lstStyle>
            <a:lvl1pPr>
              <a:defRPr sz="1800"/>
            </a:lvl1pPr>
            <a:lvl2pPr>
              <a:defRPr sz="1500"/>
            </a:lvl2pPr>
            <a:lvl3pPr>
              <a:defRPr sz="1350"/>
            </a:lvl3pPr>
            <a:lvl4pPr>
              <a:defRPr sz="1200"/>
            </a:lvl4pPr>
            <a:lvl5pPr>
              <a:defRPr sz="12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5" y="987031"/>
            <a:ext cx="4288536" cy="2956322"/>
          </a:xfrm>
        </p:spPr>
        <p:txBody>
          <a:bodyPr/>
          <a:lstStyle>
            <a:lvl1pPr>
              <a:defRPr sz="1800"/>
            </a:lvl1pPr>
            <a:lvl2pPr>
              <a:defRPr sz="1500"/>
            </a:lvl2pPr>
            <a:lvl3pPr>
              <a:defRPr sz="1350"/>
            </a:lvl3pPr>
            <a:lvl4pPr>
              <a:defRPr sz="1200"/>
            </a:lvl4pPr>
            <a:lvl5pPr>
              <a:defRPr sz="12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0"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2088281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4"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8068354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6549558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457209" y="4114804"/>
            <a:ext cx="8458201" cy="390525"/>
          </a:xfrm>
        </p:spPr>
        <p:txBody>
          <a:bodyPr anchor="ctr"/>
          <a:lstStyle>
            <a:lvl1pPr algn="l">
              <a:buNone/>
              <a:defRPr sz="15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5" y="457201"/>
            <a:ext cx="3008315" cy="3600450"/>
          </a:xfrm>
        </p:spPr>
        <p:txBody>
          <a:bodyPr/>
          <a:lstStyle>
            <a:lvl1pPr marL="0" indent="0">
              <a:buNone/>
              <a:defRPr sz="1050"/>
            </a:lvl1pPr>
            <a:lvl2pPr>
              <a:buNone/>
              <a:defRPr sz="900"/>
            </a:lvl2pPr>
            <a:lvl3pPr>
              <a:buNone/>
              <a:defRPr sz="750"/>
            </a:lvl3pPr>
            <a:lvl4pPr>
              <a:buNone/>
              <a:defRPr sz="675"/>
            </a:lvl4pPr>
            <a:lvl5pPr>
              <a:buNone/>
              <a:defRPr sz="675"/>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4" y="457201"/>
            <a:ext cx="5340351" cy="3600450"/>
          </a:xfrm>
        </p:spPr>
        <p:txBody>
          <a:bodyPr/>
          <a:lstStyle>
            <a:lvl1pPr>
              <a:defRPr sz="2400"/>
            </a:lvl1pPr>
            <a:lvl2pPr>
              <a:defRPr sz="2100"/>
            </a:lvl2pPr>
            <a:lvl3pPr>
              <a:defRPr sz="1800"/>
            </a:lvl3pPr>
            <a:lvl4pPr>
              <a:defRPr sz="1500"/>
            </a:lvl4pPr>
            <a:lvl5pPr>
              <a:defRPr sz="15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287426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24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15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2"/>
            <a:ext cx="5867400" cy="576263"/>
          </a:xfrm>
        </p:spPr>
        <p:txBody>
          <a:bodyPr lIns="109728" tIns="0"/>
          <a:lstStyle>
            <a:lvl1pPr marL="0" indent="0">
              <a:buNone/>
              <a:defRPr sz="1050"/>
            </a:lvl1pPr>
            <a:lvl2pPr>
              <a:defRPr sz="900"/>
            </a:lvl2pPr>
            <a:lvl3pPr>
              <a:defRPr sz="750"/>
            </a:lvl3pPr>
            <a:lvl4pPr>
              <a:defRPr sz="675"/>
            </a:lvl4pPr>
            <a:lvl5pPr>
              <a:defRPr sz="675"/>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9967949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2219252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3"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26/08/2020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69016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gs>
            <a:gs pos="100000">
              <a:schemeClr val="bg2"/>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pt-BR" dirty="0" smtClean="0"/>
              <a:t>Clique para editar o estilo do título mestre</a:t>
            </a:r>
            <a:endParaRPr lang="pt-BR" dirty="0"/>
          </a:p>
        </p:txBody>
      </p:sp>
      <p:sp>
        <p:nvSpPr>
          <p:cNvPr id="3" name="Espaço Reservado para Texto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F339CC4-A419-45DA-9E18-5D97E67C2F57}" type="datetimeFigureOut">
              <a:rPr lang="pt-BR" smtClean="0"/>
              <a:pPr>
                <a:defRPr/>
              </a:pPr>
              <a:t>26/08/2020</a:t>
            </a:fld>
            <a:endParaRPr lang="pt-BR" dirty="0"/>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pt-BR" dirty="0"/>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D65558F8-9A70-47EC-A696-F1B267619656}"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slow" advClick="0" advTm="20000">
    <p:wheel spokes="1"/>
  </p:transition>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900">
                <a:solidFill>
                  <a:schemeClr val="tx1">
                    <a:shade val="50000"/>
                  </a:schemeClr>
                </a:solidFill>
              </a:defRPr>
            </a:lvl1pPr>
          </a:lstStyle>
          <a:p>
            <a:pPr>
              <a:defRPr/>
            </a:pPr>
            <a:fld id="{5F339CC4-A419-45DA-9E18-5D97E67C2F57}" type="datetimeFigureOut">
              <a:rPr lang="pt-BR" smtClean="0"/>
              <a:pPr>
                <a:defRPr/>
              </a:pPr>
              <a:t>26/08/2020</a:t>
            </a:fld>
            <a:endParaRPr lang="pt-BR" dirty="0"/>
          </a:p>
        </p:txBody>
      </p:sp>
      <p:sp>
        <p:nvSpPr>
          <p:cNvPr id="3" name="Espaço Reservado para Rodapé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900">
                <a:solidFill>
                  <a:schemeClr val="tx1">
                    <a:shade val="50000"/>
                  </a:schemeClr>
                </a:solidFill>
              </a:defRPr>
            </a:lvl1pPr>
          </a:lstStyle>
          <a:p>
            <a:pPr>
              <a:defRPr/>
            </a:pPr>
            <a:endParaRPr lang="pt-BR" dirty="0"/>
          </a:p>
        </p:txBody>
      </p:sp>
      <p:sp>
        <p:nvSpPr>
          <p:cNvPr id="23" name="Espaço Reservado para Número de Slide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900">
                <a:solidFill>
                  <a:schemeClr val="tx1">
                    <a:shade val="50000"/>
                  </a:schemeClr>
                </a:solidFill>
              </a:defRPr>
            </a:lvl1pPr>
          </a:lstStyle>
          <a:p>
            <a:pPr>
              <a:defRPr/>
            </a:pPr>
            <a:fld id="{D65558F8-9A70-47EC-A696-F1B267619656}" type="slidenum">
              <a:rPr lang="pt-BR" smtClean="0"/>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ransition spd="slow" advClick="0" advTm="20000">
    <p:wheel spokes="1"/>
  </p:transition>
  <p:txStyles>
    <p:titleStyle>
      <a:lvl1pPr algn="ctr" rtl="0" eaLnBrk="1" latinLnBrk="0" hangingPunct="1">
        <a:spcBef>
          <a:spcPct val="0"/>
        </a:spcBef>
        <a:buNone/>
        <a:defRPr kumimoji="0" sz="3075"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411480" indent="-308610" algn="l" rtl="0" eaLnBrk="1" latinLnBrk="0" hangingPunct="1">
        <a:spcBef>
          <a:spcPct val="20000"/>
        </a:spcBef>
        <a:buClr>
          <a:schemeClr val="tx1">
            <a:shade val="95000"/>
          </a:schemeClr>
        </a:buClr>
        <a:buSzPct val="65000"/>
        <a:buFont typeface="Wingdings 2"/>
        <a:buChar char=""/>
        <a:defRPr kumimoji="0" sz="2100" kern="1200">
          <a:solidFill>
            <a:schemeClr val="tx1"/>
          </a:solidFill>
          <a:latin typeface="+mn-lt"/>
          <a:ea typeface="+mn-ea"/>
          <a:cs typeface="+mn-cs"/>
        </a:defRPr>
      </a:lvl1pPr>
      <a:lvl2pPr marL="651510" indent="-212598" algn="l" rtl="0" eaLnBrk="1" latinLnBrk="0" hangingPunct="1">
        <a:spcBef>
          <a:spcPct val="20000"/>
        </a:spcBef>
        <a:buClr>
          <a:schemeClr val="tx1"/>
        </a:buClr>
        <a:buSzPct val="80000"/>
        <a:buFont typeface="Wingdings 2"/>
        <a:buChar char=""/>
        <a:defRPr kumimoji="0" sz="1800" kern="1200">
          <a:solidFill>
            <a:schemeClr val="tx1"/>
          </a:solidFill>
          <a:latin typeface="+mn-lt"/>
          <a:ea typeface="+mn-ea"/>
          <a:cs typeface="+mn-cs"/>
        </a:defRPr>
      </a:lvl2pPr>
      <a:lvl3pPr marL="850392" indent="-171450" algn="l" rtl="0" eaLnBrk="1" latinLnBrk="0" hangingPunct="1">
        <a:spcBef>
          <a:spcPct val="20000"/>
        </a:spcBef>
        <a:buClr>
          <a:schemeClr val="tx1"/>
        </a:buClr>
        <a:buSzPct val="95000"/>
        <a:buFont typeface="Wingdings"/>
        <a:buChar char=""/>
        <a:defRPr kumimoji="0" sz="1650" kern="1200">
          <a:solidFill>
            <a:schemeClr val="tx1"/>
          </a:solidFill>
          <a:latin typeface="+mn-lt"/>
          <a:ea typeface="+mn-ea"/>
          <a:cs typeface="+mn-cs"/>
        </a:defRPr>
      </a:lvl3pPr>
      <a:lvl4pPr marL="1014984" indent="-137160" algn="l" rtl="0" eaLnBrk="1" latinLnBrk="0" hangingPunct="1">
        <a:spcBef>
          <a:spcPct val="20000"/>
        </a:spcBef>
        <a:buClr>
          <a:schemeClr val="tx1"/>
        </a:buClr>
        <a:buSzPct val="100000"/>
        <a:buFont typeface="Wingdings 3"/>
        <a:buChar char=""/>
        <a:defRPr kumimoji="0" sz="1500" kern="1200">
          <a:solidFill>
            <a:schemeClr val="tx1"/>
          </a:solidFill>
          <a:latin typeface="+mn-lt"/>
          <a:ea typeface="+mn-ea"/>
          <a:cs typeface="+mn-cs"/>
        </a:defRPr>
      </a:lvl4pPr>
      <a:lvl5pPr marL="1159002" indent="-137160" algn="l" rtl="0" eaLnBrk="1" latinLnBrk="0" hangingPunct="1">
        <a:spcBef>
          <a:spcPct val="20000"/>
        </a:spcBef>
        <a:buClr>
          <a:schemeClr val="tx1"/>
        </a:buClr>
        <a:buFont typeface="Wingdings 2"/>
        <a:buChar char=""/>
        <a:defRPr kumimoji="0" sz="1500" kern="1200">
          <a:solidFill>
            <a:schemeClr val="tx1"/>
          </a:solidFill>
          <a:latin typeface="+mn-lt"/>
          <a:ea typeface="+mn-ea"/>
          <a:cs typeface="+mn-cs"/>
        </a:defRPr>
      </a:lvl5pPr>
      <a:lvl6pPr marL="1323594" indent="-137160" algn="l" rtl="0" eaLnBrk="1" latinLnBrk="0" hangingPunct="1">
        <a:spcBef>
          <a:spcPct val="20000"/>
        </a:spcBef>
        <a:buClr>
          <a:schemeClr val="tx1"/>
        </a:buClr>
        <a:buFont typeface="Wingdings 3"/>
        <a:buChar char=""/>
        <a:defRPr kumimoji="0" sz="1350" kern="1200">
          <a:solidFill>
            <a:schemeClr val="tx1"/>
          </a:solidFill>
          <a:latin typeface="+mn-lt"/>
          <a:ea typeface="+mn-ea"/>
          <a:cs typeface="+mn-cs"/>
        </a:defRPr>
      </a:lvl6pPr>
      <a:lvl7pPr marL="1474470" indent="-137160" algn="l" rtl="0" eaLnBrk="1" latinLnBrk="0" hangingPunct="1">
        <a:spcBef>
          <a:spcPct val="20000"/>
        </a:spcBef>
        <a:buClr>
          <a:schemeClr val="tx1"/>
        </a:buClr>
        <a:buFont typeface="Wingdings 2"/>
        <a:buChar char=""/>
        <a:defRPr kumimoji="0" sz="1200" kern="1200">
          <a:solidFill>
            <a:schemeClr val="tx1"/>
          </a:solidFill>
          <a:latin typeface="+mn-lt"/>
          <a:ea typeface="+mn-ea"/>
          <a:cs typeface="+mn-cs"/>
        </a:defRPr>
      </a:lvl7pPr>
      <a:lvl8pPr marL="1625346" indent="-137160" algn="l" rtl="0" eaLnBrk="1" latinLnBrk="0" hangingPunct="1">
        <a:spcBef>
          <a:spcPct val="20000"/>
        </a:spcBef>
        <a:buClr>
          <a:schemeClr val="tx1"/>
        </a:buClr>
        <a:buFont typeface="Wingdings 2"/>
        <a:buChar char=""/>
        <a:defRPr kumimoji="0" sz="1050" kern="1200">
          <a:solidFill>
            <a:schemeClr val="tx1"/>
          </a:solidFill>
          <a:latin typeface="+mn-lt"/>
          <a:ea typeface="+mn-ea"/>
          <a:cs typeface="+mn-cs"/>
        </a:defRPr>
      </a:lvl8pPr>
      <a:lvl9pPr marL="1776222" indent="-137160" algn="l" rtl="0" eaLnBrk="1" latinLnBrk="0" hangingPunct="1">
        <a:spcBef>
          <a:spcPct val="20000"/>
        </a:spcBef>
        <a:buClr>
          <a:schemeClr val="tx1"/>
        </a:buClr>
        <a:buFont typeface="Wingdings 2"/>
        <a:buChar char=""/>
        <a:defRPr kumimoji="0" sz="105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900">
                <a:solidFill>
                  <a:schemeClr val="tx1">
                    <a:shade val="50000"/>
                  </a:schemeClr>
                </a:solidFill>
              </a:defRPr>
            </a:lvl1pPr>
          </a:lstStyle>
          <a:p>
            <a:pPr>
              <a:defRPr/>
            </a:pPr>
            <a:fld id="{5F339CC4-A419-45DA-9E18-5D97E67C2F57}" type="datetimeFigureOut">
              <a:rPr lang="pt-BR" smtClean="0">
                <a:solidFill>
                  <a:prstClr val="white">
                    <a:shade val="50000"/>
                  </a:prstClr>
                </a:solidFill>
              </a:rPr>
              <a:pPr>
                <a:defRPr/>
              </a:pPr>
              <a:t>26/08/2020</a:t>
            </a:fld>
            <a:endParaRPr lang="pt-BR" dirty="0">
              <a:solidFill>
                <a:prstClr val="white">
                  <a:shade val="50000"/>
                </a:prstClr>
              </a:solidFill>
            </a:endParaRPr>
          </a:p>
        </p:txBody>
      </p:sp>
      <p:sp>
        <p:nvSpPr>
          <p:cNvPr id="3" name="Espaço Reservado para Rodapé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900">
                <a:solidFill>
                  <a:schemeClr val="tx1">
                    <a:shade val="50000"/>
                  </a:schemeClr>
                </a:solidFill>
              </a:defRPr>
            </a:lvl1pPr>
          </a:lstStyle>
          <a:p>
            <a:pPr>
              <a:defRPr/>
            </a:pPr>
            <a:endParaRPr lang="pt-BR" dirty="0">
              <a:solidFill>
                <a:prstClr val="white">
                  <a:shade val="50000"/>
                </a:prstClr>
              </a:solidFill>
            </a:endParaRPr>
          </a:p>
        </p:txBody>
      </p:sp>
      <p:sp>
        <p:nvSpPr>
          <p:cNvPr id="23" name="Espaço Reservado para Número de Slide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900">
                <a:solidFill>
                  <a:schemeClr val="tx1">
                    <a:shade val="50000"/>
                  </a:schemeClr>
                </a:solidFill>
              </a:defRPr>
            </a:lvl1pPr>
          </a:lstStyle>
          <a:p>
            <a:pPr>
              <a:defRPr/>
            </a:pPr>
            <a:fld id="{D65558F8-9A70-47EC-A696-F1B267619656}"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1609568793"/>
      </p:ext>
    </p:extLst>
  </p:cSld>
  <p:clrMap bg1="dk1" tx1="lt1" bg2="dk2" tx2="lt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ransition spd="slow" advClick="0" advTm="20000">
    <p:wheel spokes="1"/>
  </p:transition>
  <p:txStyles>
    <p:titleStyle>
      <a:lvl1pPr algn="ctr" rtl="0" eaLnBrk="1" latinLnBrk="0" hangingPunct="1">
        <a:spcBef>
          <a:spcPct val="0"/>
        </a:spcBef>
        <a:buNone/>
        <a:defRPr kumimoji="0" sz="3075"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411480" indent="-308610" algn="l" rtl="0" eaLnBrk="1" latinLnBrk="0" hangingPunct="1">
        <a:spcBef>
          <a:spcPct val="20000"/>
        </a:spcBef>
        <a:buClr>
          <a:schemeClr val="tx1">
            <a:shade val="95000"/>
          </a:schemeClr>
        </a:buClr>
        <a:buSzPct val="65000"/>
        <a:buFont typeface="Wingdings 2"/>
        <a:buChar char=""/>
        <a:defRPr kumimoji="0" sz="2100" kern="1200">
          <a:solidFill>
            <a:schemeClr val="tx1"/>
          </a:solidFill>
          <a:latin typeface="+mn-lt"/>
          <a:ea typeface="+mn-ea"/>
          <a:cs typeface="+mn-cs"/>
        </a:defRPr>
      </a:lvl1pPr>
      <a:lvl2pPr marL="651510" indent="-212598" algn="l" rtl="0" eaLnBrk="1" latinLnBrk="0" hangingPunct="1">
        <a:spcBef>
          <a:spcPct val="20000"/>
        </a:spcBef>
        <a:buClr>
          <a:schemeClr val="tx1"/>
        </a:buClr>
        <a:buSzPct val="80000"/>
        <a:buFont typeface="Wingdings 2"/>
        <a:buChar char=""/>
        <a:defRPr kumimoji="0" sz="1800" kern="1200">
          <a:solidFill>
            <a:schemeClr val="tx1"/>
          </a:solidFill>
          <a:latin typeface="+mn-lt"/>
          <a:ea typeface="+mn-ea"/>
          <a:cs typeface="+mn-cs"/>
        </a:defRPr>
      </a:lvl2pPr>
      <a:lvl3pPr marL="850392" indent="-171450" algn="l" rtl="0" eaLnBrk="1" latinLnBrk="0" hangingPunct="1">
        <a:spcBef>
          <a:spcPct val="20000"/>
        </a:spcBef>
        <a:buClr>
          <a:schemeClr val="tx1"/>
        </a:buClr>
        <a:buSzPct val="95000"/>
        <a:buFont typeface="Wingdings"/>
        <a:buChar char=""/>
        <a:defRPr kumimoji="0" sz="1650" kern="1200">
          <a:solidFill>
            <a:schemeClr val="tx1"/>
          </a:solidFill>
          <a:latin typeface="+mn-lt"/>
          <a:ea typeface="+mn-ea"/>
          <a:cs typeface="+mn-cs"/>
        </a:defRPr>
      </a:lvl3pPr>
      <a:lvl4pPr marL="1014984" indent="-137160" algn="l" rtl="0" eaLnBrk="1" latinLnBrk="0" hangingPunct="1">
        <a:spcBef>
          <a:spcPct val="20000"/>
        </a:spcBef>
        <a:buClr>
          <a:schemeClr val="tx1"/>
        </a:buClr>
        <a:buSzPct val="100000"/>
        <a:buFont typeface="Wingdings 3"/>
        <a:buChar char=""/>
        <a:defRPr kumimoji="0" sz="1500" kern="1200">
          <a:solidFill>
            <a:schemeClr val="tx1"/>
          </a:solidFill>
          <a:latin typeface="+mn-lt"/>
          <a:ea typeface="+mn-ea"/>
          <a:cs typeface="+mn-cs"/>
        </a:defRPr>
      </a:lvl4pPr>
      <a:lvl5pPr marL="1159002" indent="-137160" algn="l" rtl="0" eaLnBrk="1" latinLnBrk="0" hangingPunct="1">
        <a:spcBef>
          <a:spcPct val="20000"/>
        </a:spcBef>
        <a:buClr>
          <a:schemeClr val="tx1"/>
        </a:buClr>
        <a:buFont typeface="Wingdings 2"/>
        <a:buChar char=""/>
        <a:defRPr kumimoji="0" sz="1500" kern="1200">
          <a:solidFill>
            <a:schemeClr val="tx1"/>
          </a:solidFill>
          <a:latin typeface="+mn-lt"/>
          <a:ea typeface="+mn-ea"/>
          <a:cs typeface="+mn-cs"/>
        </a:defRPr>
      </a:lvl5pPr>
      <a:lvl6pPr marL="1323594" indent="-137160" algn="l" rtl="0" eaLnBrk="1" latinLnBrk="0" hangingPunct="1">
        <a:spcBef>
          <a:spcPct val="20000"/>
        </a:spcBef>
        <a:buClr>
          <a:schemeClr val="tx1"/>
        </a:buClr>
        <a:buFont typeface="Wingdings 3"/>
        <a:buChar char=""/>
        <a:defRPr kumimoji="0" sz="1350" kern="1200">
          <a:solidFill>
            <a:schemeClr val="tx1"/>
          </a:solidFill>
          <a:latin typeface="+mn-lt"/>
          <a:ea typeface="+mn-ea"/>
          <a:cs typeface="+mn-cs"/>
        </a:defRPr>
      </a:lvl6pPr>
      <a:lvl7pPr marL="1474470" indent="-137160" algn="l" rtl="0" eaLnBrk="1" latinLnBrk="0" hangingPunct="1">
        <a:spcBef>
          <a:spcPct val="20000"/>
        </a:spcBef>
        <a:buClr>
          <a:schemeClr val="tx1"/>
        </a:buClr>
        <a:buFont typeface="Wingdings 2"/>
        <a:buChar char=""/>
        <a:defRPr kumimoji="0" sz="1200" kern="1200">
          <a:solidFill>
            <a:schemeClr val="tx1"/>
          </a:solidFill>
          <a:latin typeface="+mn-lt"/>
          <a:ea typeface="+mn-ea"/>
          <a:cs typeface="+mn-cs"/>
        </a:defRPr>
      </a:lvl7pPr>
      <a:lvl8pPr marL="1625346" indent="-137160" algn="l" rtl="0" eaLnBrk="1" latinLnBrk="0" hangingPunct="1">
        <a:spcBef>
          <a:spcPct val="20000"/>
        </a:spcBef>
        <a:buClr>
          <a:schemeClr val="tx1"/>
        </a:buClr>
        <a:buFont typeface="Wingdings 2"/>
        <a:buChar char=""/>
        <a:defRPr kumimoji="0" sz="1050" kern="1200">
          <a:solidFill>
            <a:schemeClr val="tx1"/>
          </a:solidFill>
          <a:latin typeface="+mn-lt"/>
          <a:ea typeface="+mn-ea"/>
          <a:cs typeface="+mn-cs"/>
        </a:defRPr>
      </a:lvl8pPr>
      <a:lvl9pPr marL="1776222" indent="-137160" algn="l" rtl="0" eaLnBrk="1" latinLnBrk="0" hangingPunct="1">
        <a:spcBef>
          <a:spcPct val="20000"/>
        </a:spcBef>
        <a:buClr>
          <a:schemeClr val="tx1"/>
        </a:buClr>
        <a:buFont typeface="Wingdings 2"/>
        <a:buChar char=""/>
        <a:defRPr kumimoji="0" sz="105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304812"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9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26/08/2020</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9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8229610" y="4857757"/>
            <a:ext cx="762001" cy="183356"/>
          </a:xfrm>
          <a:prstGeom prst="rect">
            <a:avLst/>
          </a:prstGeom>
        </p:spPr>
        <p:txBody>
          <a:bodyPr vert="horz"/>
          <a:lstStyle>
            <a:lvl1pPr algn="r" eaLnBrk="1" latinLnBrk="0" hangingPunct="1">
              <a:defRPr kumimoji="0" sz="9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304812"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514360"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1571250679"/>
      </p:ext>
    </p:extLst>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xStyles>
    <p:titleStyle>
      <a:lvl1pPr algn="l" rtl="0" eaLnBrk="1" latinLnBrk="0" hangingPunct="1">
        <a:spcBef>
          <a:spcPct val="0"/>
        </a:spcBef>
        <a:buNone/>
        <a:defRPr kumimoji="0" sz="27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257175" indent="-257175"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1pPr>
      <a:lvl2pPr marL="557213" indent="-214313" algn="l" rtl="0" eaLnBrk="1" latinLnBrk="0" hangingPunct="1">
        <a:spcBef>
          <a:spcPct val="20000"/>
        </a:spcBef>
        <a:buClr>
          <a:schemeClr val="accent1"/>
        </a:buClr>
        <a:buSzPct val="70000"/>
        <a:buFont typeface="Wingdings 2"/>
        <a:buChar char=""/>
        <a:defRPr kumimoji="0" sz="2100" kern="1200">
          <a:solidFill>
            <a:schemeClr val="tx2"/>
          </a:solidFill>
          <a:latin typeface="+mn-lt"/>
          <a:ea typeface="+mn-ea"/>
          <a:cs typeface="+mn-cs"/>
        </a:defRPr>
      </a:lvl2pPr>
      <a:lvl3pPr marL="857250" indent="-171450" algn="l" rtl="0" eaLnBrk="1" latinLnBrk="0" hangingPunct="1">
        <a:spcBef>
          <a:spcPct val="20000"/>
        </a:spcBef>
        <a:buClr>
          <a:schemeClr val="accent1"/>
        </a:buClr>
        <a:buSzPct val="70000"/>
        <a:buFont typeface="Wingdings 2"/>
        <a:buChar char=""/>
        <a:defRPr kumimoji="0" sz="1800" kern="1200">
          <a:solidFill>
            <a:schemeClr val="tx2"/>
          </a:solidFill>
          <a:latin typeface="+mn-lt"/>
          <a:ea typeface="+mn-ea"/>
          <a:cs typeface="+mn-cs"/>
        </a:defRPr>
      </a:lvl3pPr>
      <a:lvl4pPr marL="1200150" indent="-171450" algn="l" rtl="0" eaLnBrk="1" latinLnBrk="0" hangingPunct="1">
        <a:spcBef>
          <a:spcPct val="20000"/>
        </a:spcBef>
        <a:buClr>
          <a:schemeClr val="accent1"/>
        </a:buClr>
        <a:buSzPct val="70000"/>
        <a:buFont typeface="Wingdings 2"/>
        <a:buChar char=""/>
        <a:defRPr kumimoji="0" sz="1500" kern="1200">
          <a:solidFill>
            <a:schemeClr val="tx2"/>
          </a:solidFill>
          <a:latin typeface="+mn-lt"/>
          <a:ea typeface="+mn-ea"/>
          <a:cs typeface="+mn-cs"/>
        </a:defRPr>
      </a:lvl4pPr>
      <a:lvl5pPr marL="1543050" indent="-171450" algn="l" rtl="0" eaLnBrk="1" latinLnBrk="0" hangingPunct="1">
        <a:spcBef>
          <a:spcPct val="20000"/>
        </a:spcBef>
        <a:buClr>
          <a:schemeClr val="accent1"/>
        </a:buClr>
        <a:buSzPct val="60000"/>
        <a:buFont typeface="Wingdings 2"/>
        <a:buChar char=""/>
        <a:defRPr kumimoji="0" sz="1350" kern="1200">
          <a:solidFill>
            <a:schemeClr val="tx2"/>
          </a:solidFill>
          <a:latin typeface="+mn-lt"/>
          <a:ea typeface="+mn-ea"/>
          <a:cs typeface="+mn-cs"/>
        </a:defRPr>
      </a:lvl5pPr>
      <a:lvl6pPr marL="1885950" indent="-171450" algn="l" rtl="0" eaLnBrk="1" latinLnBrk="0" hangingPunct="1">
        <a:spcBef>
          <a:spcPct val="20000"/>
        </a:spcBef>
        <a:buClr>
          <a:schemeClr val="accent1"/>
        </a:buClr>
        <a:buSzPct val="60000"/>
        <a:buFont typeface="Wingdings 2"/>
        <a:buChar char=""/>
        <a:defRPr kumimoji="0" sz="1350" kern="1200">
          <a:solidFill>
            <a:schemeClr val="tx2"/>
          </a:solidFill>
          <a:latin typeface="+mn-lt"/>
          <a:ea typeface="+mn-ea"/>
          <a:cs typeface="+mn-cs"/>
        </a:defRPr>
      </a:lvl6pPr>
      <a:lvl7pPr marL="2228850" indent="-171450" algn="l" rtl="0" eaLnBrk="1" latinLnBrk="0" hangingPunct="1">
        <a:spcBef>
          <a:spcPct val="20000"/>
        </a:spcBef>
        <a:buClr>
          <a:schemeClr val="accent1"/>
        </a:buClr>
        <a:buSzPct val="60000"/>
        <a:buFont typeface="Wingdings 2"/>
        <a:buChar char=""/>
        <a:defRPr kumimoji="0" sz="1200" kern="1200">
          <a:solidFill>
            <a:schemeClr val="tx2"/>
          </a:solidFill>
          <a:latin typeface="+mn-lt"/>
          <a:ea typeface="+mn-ea"/>
          <a:cs typeface="+mn-cs"/>
        </a:defRPr>
      </a:lvl7pPr>
      <a:lvl8pPr marL="2571750" indent="-171450" algn="l" rtl="0" eaLnBrk="1" latinLnBrk="0" hangingPunct="1">
        <a:spcBef>
          <a:spcPct val="20000"/>
        </a:spcBef>
        <a:buClr>
          <a:schemeClr val="accent1"/>
        </a:buClr>
        <a:buSzPct val="60000"/>
        <a:buFont typeface="Wingdings 2"/>
        <a:buChar char=""/>
        <a:defRPr kumimoji="0" sz="1200" kern="1200" baseline="0">
          <a:solidFill>
            <a:schemeClr val="tx2"/>
          </a:solidFill>
          <a:latin typeface="+mn-lt"/>
          <a:ea typeface="+mn-ea"/>
          <a:cs typeface="+mn-cs"/>
        </a:defRPr>
      </a:lvl8pPr>
      <a:lvl9pPr marL="2914650" indent="-171450" algn="l" rtl="0" eaLnBrk="1" latinLnBrk="0" hangingPunct="1">
        <a:spcBef>
          <a:spcPct val="20000"/>
        </a:spcBef>
        <a:buClr>
          <a:schemeClr val="accent1"/>
        </a:buClr>
        <a:buSzPct val="60000"/>
        <a:buFont typeface="Wingdings 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audio" Target="../media/audio1.wav"/><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9.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9.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9.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9.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9.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11.gif"/><Relationship Id="rId2" Type="http://schemas.openxmlformats.org/officeDocument/2006/relationships/notesSlide" Target="../notesSlides/notesSlide2.xml"/><Relationship Id="rId1" Type="http://schemas.openxmlformats.org/officeDocument/2006/relationships/slideLayout" Target="../slideLayouts/slideLayout40.xml"/><Relationship Id="rId6" Type="http://schemas.openxmlformats.org/officeDocument/2006/relationships/hyperlink" Target="http://vendraminiletras.blogspot.com/" TargetMode="External"/><Relationship Id="rId5" Type="http://schemas.openxmlformats.org/officeDocument/2006/relationships/hyperlink" Target="http://sergrasan.com/toninhovendraminislides/" TargetMode="External"/><Relationship Id="rId4" Type="http://schemas.openxmlformats.org/officeDocument/2006/relationships/image" Target="../media/image10.jpg"/><Relationship Id="rId9" Type="http://schemas.openxmlformats.org/officeDocument/2006/relationships/audio" Target="../media/audio2.wav"/></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l="-21000"/>
          </a:stretch>
        </a:blipFill>
        <a:effectLst/>
      </p:bgPr>
    </p:bg>
    <p:spTree>
      <p:nvGrpSpPr>
        <p:cNvPr id="1" name=""/>
        <p:cNvGrpSpPr/>
        <p:nvPr/>
      </p:nvGrpSpPr>
      <p:grpSpPr>
        <a:xfrm>
          <a:off x="0" y="0"/>
          <a:ext cx="0" cy="0"/>
          <a:chOff x="0" y="0"/>
          <a:chExt cx="0" cy="0"/>
        </a:xfrm>
      </p:grpSpPr>
      <p:sp>
        <p:nvSpPr>
          <p:cNvPr id="5" name="CaixaDeTexto 4"/>
          <p:cNvSpPr txBox="1"/>
          <p:nvPr/>
        </p:nvSpPr>
        <p:spPr>
          <a:xfrm>
            <a:off x="4139952" y="123478"/>
            <a:ext cx="4577037" cy="1904367"/>
          </a:xfrm>
          <a:prstGeom prst="rect">
            <a:avLst/>
          </a:prstGeom>
          <a:noFill/>
        </p:spPr>
        <p:txBody>
          <a:bodyPr wrap="square" rtlCol="0">
            <a:spAutoFit/>
          </a:bodyPr>
          <a:lstStyle/>
          <a:p>
            <a:pPr algn="ctr"/>
            <a:endParaRPr lang="pt-BR" sz="825" dirty="0">
              <a:solidFill>
                <a:schemeClr val="tx2">
                  <a:lumMod val="75000"/>
                </a:schemeClr>
              </a:solidFill>
              <a:latin typeface="AR BERKLEY" pitchFamily="2" charset="0"/>
            </a:endParaRPr>
          </a:p>
          <a:p>
            <a:pPr algn="ctr"/>
            <a:r>
              <a:rPr lang="pt-BR" sz="1500" dirty="0">
                <a:solidFill>
                  <a:srgbClr val="FFFF00"/>
                </a:solidFill>
                <a:effectLst>
                  <a:outerShdw blurRad="38100" dist="38100" dir="2700000" algn="tl">
                    <a:srgbClr val="000000">
                      <a:alpha val="43137"/>
                    </a:srgbClr>
                  </a:outerShdw>
                </a:effectLst>
                <a:latin typeface="Freestyle Script" pitchFamily="66" charset="0"/>
              </a:rPr>
              <a:t> </a:t>
            </a:r>
          </a:p>
          <a:p>
            <a:pPr algn="ctr"/>
            <a:r>
              <a:rPr lang="pt-BR" sz="2800" b="1" dirty="0">
                <a:solidFill>
                  <a:schemeClr val="accent6">
                    <a:lumMod val="60000"/>
                    <a:lumOff val="40000"/>
                  </a:schemeClr>
                </a:solidFill>
                <a:effectLst>
                  <a:outerShdw blurRad="38100" dist="38100" dir="2700000" algn="tl">
                    <a:srgbClr val="000000">
                      <a:alpha val="43137"/>
                    </a:srgbClr>
                  </a:outerShdw>
                </a:effectLst>
                <a:latin typeface="Papyrus" pitchFamily="66" charset="0"/>
              </a:rPr>
              <a:t>A   PIRÂMIDE   DO   MEIO</a:t>
            </a:r>
            <a:endParaRPr lang="pt-BR" sz="2400" b="1" dirty="0" smtClean="0">
              <a:solidFill>
                <a:schemeClr val="accent6">
                  <a:lumMod val="60000"/>
                  <a:lumOff val="40000"/>
                </a:schemeClr>
              </a:solidFill>
              <a:effectLst>
                <a:outerShdw blurRad="38100" dist="38100" dir="2700000" algn="tl">
                  <a:srgbClr val="000000">
                    <a:alpha val="43137"/>
                  </a:srgbClr>
                </a:outerShdw>
              </a:effectLst>
              <a:latin typeface="Papyrus" pitchFamily="66" charset="0"/>
            </a:endParaRPr>
          </a:p>
          <a:p>
            <a:pPr algn="ctr"/>
            <a:endParaRPr lang="pt-BR" sz="1200" b="1" dirty="0">
              <a:solidFill>
                <a:srgbClr val="002060"/>
              </a:solidFill>
              <a:latin typeface="Kristen ITC" pitchFamily="66" charset="0"/>
            </a:endParaRPr>
          </a:p>
          <a:p>
            <a:pPr algn="ctr"/>
            <a:r>
              <a:rPr lang="pt-BR" sz="1200" b="1" dirty="0">
                <a:solidFill>
                  <a:srgbClr val="002060"/>
                </a:solidFill>
                <a:latin typeface="Kristen ITC" pitchFamily="66" charset="0"/>
              </a:rPr>
              <a:t>“conforme  o  beduíno  falava...A  minha  mente  </a:t>
            </a:r>
            <a:r>
              <a:rPr lang="pt-BR" sz="1200" b="1" dirty="0" smtClean="0">
                <a:solidFill>
                  <a:srgbClr val="002060"/>
                </a:solidFill>
                <a:latin typeface="Kristen ITC" pitchFamily="66" charset="0"/>
              </a:rPr>
              <a:t>viajava</a:t>
            </a:r>
            <a:r>
              <a:rPr lang="pt-BR" sz="1600" b="1" dirty="0" smtClean="0">
                <a:solidFill>
                  <a:srgbClr val="002060"/>
                </a:solidFill>
                <a:latin typeface="Kristen ITC" pitchFamily="66" charset="0"/>
              </a:rPr>
              <a:t>“  </a:t>
            </a:r>
            <a:endParaRPr lang="pt-BR" sz="1600" b="1" dirty="0">
              <a:solidFill>
                <a:srgbClr val="002060"/>
              </a:solidFill>
              <a:latin typeface="Kristen ITC" pitchFamily="66" charset="0"/>
            </a:endParaRPr>
          </a:p>
          <a:p>
            <a:pPr algn="ctr"/>
            <a:endParaRPr lang="pt-BR" sz="1050" b="1" dirty="0">
              <a:solidFill>
                <a:srgbClr val="002060"/>
              </a:solidFill>
              <a:latin typeface="Kristen ITC" pitchFamily="66" charset="0"/>
            </a:endParaRPr>
          </a:p>
        </p:txBody>
      </p:sp>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defTabSz="1219170" eaLnBrk="0" fontAlgn="auto" hangingPunct="0">
              <a:spcBef>
                <a:spcPts val="0"/>
              </a:spcBef>
              <a:spcAft>
                <a:spcPts val="0"/>
              </a:spcAft>
              <a:defRPr/>
            </a:pPr>
            <a:endParaRPr lang="pt-BR" sz="3200" kern="0" dirty="0">
              <a:solidFill>
                <a:srgbClr val="000000"/>
              </a:solidFill>
              <a:latin typeface="Calibri" panose="020F0502020204030204"/>
            </a:endParaRPr>
          </a:p>
        </p:txBody>
      </p:sp>
      <p:sp>
        <p:nvSpPr>
          <p:cNvPr id="2" name="CaixaDeTexto 1"/>
          <p:cNvSpPr txBox="1"/>
          <p:nvPr/>
        </p:nvSpPr>
        <p:spPr>
          <a:xfrm>
            <a:off x="5174669" y="4515966"/>
            <a:ext cx="3967754" cy="432048"/>
          </a:xfrm>
          <a:prstGeom prst="rect">
            <a:avLst/>
          </a:prstGeom>
          <a:noFill/>
        </p:spPr>
        <p:txBody>
          <a:bodyPr wrap="none" rtlCol="0">
            <a:prstTxWarp prst="textArchUp">
              <a:avLst/>
            </a:prstTxWarp>
            <a:spAutoFit/>
          </a:bodyPr>
          <a:lstStyle/>
          <a:p>
            <a:pPr algn="ctr"/>
            <a:endParaRPr lang="pt-BR" sz="3200" b="1" dirty="0" smtClean="0">
              <a:solidFill>
                <a:srgbClr val="FF0000"/>
              </a:solidFill>
              <a:latin typeface="Chiller" panose="04020404031007020602" pitchFamily="82" charset="0"/>
            </a:endParaRPr>
          </a:p>
          <a:p>
            <a:pPr algn="ctr"/>
            <a:r>
              <a:rPr lang="pt-BR" sz="3200" b="1" dirty="0" smtClean="0">
                <a:solidFill>
                  <a:srgbClr val="00B050"/>
                </a:solidFill>
                <a:latin typeface="Chiller" panose="04020404031007020602" pitchFamily="82" charset="0"/>
              </a:rPr>
              <a:t>Sequência automática</a:t>
            </a:r>
            <a:endParaRPr lang="pt-BR" sz="3200" b="1" dirty="0">
              <a:solidFill>
                <a:srgbClr val="00B050"/>
              </a:solidFill>
              <a:latin typeface="Chiller" panose="04020404031007020602" pitchFamily="82" charset="0"/>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25000">
        <p14:shred/>
        <p:sndAc>
          <p:stSnd loop="1">
            <p:snd r:embed="rId3" name="Loreena McKennitt - Egyptian Music.wav"/>
          </p:stSnd>
        </p:sndAc>
      </p:transition>
    </mc:Choice>
    <mc:Fallback xmlns="">
      <p:transition spd="slow" advClick="0" advTm="25000">
        <p:fade/>
        <p:sndAc>
          <p:stSnd loop="1">
            <p:snd r:embed="rId5" name="Loreena McKennitt - Egyptian 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wipe(down)">
                                      <p:cBhvr>
                                        <p:cTn id="7" dur="1141">
                                          <p:stCondLst>
                                            <p:cond delay="0"/>
                                          </p:stCondLst>
                                        </p:cTn>
                                        <p:tgtEl>
                                          <p:spTgt spid="5">
                                            <p:txEl>
                                              <p:pRg st="2" end="2"/>
                                            </p:txEl>
                                          </p:spTgt>
                                        </p:tgtEl>
                                      </p:cBhvr>
                                    </p:animEffect>
                                    <p:anim calcmode="lin" valueType="num">
                                      <p:cBhvr>
                                        <p:cTn id="8" dur="3583"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9" dur="1306"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10" dur="1306" tmFilter="0, 0; 0.125,0.2665; 0.25,0.4; 0.375,0.465; 0.5,0.5;  0.625,0.535; 0.75,0.6; 0.875,0.7335; 1,1">
                                          <p:stCondLst>
                                            <p:cond delay="1306"/>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11" dur="2" tmFilter="0, 0; 0.125,0.2665; 0.25,0.4; 0.375,0.465; 0.5,0.5;  0.625,0.535; 0.75,0.6; 0.875,0.7335; 1,1">
                                          <p:stCondLst>
                                            <p:cond delay="2604"/>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12" dur="1" tmFilter="0, 0; 0.125,0.2665; 0.25,0.4; 0.375,0.465; 0.5,0.5;  0.625,0.535; 0.75,0.6; 0.875,0.7335; 1,1">
                                          <p:stCondLst>
                                            <p:cond delay="3999"/>
                                          </p:stCondLst>
                                        </p:cTn>
                                        <p:tgtEl>
                                          <p:spTgt spid="5">
                                            <p:txEl>
                                              <p:pRg st="2" end="2"/>
                                            </p:txEl>
                                          </p:spTgt>
                                        </p:tgtEl>
                                        <p:attrNameLst>
                                          <p:attrName>ppt_y</p:attrName>
                                        </p:attrNameLst>
                                      </p:cBhvr>
                                      <p:tavLst>
                                        <p:tav tm="0" fmla="#ppt_y-sin(pi*$)/81">
                                          <p:val>
                                            <p:fltVal val="0"/>
                                          </p:val>
                                        </p:tav>
                                        <p:tav tm="100000">
                                          <p:val>
                                            <p:fltVal val="1"/>
                                          </p:val>
                                        </p:tav>
                                      </p:tavLst>
                                    </p:anim>
                                    <p:animScale>
                                      <p:cBhvr>
                                        <p:cTn id="13" dur="1">
                                          <p:stCondLst>
                                            <p:cond delay="1278"/>
                                          </p:stCondLst>
                                        </p:cTn>
                                        <p:tgtEl>
                                          <p:spTgt spid="5">
                                            <p:txEl>
                                              <p:pRg st="2" end="2"/>
                                            </p:txEl>
                                          </p:spTgt>
                                        </p:tgtEl>
                                      </p:cBhvr>
                                      <p:to x="100000" y="60000"/>
                                    </p:animScale>
                                    <p:animScale>
                                      <p:cBhvr>
                                        <p:cTn id="14" dur="1" decel="50000">
                                          <p:stCondLst>
                                            <p:cond delay="1329"/>
                                          </p:stCondLst>
                                        </p:cTn>
                                        <p:tgtEl>
                                          <p:spTgt spid="5">
                                            <p:txEl>
                                              <p:pRg st="2" end="2"/>
                                            </p:txEl>
                                          </p:spTgt>
                                        </p:tgtEl>
                                      </p:cBhvr>
                                      <p:to x="100000" y="100000"/>
                                    </p:animScale>
                                    <p:animScale>
                                      <p:cBhvr>
                                        <p:cTn id="15" dur="1">
                                          <p:stCondLst>
                                            <p:cond delay="2580"/>
                                          </p:stCondLst>
                                        </p:cTn>
                                        <p:tgtEl>
                                          <p:spTgt spid="5">
                                            <p:txEl>
                                              <p:pRg st="2" end="2"/>
                                            </p:txEl>
                                          </p:spTgt>
                                        </p:tgtEl>
                                      </p:cBhvr>
                                      <p:to x="100000" y="80000"/>
                                    </p:animScale>
                                    <p:animScale>
                                      <p:cBhvr>
                                        <p:cTn id="16" dur="1" decel="50000">
                                          <p:stCondLst>
                                            <p:cond delay="2631"/>
                                          </p:stCondLst>
                                        </p:cTn>
                                        <p:tgtEl>
                                          <p:spTgt spid="5">
                                            <p:txEl>
                                              <p:pRg st="2" end="2"/>
                                            </p:txEl>
                                          </p:spTgt>
                                        </p:tgtEl>
                                      </p:cBhvr>
                                      <p:to x="100000" y="100000"/>
                                    </p:animScale>
                                    <p:animScale>
                                      <p:cBhvr>
                                        <p:cTn id="17" dur="1">
                                          <p:stCondLst>
                                            <p:cond delay="3999"/>
                                          </p:stCondLst>
                                        </p:cTn>
                                        <p:tgtEl>
                                          <p:spTgt spid="5">
                                            <p:txEl>
                                              <p:pRg st="2" end="2"/>
                                            </p:txEl>
                                          </p:spTgt>
                                        </p:tgtEl>
                                      </p:cBhvr>
                                      <p:to x="100000" y="90000"/>
                                    </p:animScale>
                                    <p:animScale>
                                      <p:cBhvr>
                                        <p:cTn id="18" dur="1" decel="50000">
                                          <p:stCondLst>
                                            <p:cond delay="3999"/>
                                          </p:stCondLst>
                                        </p:cTn>
                                        <p:tgtEl>
                                          <p:spTgt spid="5">
                                            <p:txEl>
                                              <p:pRg st="2" end="2"/>
                                            </p:txEl>
                                          </p:spTgt>
                                        </p:tgtEl>
                                      </p:cBhvr>
                                      <p:to x="100000" y="100000"/>
                                    </p:animScale>
                                    <p:animScale>
                                      <p:cBhvr>
                                        <p:cTn id="19" dur="1">
                                          <p:stCondLst>
                                            <p:cond delay="3999"/>
                                          </p:stCondLst>
                                        </p:cTn>
                                        <p:tgtEl>
                                          <p:spTgt spid="5">
                                            <p:txEl>
                                              <p:pRg st="2" end="2"/>
                                            </p:txEl>
                                          </p:spTgt>
                                        </p:tgtEl>
                                      </p:cBhvr>
                                      <p:to x="100000" y="95000"/>
                                    </p:animScale>
                                    <p:animScale>
                                      <p:cBhvr>
                                        <p:cTn id="20" dur="1" decel="50000">
                                          <p:stCondLst>
                                            <p:cond delay="3999"/>
                                          </p:stCondLst>
                                        </p:cTn>
                                        <p:tgtEl>
                                          <p:spTgt spid="5">
                                            <p:txEl>
                                              <p:pRg st="2" end="2"/>
                                            </p:txEl>
                                          </p:spTgt>
                                        </p:tgtEl>
                                      </p:cBhvr>
                                      <p:to x="100000" y="100000"/>
                                    </p:animScale>
                                  </p:childTnLst>
                                </p:cTn>
                              </p:par>
                              <p:par>
                                <p:cTn id="21" presetID="41" presetClass="entr" presetSubtype="0" fill="hold" nodeType="withEffect">
                                  <p:stCondLst>
                                    <p:cond delay="0"/>
                                  </p:stCondLst>
                                  <p:iterate type="lt">
                                    <p:tmPct val="10000"/>
                                  </p:iterate>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p:cTn id="23" dur="4000" fill="hold"/>
                                        <p:tgtEl>
                                          <p:spTgt spid="5">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4000" fill="hold"/>
                                        <p:tgtEl>
                                          <p:spTgt spid="5">
                                            <p:txEl>
                                              <p:pRg st="4" end="4"/>
                                            </p:txEl>
                                          </p:spTgt>
                                        </p:tgtEl>
                                        <p:attrNameLst>
                                          <p:attrName>ppt_y</p:attrName>
                                        </p:attrNameLst>
                                      </p:cBhvr>
                                      <p:tavLst>
                                        <p:tav tm="0">
                                          <p:val>
                                            <p:strVal val="#ppt_y"/>
                                          </p:val>
                                        </p:tav>
                                        <p:tav tm="100000">
                                          <p:val>
                                            <p:strVal val="#ppt_y"/>
                                          </p:val>
                                        </p:tav>
                                      </p:tavLst>
                                    </p:anim>
                                    <p:anim calcmode="lin" valueType="num">
                                      <p:cBhvr>
                                        <p:cTn id="25" dur="4000" fill="hold"/>
                                        <p:tgtEl>
                                          <p:spTgt spid="5">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4000" fill="hold"/>
                                        <p:tgtEl>
                                          <p:spTgt spid="5">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4000" tmFilter="0,0; .5, 1; 1, 1"/>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437874" y="870561"/>
            <a:ext cx="4320480" cy="369332"/>
          </a:xfrm>
          <a:prstGeom prst="rect">
            <a:avLst/>
          </a:prstGeom>
        </p:spPr>
        <p:txBody>
          <a:bodyPr wrap="square">
            <a:spAutoFit/>
          </a:bodyPr>
          <a:lstStyle/>
          <a:p>
            <a:pPr algn="ctr">
              <a:spcAft>
                <a:spcPts val="0"/>
              </a:spcAft>
            </a:pPr>
            <a:r>
              <a:rPr lang="pt-BR" dirty="0">
                <a:effectLst>
                  <a:outerShdw blurRad="38100" dist="38100" dir="2700000" algn="tl">
                    <a:srgbClr val="000000">
                      <a:alpha val="43137"/>
                    </a:srgbClr>
                  </a:outerShdw>
                </a:effectLst>
                <a:latin typeface="Arial"/>
                <a:ea typeface="Times New Roman"/>
              </a:rPr>
              <a:t>.</a:t>
            </a:r>
            <a:endParaRPr lang="pt-BR" dirty="0">
              <a:effectLst>
                <a:outerShdw blurRad="38100" dist="38100" dir="2700000" algn="tl">
                  <a:srgbClr val="000000">
                    <a:alpha val="43137"/>
                  </a:srgbClr>
                </a:outerShdw>
              </a:effectLst>
            </a:endParaRPr>
          </a:p>
        </p:txBody>
      </p:sp>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46271"/>
            <a:ext cx="1944216" cy="1093622"/>
          </a:xfrm>
          <a:prstGeom prst="rect">
            <a:avLst/>
          </a:prstGeom>
          <a:ln>
            <a:solidFill>
              <a:srgbClr val="0070C0"/>
            </a:solidFill>
          </a:ln>
        </p:spPr>
      </p:pic>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772" y="1641404"/>
            <a:ext cx="1905964" cy="1072106"/>
          </a:xfrm>
          <a:prstGeom prst="rect">
            <a:avLst/>
          </a:prstGeom>
          <a:ln>
            <a:solidFill>
              <a:srgbClr val="0070C0"/>
            </a:solidFill>
          </a:ln>
        </p:spPr>
      </p:pic>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1952" y="3481908"/>
            <a:ext cx="2043784" cy="1124057"/>
          </a:xfrm>
          <a:prstGeom prst="rect">
            <a:avLst/>
          </a:prstGeom>
          <a:ln>
            <a:solidFill>
              <a:srgbClr val="0070C0"/>
            </a:solidFill>
          </a:ln>
        </p:spPr>
      </p:pic>
      <p:sp>
        <p:nvSpPr>
          <p:cNvPr id="6" name="CaixaDeTexto 5"/>
          <p:cNvSpPr txBox="1"/>
          <p:nvPr/>
        </p:nvSpPr>
        <p:spPr>
          <a:xfrm>
            <a:off x="320450" y="1352657"/>
            <a:ext cx="1547213" cy="253916"/>
          </a:xfrm>
          <a:prstGeom prst="rect">
            <a:avLst/>
          </a:prstGeom>
          <a:noFill/>
        </p:spPr>
        <p:txBody>
          <a:bodyPr wrap="square" rtlCol="0">
            <a:spAutoFit/>
          </a:bodyPr>
          <a:lstStyle/>
          <a:p>
            <a:pPr algn="ctr"/>
            <a:r>
              <a:rPr lang="pt-BR" sz="1050" dirty="0">
                <a:solidFill>
                  <a:srgbClr val="FFFF00"/>
                </a:solidFill>
              </a:rPr>
              <a:t>Show de luzes </a:t>
            </a:r>
          </a:p>
        </p:txBody>
      </p:sp>
      <p:sp>
        <p:nvSpPr>
          <p:cNvPr id="8" name="CaixaDeTexto 7"/>
          <p:cNvSpPr txBox="1"/>
          <p:nvPr/>
        </p:nvSpPr>
        <p:spPr>
          <a:xfrm>
            <a:off x="372720" y="2831653"/>
            <a:ext cx="1512366" cy="415498"/>
          </a:xfrm>
          <a:prstGeom prst="rect">
            <a:avLst/>
          </a:prstGeom>
          <a:noFill/>
        </p:spPr>
        <p:txBody>
          <a:bodyPr wrap="square" rtlCol="0">
            <a:spAutoFit/>
          </a:bodyPr>
          <a:lstStyle/>
          <a:p>
            <a:pPr algn="ctr"/>
            <a:r>
              <a:rPr lang="pt-BR" sz="1050" dirty="0">
                <a:solidFill>
                  <a:srgbClr val="FFFF00"/>
                </a:solidFill>
              </a:rPr>
              <a:t>O cavaleiro do deserto</a:t>
            </a:r>
          </a:p>
        </p:txBody>
      </p:sp>
      <p:sp>
        <p:nvSpPr>
          <p:cNvPr id="9" name="CaixaDeTexto 8"/>
          <p:cNvSpPr txBox="1"/>
          <p:nvPr/>
        </p:nvSpPr>
        <p:spPr>
          <a:xfrm>
            <a:off x="483498" y="4605965"/>
            <a:ext cx="1480260" cy="253916"/>
          </a:xfrm>
          <a:prstGeom prst="rect">
            <a:avLst/>
          </a:prstGeom>
          <a:noFill/>
        </p:spPr>
        <p:txBody>
          <a:bodyPr wrap="square" rtlCol="0">
            <a:spAutoFit/>
          </a:bodyPr>
          <a:lstStyle/>
          <a:p>
            <a:pPr algn="ctr"/>
            <a:r>
              <a:rPr lang="pt-BR" sz="1050" dirty="0">
                <a:solidFill>
                  <a:srgbClr val="FFFF00"/>
                </a:solidFill>
              </a:rPr>
              <a:t>Entrada da tumba</a:t>
            </a:r>
          </a:p>
        </p:txBody>
      </p:sp>
      <p:sp>
        <p:nvSpPr>
          <p:cNvPr id="5" name="Retângulo 4"/>
          <p:cNvSpPr/>
          <p:nvPr/>
        </p:nvSpPr>
        <p:spPr>
          <a:xfrm>
            <a:off x="2339752" y="51470"/>
            <a:ext cx="6624736" cy="4985980"/>
          </a:xfrm>
          <a:prstGeom prst="rect">
            <a:avLst/>
          </a:prstGeom>
        </p:spPr>
        <p:txBody>
          <a:bodyPr wrap="square">
            <a:spAutoFit/>
          </a:bodyPr>
          <a:lstStyle/>
          <a:p>
            <a:pPr algn="ctr">
              <a:spcAft>
                <a:spcPts val="0"/>
              </a:spcAft>
            </a:pPr>
            <a:r>
              <a:rPr lang="pt-BR" sz="1500" dirty="0">
                <a:latin typeface="Arial"/>
                <a:ea typeface="Times New Roman"/>
              </a:rPr>
              <a:t> </a:t>
            </a:r>
            <a:endParaRPr lang="pt-BR" sz="1500" dirty="0">
              <a:latin typeface="Times New Roman"/>
              <a:ea typeface="Times New Roman"/>
            </a:endParaRPr>
          </a:p>
          <a:p>
            <a:pPr algn="ctr">
              <a:spcAft>
                <a:spcPts val="0"/>
              </a:spcAft>
            </a:pPr>
            <a:r>
              <a:rPr lang="pt-BR" dirty="0">
                <a:latin typeface="Arial"/>
                <a:ea typeface="Times New Roman"/>
              </a:rPr>
              <a:t>O nome do país Egito vem de uma palavra grega Aegyptus, que foi tomada do termo antigo “Hik up tah”, a casa da alma</a:t>
            </a:r>
            <a:r>
              <a:rPr lang="pt-BR" dirty="0" smtClean="0">
                <a:latin typeface="Arial"/>
                <a:ea typeface="Times New Roman"/>
              </a:rPr>
              <a:t>.</a:t>
            </a:r>
          </a:p>
          <a:p>
            <a:pPr algn="ctr">
              <a:spcAft>
                <a:spcPts val="0"/>
              </a:spcAft>
            </a:pPr>
            <a:endParaRPr lang="pt-BR" dirty="0" smtClean="0">
              <a:latin typeface="Arial"/>
              <a:ea typeface="Times New Roman"/>
            </a:endParaRPr>
          </a:p>
          <a:p>
            <a:pPr algn="ctr">
              <a:spcAft>
                <a:spcPts val="0"/>
              </a:spcAft>
            </a:pPr>
            <a:r>
              <a:rPr lang="pt-BR" dirty="0" smtClean="0">
                <a:latin typeface="Arial"/>
                <a:ea typeface="Times New Roman"/>
              </a:rPr>
              <a:t>A </a:t>
            </a:r>
            <a:r>
              <a:rPr lang="pt-BR" dirty="0">
                <a:latin typeface="Arial"/>
                <a:ea typeface="Times New Roman"/>
              </a:rPr>
              <a:t>cada ano, nova geração de pessoas tem um grande interesse sobre a história desse país. A maioria já ouviu falar das pirâmides e dos faraós, tais como Ramsés II e Tut Ankh-Amun. A civilização está entre as mais antigas e duradouras do mundo, com uma história de mais de 3000 anos antes de Cristo.</a:t>
            </a:r>
            <a:endParaRPr lang="pt-BR" dirty="0">
              <a:latin typeface="Times New Roman"/>
              <a:ea typeface="Times New Roman"/>
            </a:endParaRPr>
          </a:p>
          <a:p>
            <a:pPr algn="ctr">
              <a:spcAft>
                <a:spcPts val="0"/>
              </a:spcAft>
            </a:pPr>
            <a:r>
              <a:rPr lang="pt-BR" dirty="0">
                <a:latin typeface="Arial"/>
                <a:ea typeface="Times New Roman"/>
              </a:rPr>
              <a:t> </a:t>
            </a:r>
            <a:endParaRPr lang="pt-BR" dirty="0">
              <a:latin typeface="Times New Roman"/>
              <a:ea typeface="Times New Roman"/>
            </a:endParaRPr>
          </a:p>
          <a:p>
            <a:pPr algn="ctr">
              <a:spcAft>
                <a:spcPts val="0"/>
              </a:spcAft>
            </a:pPr>
            <a:r>
              <a:rPr lang="pt-BR" dirty="0">
                <a:latin typeface="Arial"/>
                <a:ea typeface="Times New Roman"/>
              </a:rPr>
              <a:t>A Cidade do Cairo, onde estão situadas as pirâmides mais famosas, é considerada a joia do oriente, cercada por muitos minaretes, que misturam o moderno com o antigo.  Está no centro de todas as rotas que levam aos três continentes, Ásia, África e Europa. É uma viagem na história de uma civilização imortal. </a:t>
            </a:r>
            <a:endParaRPr lang="pt-BR" dirty="0">
              <a:latin typeface="Times New Roman"/>
              <a:ea typeface="Times New Roman"/>
            </a:endParaRPr>
          </a:p>
          <a:p>
            <a:pPr algn="ctr">
              <a:spcAft>
                <a:spcPts val="0"/>
              </a:spcAft>
            </a:pPr>
            <a:r>
              <a:rPr lang="pt-BR" sz="1500" dirty="0">
                <a:latin typeface="Arial"/>
                <a:ea typeface="Times New Roman"/>
              </a:rPr>
              <a:t> </a:t>
            </a:r>
            <a:endParaRPr lang="pt-BR" sz="1500" dirty="0">
              <a:latin typeface="Times New Roman"/>
              <a:ea typeface="Times New Roman"/>
            </a:endParaRPr>
          </a:p>
        </p:txBody>
      </p:sp>
    </p:spTree>
    <p:extLst>
      <p:ext uri="{BB962C8B-B14F-4D97-AF65-F5344CB8AC3E}">
        <p14:creationId xmlns:p14="http://schemas.microsoft.com/office/powerpoint/2010/main" val="1020083659"/>
      </p:ext>
    </p:extLst>
  </p:cSld>
  <p:clrMapOvr>
    <a:masterClrMapping/>
  </p:clrMapOvr>
  <mc:AlternateContent xmlns:mc="http://schemas.openxmlformats.org/markup-compatibility/2006" xmlns:p14="http://schemas.microsoft.com/office/powerpoint/2010/main">
    <mc:Choice Requires="p14">
      <p:transition spd="slow" p14:dur="4000" advClick="0" advTm="40000">
        <p14:ripple/>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9" dur="4000"/>
                                        <p:tgtEl>
                                          <p:spTgt spid="5">
                                            <p:txEl>
                                              <p:pRg st="1" end="1"/>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p:cTn id="13"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15" dur="4000"/>
                                        <p:tgtEl>
                                          <p:spTgt spid="5">
                                            <p:txEl>
                                              <p:pRg st="3" end="3"/>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p:cTn id="19" dur="4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21" dur="4000"/>
                                        <p:tgtEl>
                                          <p:spTgt spid="5">
                                            <p:txEl>
                                              <p:pRg st="4" end="4"/>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p:cTn id="25" dur="4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27" dur="4000"/>
                                        <p:tgtEl>
                                          <p:spTgt spid="5">
                                            <p:txEl>
                                              <p:pRg st="5" end="5"/>
                                            </p:txEl>
                                          </p:spTgt>
                                        </p:tgtEl>
                                      </p:cBhvr>
                                    </p:animEffect>
                                  </p:childTnLst>
                                </p:cTn>
                              </p:par>
                            </p:childTnLst>
                          </p:cTn>
                        </p:par>
                        <p:par>
                          <p:cTn id="28" fill="hold">
                            <p:stCondLst>
                              <p:cond delay="16000"/>
                            </p:stCondLst>
                            <p:childTnLst>
                              <p:par>
                                <p:cTn id="29" presetID="53" presetClass="entr" presetSubtype="16" fill="hold" nodeType="after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p:cTn id="31" dur="4000" fill="hold"/>
                                        <p:tgtEl>
                                          <p:spTgt spid="5">
                                            <p:txEl>
                                              <p:pRg st="6" end="6"/>
                                            </p:txEl>
                                          </p:spTgt>
                                        </p:tgtEl>
                                        <p:attrNameLst>
                                          <p:attrName>ppt_w</p:attrName>
                                        </p:attrNameLst>
                                      </p:cBhvr>
                                      <p:tavLst>
                                        <p:tav tm="0">
                                          <p:val>
                                            <p:fltVal val="0"/>
                                          </p:val>
                                        </p:tav>
                                        <p:tav tm="100000">
                                          <p:val>
                                            <p:strVal val="#ppt_w"/>
                                          </p:val>
                                        </p:tav>
                                      </p:tavLst>
                                    </p:anim>
                                    <p:anim calcmode="lin" valueType="num">
                                      <p:cBhvr>
                                        <p:cTn id="32" dur="400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33" dur="40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437874" y="870561"/>
            <a:ext cx="4320480" cy="369332"/>
          </a:xfrm>
          <a:prstGeom prst="rect">
            <a:avLst/>
          </a:prstGeom>
        </p:spPr>
        <p:txBody>
          <a:bodyPr wrap="square">
            <a:spAutoFit/>
          </a:bodyPr>
          <a:lstStyle/>
          <a:p>
            <a:pPr algn="ctr">
              <a:spcAft>
                <a:spcPts val="0"/>
              </a:spcAft>
            </a:pPr>
            <a:r>
              <a:rPr lang="pt-BR" dirty="0">
                <a:effectLst>
                  <a:outerShdw blurRad="38100" dist="38100" dir="2700000" algn="tl">
                    <a:srgbClr val="000000">
                      <a:alpha val="43137"/>
                    </a:srgbClr>
                  </a:outerShdw>
                </a:effectLst>
                <a:latin typeface="Arial"/>
                <a:ea typeface="Times New Roman"/>
              </a:rPr>
              <a:t>.</a:t>
            </a:r>
            <a:endParaRPr lang="pt-BR" dirty="0">
              <a:effectLst>
                <a:outerShdw blurRad="38100" dist="38100" dir="2700000" algn="tl">
                  <a:srgbClr val="000000">
                    <a:alpha val="43137"/>
                  </a:srgbClr>
                </a:outerShdw>
              </a:effectLst>
            </a:endParaRPr>
          </a:p>
        </p:txBody>
      </p:sp>
      <p:sp>
        <p:nvSpPr>
          <p:cNvPr id="5" name="Retângulo 4"/>
          <p:cNvSpPr/>
          <p:nvPr/>
        </p:nvSpPr>
        <p:spPr>
          <a:xfrm>
            <a:off x="395536" y="339502"/>
            <a:ext cx="8424935" cy="4462760"/>
          </a:xfrm>
          <a:prstGeom prst="rect">
            <a:avLst/>
          </a:prstGeom>
        </p:spPr>
        <p:txBody>
          <a:bodyPr wrap="square">
            <a:spAutoFit/>
          </a:bodyPr>
          <a:lstStyle/>
          <a:p>
            <a:pPr algn="ctr">
              <a:spcAft>
                <a:spcPts val="0"/>
              </a:spcAft>
            </a:pPr>
            <a:r>
              <a:rPr lang="pt-BR" sz="2800" dirty="0">
                <a:latin typeface="Arial"/>
                <a:ea typeface="Times New Roman"/>
              </a:rPr>
              <a:t>A pirâmide do meio, do faraó Quefren, ainda guarda vestígios de sua cobertura original em seu cume; foi erguida com braços escravos. </a:t>
            </a:r>
          </a:p>
          <a:p>
            <a:pPr algn="ctr">
              <a:spcAft>
                <a:spcPts val="0"/>
              </a:spcAft>
            </a:pPr>
            <a:endParaRPr lang="pt-BR" sz="2800" dirty="0">
              <a:latin typeface="Arial"/>
              <a:ea typeface="Times New Roman"/>
            </a:endParaRPr>
          </a:p>
          <a:p>
            <a:pPr algn="ctr">
              <a:spcAft>
                <a:spcPts val="0"/>
              </a:spcAft>
            </a:pPr>
            <a:r>
              <a:rPr lang="pt-BR" sz="2800" dirty="0">
                <a:latin typeface="Arial"/>
                <a:ea typeface="Times New Roman"/>
              </a:rPr>
              <a:t>Sua construção ocorreu durante o seu reinado com a finalidade de, após a sua morte, abrigar o seu corpo. A crença era de que, do topo da pirâmide, sua alma se elevaria ao céu, por onde passaria pelo julgamento dos deuses para receber a vida eterna, reinando para sempre em outra galáxia</a:t>
            </a:r>
            <a:r>
              <a:rPr lang="pt-BR" sz="3200" dirty="0">
                <a:latin typeface="Arial"/>
                <a:ea typeface="Times New Roman"/>
              </a:rPr>
              <a:t>.</a:t>
            </a:r>
            <a:endParaRPr lang="pt-BR" sz="3200" dirty="0">
              <a:latin typeface="Times New Roman"/>
              <a:ea typeface="Times New Roman"/>
            </a:endParaRPr>
          </a:p>
        </p:txBody>
      </p:sp>
    </p:spTree>
    <p:extLst>
      <p:ext uri="{BB962C8B-B14F-4D97-AF65-F5344CB8AC3E}">
        <p14:creationId xmlns:p14="http://schemas.microsoft.com/office/powerpoint/2010/main" val="758273133"/>
      </p:ext>
    </p:extLst>
  </p:cSld>
  <p:clrMapOvr>
    <a:masterClrMapping/>
  </p:clrMapOvr>
  <mc:AlternateContent xmlns:mc="http://schemas.openxmlformats.org/markup-compatibility/2006" xmlns:p14="http://schemas.microsoft.com/office/powerpoint/2010/main">
    <mc:Choice Requires="p14">
      <p:transition spd="slow" p14:dur="4000" advClick="0" advTm="40000">
        <p14:prism/>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p:cTn id="13"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5" dur="4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437874" y="870561"/>
            <a:ext cx="4320480" cy="369332"/>
          </a:xfrm>
          <a:prstGeom prst="rect">
            <a:avLst/>
          </a:prstGeom>
        </p:spPr>
        <p:txBody>
          <a:bodyPr wrap="square">
            <a:spAutoFit/>
          </a:bodyPr>
          <a:lstStyle/>
          <a:p>
            <a:pPr algn="ctr">
              <a:spcAft>
                <a:spcPts val="0"/>
              </a:spcAft>
            </a:pPr>
            <a:r>
              <a:rPr lang="pt-BR" dirty="0">
                <a:effectLst>
                  <a:outerShdw blurRad="38100" dist="38100" dir="2700000" algn="tl">
                    <a:srgbClr val="000000">
                      <a:alpha val="43137"/>
                    </a:srgbClr>
                  </a:outerShdw>
                </a:effectLst>
                <a:latin typeface="Arial"/>
                <a:ea typeface="Times New Roman"/>
              </a:rPr>
              <a:t>.</a:t>
            </a:r>
            <a:endParaRPr lang="pt-BR" dirty="0">
              <a:effectLst>
                <a:outerShdw blurRad="38100" dist="38100" dir="2700000" algn="tl">
                  <a:srgbClr val="000000">
                    <a:alpha val="43137"/>
                  </a:srgbClr>
                </a:outerShdw>
              </a:effectLst>
            </a:endParaRPr>
          </a:p>
        </p:txBody>
      </p:sp>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205064"/>
            <a:ext cx="1556792" cy="875696"/>
          </a:xfrm>
          <a:prstGeom prst="rect">
            <a:avLst/>
          </a:prstGeom>
          <a:ln>
            <a:solidFill>
              <a:srgbClr val="0070C0"/>
            </a:solidFill>
          </a:ln>
        </p:spPr>
      </p:pic>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1970" y="168252"/>
            <a:ext cx="1547213" cy="870308"/>
          </a:xfrm>
          <a:prstGeom prst="rect">
            <a:avLst/>
          </a:prstGeom>
          <a:ln>
            <a:solidFill>
              <a:srgbClr val="0070C0"/>
            </a:solidFill>
          </a:ln>
        </p:spPr>
      </p:pic>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2280" y="189661"/>
            <a:ext cx="1502786" cy="891099"/>
          </a:xfrm>
          <a:prstGeom prst="rect">
            <a:avLst/>
          </a:prstGeom>
          <a:ln>
            <a:solidFill>
              <a:srgbClr val="0070C0"/>
            </a:solidFill>
          </a:ln>
        </p:spPr>
      </p:pic>
      <p:sp>
        <p:nvSpPr>
          <p:cNvPr id="5" name="Retângulo 4"/>
          <p:cNvSpPr/>
          <p:nvPr/>
        </p:nvSpPr>
        <p:spPr>
          <a:xfrm>
            <a:off x="179512" y="884025"/>
            <a:ext cx="8784976" cy="3724096"/>
          </a:xfrm>
          <a:prstGeom prst="rect">
            <a:avLst/>
          </a:prstGeom>
        </p:spPr>
        <p:txBody>
          <a:bodyPr wrap="square">
            <a:spAutoFit/>
          </a:bodyPr>
          <a:lstStyle/>
          <a:p>
            <a:pPr algn="ctr">
              <a:spcAft>
                <a:spcPts val="0"/>
              </a:spcAft>
            </a:pPr>
            <a:endParaRPr lang="pt-BR" sz="1600" dirty="0">
              <a:latin typeface="Arial"/>
              <a:ea typeface="Times New Roman"/>
            </a:endParaRPr>
          </a:p>
          <a:p>
            <a:pPr algn="ctr">
              <a:spcAft>
                <a:spcPts val="0"/>
              </a:spcAft>
            </a:pPr>
            <a:r>
              <a:rPr lang="pt-BR" sz="2000" dirty="0" smtClean="0">
                <a:latin typeface="Arial"/>
                <a:ea typeface="Times New Roman"/>
              </a:rPr>
              <a:t>Na </a:t>
            </a:r>
            <a:r>
              <a:rPr lang="pt-BR" sz="2000" dirty="0">
                <a:latin typeface="Arial"/>
                <a:ea typeface="Times New Roman"/>
              </a:rPr>
              <a:t>frente da magnífica construção, está a esfinge com o corpo de um leão e a cabeça do faraó Ramsés II. É um monumento majestoso e imponente, sentinela e guardiã de outros tempos e crenças, mas olhando para um passado distante que não mais existe, como se ainda estivesse zelando pela antiga tradição religiosa dos sacerdotes e venerada pelos faraós-imperadores, reverenciando e observando a antiga capital Tebas, a cidade das cem portas!</a:t>
            </a:r>
            <a:endParaRPr lang="pt-BR" sz="2000" dirty="0">
              <a:latin typeface="Times New Roman"/>
              <a:ea typeface="Times New Roman"/>
            </a:endParaRPr>
          </a:p>
          <a:p>
            <a:pPr algn="ctr">
              <a:spcAft>
                <a:spcPts val="0"/>
              </a:spcAft>
            </a:pPr>
            <a:r>
              <a:rPr lang="pt-BR" sz="2000" dirty="0">
                <a:latin typeface="Arial"/>
                <a:ea typeface="Times New Roman"/>
              </a:rPr>
              <a:t> </a:t>
            </a:r>
            <a:endParaRPr lang="pt-BR" sz="2000" dirty="0">
              <a:latin typeface="Times New Roman"/>
              <a:ea typeface="Times New Roman"/>
            </a:endParaRPr>
          </a:p>
          <a:p>
            <a:pPr algn="ctr">
              <a:spcAft>
                <a:spcPts val="0"/>
              </a:spcAft>
            </a:pPr>
            <a:r>
              <a:rPr lang="pt-BR" sz="2000" dirty="0">
                <a:latin typeface="Arial"/>
                <a:ea typeface="Times New Roman"/>
              </a:rPr>
              <a:t>Quando nos aproximávamos da cidade, ainda dentro do avião, pudemos contemplar lá de cima, o magnífico panaroma das pirâmides. Foi deslumbrante, estonteante, uma emoção inenarrável</a:t>
            </a:r>
            <a:r>
              <a:rPr lang="pt-BR" sz="1600" dirty="0">
                <a:latin typeface="Arial"/>
                <a:ea typeface="Times New Roman"/>
              </a:rPr>
              <a:t>.</a:t>
            </a:r>
            <a:endParaRPr lang="pt-BR" sz="1600" dirty="0">
              <a:latin typeface="Times New Roman"/>
              <a:ea typeface="Times New Roman"/>
            </a:endParaRPr>
          </a:p>
        </p:txBody>
      </p:sp>
    </p:spTree>
    <p:extLst>
      <p:ext uri="{BB962C8B-B14F-4D97-AF65-F5344CB8AC3E}">
        <p14:creationId xmlns:p14="http://schemas.microsoft.com/office/powerpoint/2010/main" val="3096648935"/>
      </p:ext>
    </p:extLst>
  </p:cSld>
  <p:clrMapOvr>
    <a:masterClrMapping/>
  </p:clrMapOvr>
  <mc:AlternateContent xmlns:mc="http://schemas.openxmlformats.org/markup-compatibility/2006" xmlns:p14="http://schemas.microsoft.com/office/powerpoint/2010/main">
    <mc:Choice Requires="p14">
      <p:transition spd="slow" p14:dur="4000" advClick="0" advTm="40000">
        <p14:doors dir="vert"/>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9" dur="4000"/>
                                        <p:tgtEl>
                                          <p:spTgt spid="5">
                                            <p:txEl>
                                              <p:pRg st="1" end="1"/>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p:cTn id="13"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5" dur="4000"/>
                                        <p:tgtEl>
                                          <p:spTgt spid="5">
                                            <p:txEl>
                                              <p:pRg st="2" end="2"/>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p:cTn id="19"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1" dur="4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437874" y="870561"/>
            <a:ext cx="4320480" cy="369332"/>
          </a:xfrm>
          <a:prstGeom prst="rect">
            <a:avLst/>
          </a:prstGeom>
        </p:spPr>
        <p:txBody>
          <a:bodyPr wrap="square">
            <a:spAutoFit/>
          </a:bodyPr>
          <a:lstStyle/>
          <a:p>
            <a:pPr algn="ctr">
              <a:spcAft>
                <a:spcPts val="0"/>
              </a:spcAft>
            </a:pPr>
            <a:r>
              <a:rPr lang="pt-BR" dirty="0">
                <a:effectLst>
                  <a:outerShdw blurRad="38100" dist="38100" dir="2700000" algn="tl">
                    <a:srgbClr val="000000">
                      <a:alpha val="43137"/>
                    </a:srgbClr>
                  </a:outerShdw>
                </a:effectLst>
                <a:latin typeface="Arial"/>
                <a:ea typeface="Times New Roman"/>
              </a:rPr>
              <a:t>.</a:t>
            </a:r>
            <a:endParaRPr lang="pt-BR" dirty="0">
              <a:effectLst>
                <a:outerShdw blurRad="38100" dist="38100" dir="2700000" algn="tl">
                  <a:srgbClr val="000000">
                    <a:alpha val="43137"/>
                  </a:srgbClr>
                </a:outerShdw>
              </a:effectLst>
            </a:endParaRPr>
          </a:p>
        </p:txBody>
      </p:sp>
      <p:sp>
        <p:nvSpPr>
          <p:cNvPr id="5" name="Retângulo 4"/>
          <p:cNvSpPr/>
          <p:nvPr/>
        </p:nvSpPr>
        <p:spPr>
          <a:xfrm>
            <a:off x="395536" y="195486"/>
            <a:ext cx="8352928" cy="4832092"/>
          </a:xfrm>
          <a:prstGeom prst="rect">
            <a:avLst/>
          </a:prstGeom>
        </p:spPr>
        <p:txBody>
          <a:bodyPr wrap="square">
            <a:spAutoFit/>
          </a:bodyPr>
          <a:lstStyle/>
          <a:p>
            <a:pPr algn="ctr">
              <a:spcAft>
                <a:spcPts val="0"/>
              </a:spcAft>
            </a:pPr>
            <a:r>
              <a:rPr lang="pt-BR" sz="2800" dirty="0">
                <a:latin typeface="Arial"/>
                <a:ea typeface="Times New Roman"/>
              </a:rPr>
              <a:t>À noite tínhamos a programação para assistirmos a um show, composto de luzes através de raios luminosos, sons e vozes projetadas sobre as pirâmides.</a:t>
            </a:r>
            <a:endParaRPr lang="pt-BR" sz="2800" dirty="0">
              <a:latin typeface="Times New Roman"/>
              <a:ea typeface="Times New Roman"/>
            </a:endParaRPr>
          </a:p>
          <a:p>
            <a:pPr algn="ctr">
              <a:spcAft>
                <a:spcPts val="0"/>
              </a:spcAft>
            </a:pPr>
            <a:r>
              <a:rPr lang="pt-BR" sz="2800" dirty="0">
                <a:latin typeface="Arial"/>
                <a:ea typeface="Times New Roman"/>
              </a:rPr>
              <a:t> </a:t>
            </a:r>
            <a:endParaRPr lang="pt-BR" sz="2800" dirty="0">
              <a:latin typeface="Times New Roman"/>
              <a:ea typeface="Times New Roman"/>
            </a:endParaRPr>
          </a:p>
          <a:p>
            <a:pPr algn="ctr">
              <a:spcAft>
                <a:spcPts val="0"/>
              </a:spcAft>
            </a:pPr>
            <a:r>
              <a:rPr lang="pt-BR" sz="2800" dirty="0">
                <a:latin typeface="Arial"/>
                <a:ea typeface="Times New Roman"/>
              </a:rPr>
              <a:t>Foi algo impressionante. A emoção tomou conta de nossos semblantes, um espetáculo digno dos deuses. Parecia que os faraós estavam presentes, entendíamos tudo, como se fosse algo do passado, acontecendo perto de nós.  </a:t>
            </a:r>
            <a:endParaRPr lang="pt-BR" sz="2800" dirty="0">
              <a:latin typeface="Times New Roman"/>
              <a:ea typeface="Times New Roman"/>
            </a:endParaRPr>
          </a:p>
          <a:p>
            <a:pPr algn="ctr">
              <a:spcAft>
                <a:spcPts val="0"/>
              </a:spcAft>
            </a:pPr>
            <a:r>
              <a:rPr lang="pt-BR" sz="2800" dirty="0">
                <a:latin typeface="Arial"/>
                <a:ea typeface="Times New Roman"/>
              </a:rPr>
              <a:t> </a:t>
            </a:r>
            <a:endParaRPr lang="pt-BR" sz="2800" dirty="0">
              <a:latin typeface="Times New Roman"/>
              <a:ea typeface="Times New Roman"/>
            </a:endParaRPr>
          </a:p>
        </p:txBody>
      </p:sp>
    </p:spTree>
    <p:extLst>
      <p:ext uri="{BB962C8B-B14F-4D97-AF65-F5344CB8AC3E}">
        <p14:creationId xmlns:p14="http://schemas.microsoft.com/office/powerpoint/2010/main" val="3335877652"/>
      </p:ext>
    </p:extLst>
  </p:cSld>
  <p:clrMapOvr>
    <a:masterClrMapping/>
  </p:clrMapOvr>
  <mc:AlternateContent xmlns:mc="http://schemas.openxmlformats.org/markup-compatibility/2006" xmlns:p14="http://schemas.microsoft.com/office/powerpoint/2010/main">
    <mc:Choice Requires="p14">
      <p:transition spd="slow" p14:dur="4000" advClick="0" advTm="40000">
        <p14:gallery dir="l"/>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5">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5">
                                            <p:txEl>
                                              <p:pRg st="2" end="2"/>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7" dur="4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553" y="411510"/>
            <a:ext cx="2560283" cy="1440160"/>
          </a:xfrm>
          <a:prstGeom prst="rect">
            <a:avLst/>
          </a:prstGeom>
          <a:ln>
            <a:solidFill>
              <a:srgbClr val="0070C0"/>
            </a:solidFill>
          </a:ln>
        </p:spPr>
      </p:pic>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552" y="3075806"/>
            <a:ext cx="2560283" cy="1518157"/>
          </a:xfrm>
          <a:prstGeom prst="rect">
            <a:avLst/>
          </a:prstGeom>
          <a:ln>
            <a:solidFill>
              <a:srgbClr val="0070C0"/>
            </a:solidFill>
          </a:ln>
        </p:spPr>
      </p:pic>
      <p:sp>
        <p:nvSpPr>
          <p:cNvPr id="5" name="Retângulo 4"/>
          <p:cNvSpPr/>
          <p:nvPr/>
        </p:nvSpPr>
        <p:spPr>
          <a:xfrm>
            <a:off x="3059832" y="267494"/>
            <a:ext cx="5760640" cy="4708981"/>
          </a:xfrm>
          <a:prstGeom prst="rect">
            <a:avLst/>
          </a:prstGeom>
        </p:spPr>
        <p:txBody>
          <a:bodyPr wrap="square">
            <a:spAutoFit/>
          </a:bodyPr>
          <a:lstStyle/>
          <a:p>
            <a:pPr algn="ctr">
              <a:spcAft>
                <a:spcPts val="0"/>
              </a:spcAft>
            </a:pPr>
            <a:endParaRPr lang="pt-BR" sz="1500" dirty="0">
              <a:latin typeface="Arial"/>
              <a:ea typeface="Times New Roman"/>
            </a:endParaRPr>
          </a:p>
          <a:p>
            <a:pPr algn="ctr">
              <a:spcAft>
                <a:spcPts val="0"/>
              </a:spcAft>
            </a:pPr>
            <a:r>
              <a:rPr lang="pt-BR" dirty="0" smtClean="0">
                <a:latin typeface="Arial"/>
                <a:ea typeface="Times New Roman"/>
              </a:rPr>
              <a:t>No </a:t>
            </a:r>
            <a:r>
              <a:rPr lang="pt-BR" dirty="0">
                <a:latin typeface="Arial"/>
                <a:ea typeface="Times New Roman"/>
              </a:rPr>
              <a:t>dia seguinte, enquanto tomávamos o café da manhã no Intercontinental Pyramids Park, já se tinha uma visão no horizonte daquele complexo monumental, onde se encontram as três pirâmides mais famosas, construídas para o sepultamento dos faraós da antiga dinastia, Keops, Kefren e Miquerinos. (avô, pai e filho).</a:t>
            </a:r>
            <a:endParaRPr lang="pt-BR" dirty="0">
              <a:latin typeface="Times New Roman"/>
              <a:ea typeface="Times New Roman"/>
            </a:endParaRPr>
          </a:p>
          <a:p>
            <a:pPr algn="ctr">
              <a:spcAft>
                <a:spcPts val="0"/>
              </a:spcAft>
            </a:pPr>
            <a:r>
              <a:rPr lang="pt-BR" dirty="0">
                <a:latin typeface="Arial"/>
                <a:ea typeface="Times New Roman"/>
              </a:rPr>
              <a:t> </a:t>
            </a:r>
            <a:endParaRPr lang="pt-BR" dirty="0">
              <a:latin typeface="Times New Roman"/>
              <a:ea typeface="Times New Roman"/>
            </a:endParaRPr>
          </a:p>
          <a:p>
            <a:pPr algn="ctr">
              <a:spcAft>
                <a:spcPts val="0"/>
              </a:spcAft>
            </a:pPr>
            <a:r>
              <a:rPr lang="pt-BR" dirty="0">
                <a:latin typeface="Arial"/>
                <a:ea typeface="Times New Roman"/>
              </a:rPr>
              <a:t>Depois de visitarmos vários monumentos, andando a pé pelas escaldantes areias, acabei ficando sem o solado da sandália, que grudou nas pedras que cobria o acesso a tal pirâmide. O sol estava abrasador, despejando sobre nossas cabeças, (felizmente cobertas por chapéus), uma temperatura de mais 40 graus.</a:t>
            </a:r>
            <a:endParaRPr lang="pt-BR" dirty="0">
              <a:latin typeface="Times New Roman"/>
              <a:ea typeface="Times New Roman"/>
            </a:endParaRPr>
          </a:p>
          <a:p>
            <a:pPr algn="ctr">
              <a:spcAft>
                <a:spcPts val="0"/>
              </a:spcAft>
            </a:pPr>
            <a:r>
              <a:rPr lang="pt-BR" sz="1500" dirty="0">
                <a:latin typeface="Arial"/>
                <a:ea typeface="Times New Roman"/>
              </a:rPr>
              <a:t> </a:t>
            </a:r>
            <a:endParaRPr lang="pt-BR" sz="1500" dirty="0">
              <a:latin typeface="Times New Roman"/>
              <a:ea typeface="Times New Roman"/>
            </a:endParaRPr>
          </a:p>
        </p:txBody>
      </p:sp>
    </p:spTree>
    <p:extLst>
      <p:ext uri="{BB962C8B-B14F-4D97-AF65-F5344CB8AC3E}">
        <p14:creationId xmlns:p14="http://schemas.microsoft.com/office/powerpoint/2010/main" val="1710264996"/>
      </p:ext>
    </p:extLst>
  </p:cSld>
  <p:clrMapOvr>
    <a:masterClrMapping/>
  </p:clrMapOvr>
  <mc:AlternateContent xmlns:mc="http://schemas.openxmlformats.org/markup-compatibility/2006" xmlns:p14="http://schemas.microsoft.com/office/powerpoint/2010/main">
    <mc:Choice Requires="p14">
      <p:transition spd="slow" p14:dur="4000" advClick="0" advTm="40000">
        <p14:switch dir="r"/>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9" dur="4000"/>
                                        <p:tgtEl>
                                          <p:spTgt spid="5">
                                            <p:txEl>
                                              <p:pRg st="1" end="1"/>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p:cTn id="13"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5" dur="4000"/>
                                        <p:tgtEl>
                                          <p:spTgt spid="5">
                                            <p:txEl>
                                              <p:pRg st="2" end="2"/>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p:cTn id="19"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1" dur="4000"/>
                                        <p:tgtEl>
                                          <p:spTgt spid="5">
                                            <p:txEl>
                                              <p:pRg st="3" end="3"/>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p:cTn id="25" dur="4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27" dur="4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437874" y="870561"/>
            <a:ext cx="4320480" cy="369332"/>
          </a:xfrm>
          <a:prstGeom prst="rect">
            <a:avLst/>
          </a:prstGeom>
        </p:spPr>
        <p:txBody>
          <a:bodyPr wrap="square">
            <a:spAutoFit/>
          </a:bodyPr>
          <a:lstStyle/>
          <a:p>
            <a:pPr algn="ctr">
              <a:spcAft>
                <a:spcPts val="0"/>
              </a:spcAft>
            </a:pPr>
            <a:r>
              <a:rPr lang="pt-BR" dirty="0">
                <a:effectLst>
                  <a:outerShdw blurRad="38100" dist="38100" dir="2700000" algn="tl">
                    <a:srgbClr val="000000">
                      <a:alpha val="43137"/>
                    </a:srgbClr>
                  </a:outerShdw>
                </a:effectLst>
                <a:latin typeface="Arial"/>
                <a:ea typeface="Times New Roman"/>
              </a:rPr>
              <a:t>.</a:t>
            </a:r>
            <a:endParaRPr lang="pt-BR" dirty="0">
              <a:effectLst>
                <a:outerShdw blurRad="38100" dist="38100" dir="2700000" algn="tl">
                  <a:srgbClr val="000000">
                    <a:alpha val="43137"/>
                  </a:srgbClr>
                </a:outerShdw>
              </a:effectLst>
            </a:endParaRPr>
          </a:p>
        </p:txBody>
      </p:sp>
      <p:sp>
        <p:nvSpPr>
          <p:cNvPr id="5" name="Retângulo 4"/>
          <p:cNvSpPr/>
          <p:nvPr/>
        </p:nvSpPr>
        <p:spPr>
          <a:xfrm>
            <a:off x="107504" y="195486"/>
            <a:ext cx="8856984" cy="4801314"/>
          </a:xfrm>
          <a:prstGeom prst="rect">
            <a:avLst/>
          </a:prstGeom>
        </p:spPr>
        <p:txBody>
          <a:bodyPr wrap="square">
            <a:spAutoFit/>
          </a:bodyPr>
          <a:lstStyle/>
          <a:p>
            <a:pPr algn="ctr">
              <a:spcAft>
                <a:spcPts val="0"/>
              </a:spcAft>
            </a:pPr>
            <a:endParaRPr lang="pt-BR" dirty="0" smtClean="0">
              <a:latin typeface="Arial"/>
              <a:ea typeface="Times New Roman"/>
            </a:endParaRPr>
          </a:p>
          <a:p>
            <a:pPr algn="ctr">
              <a:spcAft>
                <a:spcPts val="0"/>
              </a:spcAft>
            </a:pPr>
            <a:endParaRPr lang="pt-BR" dirty="0">
              <a:latin typeface="Arial"/>
              <a:ea typeface="Times New Roman"/>
            </a:endParaRPr>
          </a:p>
          <a:p>
            <a:pPr algn="ctr">
              <a:spcAft>
                <a:spcPts val="0"/>
              </a:spcAft>
            </a:pPr>
            <a:r>
              <a:rPr lang="pt-BR" dirty="0">
                <a:latin typeface="Arial"/>
                <a:ea typeface="Times New Roman"/>
              </a:rPr>
              <a:t>Após um breve descanso, o nosso guia, Sr. Sahid, uma figura... sugeriu que entrássemos no interior daquele soberbo monumento, erigido em pedras de várias toneladas, que não cansávamos de admirar, era como se fosse um clima de mistérios, envoltos em lendas, presentes naquele momento, pelas  palavras do guia.</a:t>
            </a:r>
            <a:endParaRPr lang="pt-BR" dirty="0">
              <a:latin typeface="Times New Roman"/>
              <a:ea typeface="Times New Roman"/>
            </a:endParaRPr>
          </a:p>
          <a:p>
            <a:pPr algn="ctr">
              <a:spcAft>
                <a:spcPts val="0"/>
              </a:spcAft>
            </a:pPr>
            <a:r>
              <a:rPr lang="pt-BR" dirty="0">
                <a:latin typeface="Arial"/>
                <a:ea typeface="Times New Roman"/>
              </a:rPr>
              <a:t> </a:t>
            </a:r>
            <a:endParaRPr lang="pt-BR" dirty="0">
              <a:latin typeface="Times New Roman"/>
              <a:ea typeface="Times New Roman"/>
            </a:endParaRPr>
          </a:p>
          <a:p>
            <a:pPr algn="ctr">
              <a:spcAft>
                <a:spcPts val="0"/>
              </a:spcAft>
            </a:pPr>
            <a:r>
              <a:rPr lang="pt-BR" dirty="0">
                <a:latin typeface="Arial"/>
                <a:ea typeface="Times New Roman"/>
              </a:rPr>
              <a:t>Entre tantas conversas, nos falou que foi o guia de uma pessoa muito importante e conhecida no Brasil, o Sr. Abravanel (Silvio Santos), que esteve recentemente visitando o local. </a:t>
            </a:r>
            <a:endParaRPr lang="pt-BR" dirty="0">
              <a:latin typeface="Times New Roman"/>
              <a:ea typeface="Times New Roman"/>
            </a:endParaRPr>
          </a:p>
          <a:p>
            <a:pPr algn="ctr">
              <a:spcAft>
                <a:spcPts val="0"/>
              </a:spcAft>
            </a:pPr>
            <a:r>
              <a:rPr lang="pt-BR" dirty="0">
                <a:latin typeface="Arial"/>
                <a:ea typeface="Times New Roman"/>
              </a:rPr>
              <a:t> </a:t>
            </a:r>
            <a:endParaRPr lang="pt-BR" dirty="0">
              <a:latin typeface="Times New Roman"/>
              <a:ea typeface="Times New Roman"/>
            </a:endParaRPr>
          </a:p>
          <a:p>
            <a:pPr algn="ctr">
              <a:spcAft>
                <a:spcPts val="0"/>
              </a:spcAft>
            </a:pPr>
            <a:r>
              <a:rPr lang="pt-BR" dirty="0">
                <a:latin typeface="Arial"/>
                <a:ea typeface="Times New Roman"/>
              </a:rPr>
              <a:t>Adquirimos os bilhetes e rumamos para a entrada onde nos esperava um beduíno que falava muito alto, como se estivéssemos entendo a língua árabe. </a:t>
            </a:r>
            <a:endParaRPr lang="pt-BR" dirty="0">
              <a:latin typeface="Times New Roman"/>
              <a:ea typeface="Times New Roman"/>
            </a:endParaRPr>
          </a:p>
          <a:p>
            <a:pPr algn="ctr">
              <a:spcAft>
                <a:spcPts val="0"/>
              </a:spcAft>
            </a:pPr>
            <a:r>
              <a:rPr lang="pt-BR" dirty="0">
                <a:latin typeface="Arial"/>
                <a:ea typeface="Times New Roman"/>
              </a:rPr>
              <a:t> </a:t>
            </a:r>
            <a:endParaRPr lang="pt-BR" dirty="0">
              <a:latin typeface="Times New Roman"/>
              <a:ea typeface="Times New Roman"/>
            </a:endParaRPr>
          </a:p>
          <a:p>
            <a:pPr algn="ctr">
              <a:spcAft>
                <a:spcPts val="0"/>
              </a:spcAft>
            </a:pPr>
            <a:r>
              <a:rPr lang="pt-BR" dirty="0">
                <a:latin typeface="Arial"/>
                <a:ea typeface="Times New Roman"/>
              </a:rPr>
              <a:t>Após algum entendimento, conseguimos saber que somente um grupo de cinco pessoas poderia ingressar desde que o anterior voltasse. </a:t>
            </a:r>
            <a:endParaRPr lang="pt-BR" dirty="0">
              <a:latin typeface="Times New Roman"/>
              <a:ea typeface="Times New Roman"/>
            </a:endParaRPr>
          </a:p>
          <a:p>
            <a:pPr algn="ctr">
              <a:spcAft>
                <a:spcPts val="0"/>
              </a:spcAft>
            </a:pPr>
            <a:r>
              <a:rPr lang="pt-BR" dirty="0">
                <a:latin typeface="Arial"/>
                <a:ea typeface="Times New Roman"/>
              </a:rPr>
              <a:t> </a:t>
            </a:r>
            <a:endParaRPr lang="pt-BR" dirty="0">
              <a:effectLst/>
              <a:latin typeface="Times New Roman"/>
              <a:ea typeface="Times New Roman"/>
            </a:endParaRPr>
          </a:p>
        </p:txBody>
      </p:sp>
    </p:spTree>
    <p:extLst>
      <p:ext uri="{BB962C8B-B14F-4D97-AF65-F5344CB8AC3E}">
        <p14:creationId xmlns:p14="http://schemas.microsoft.com/office/powerpoint/2010/main" val="3594726317"/>
      </p:ext>
    </p:extLst>
  </p:cSld>
  <p:clrMapOvr>
    <a:masterClrMapping/>
  </p:clrMapOvr>
  <mc:AlternateContent xmlns:mc="http://schemas.openxmlformats.org/markup-compatibility/2006" xmlns:p14="http://schemas.microsoft.com/office/powerpoint/2010/main">
    <mc:Choice Requires="p14">
      <p:transition spd="slow" p14:dur="4000" advClick="0" advTm="40000">
        <p14:doors dir="vert"/>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p:cTn id="7"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9" dur="4000"/>
                                        <p:tgtEl>
                                          <p:spTgt spid="5">
                                            <p:txEl>
                                              <p:pRg st="2" end="2"/>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p:cTn id="13"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15" dur="4000"/>
                                        <p:tgtEl>
                                          <p:spTgt spid="5">
                                            <p:txEl>
                                              <p:pRg st="3" end="3"/>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p:cTn id="19" dur="4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21" dur="4000"/>
                                        <p:tgtEl>
                                          <p:spTgt spid="5">
                                            <p:txEl>
                                              <p:pRg st="4" end="4"/>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p:cTn id="25" dur="4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27" dur="4000"/>
                                        <p:tgtEl>
                                          <p:spTgt spid="5">
                                            <p:txEl>
                                              <p:pRg st="5" end="5"/>
                                            </p:txEl>
                                          </p:spTgt>
                                        </p:tgtEl>
                                      </p:cBhvr>
                                    </p:animEffect>
                                  </p:childTnLst>
                                </p:cTn>
                              </p:par>
                            </p:childTnLst>
                          </p:cTn>
                        </p:par>
                        <p:par>
                          <p:cTn id="28" fill="hold">
                            <p:stCondLst>
                              <p:cond delay="16000"/>
                            </p:stCondLst>
                            <p:childTnLst>
                              <p:par>
                                <p:cTn id="29" presetID="53" presetClass="entr" presetSubtype="16" fill="hold" nodeType="after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p:cTn id="31" dur="4000" fill="hold"/>
                                        <p:tgtEl>
                                          <p:spTgt spid="5">
                                            <p:txEl>
                                              <p:pRg st="6" end="6"/>
                                            </p:txEl>
                                          </p:spTgt>
                                        </p:tgtEl>
                                        <p:attrNameLst>
                                          <p:attrName>ppt_w</p:attrName>
                                        </p:attrNameLst>
                                      </p:cBhvr>
                                      <p:tavLst>
                                        <p:tav tm="0">
                                          <p:val>
                                            <p:fltVal val="0"/>
                                          </p:val>
                                        </p:tav>
                                        <p:tav tm="100000">
                                          <p:val>
                                            <p:strVal val="#ppt_w"/>
                                          </p:val>
                                        </p:tav>
                                      </p:tavLst>
                                    </p:anim>
                                    <p:anim calcmode="lin" valueType="num">
                                      <p:cBhvr>
                                        <p:cTn id="32" dur="400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33" dur="4000"/>
                                        <p:tgtEl>
                                          <p:spTgt spid="5">
                                            <p:txEl>
                                              <p:pRg st="6" end="6"/>
                                            </p:txEl>
                                          </p:spTgt>
                                        </p:tgtEl>
                                      </p:cBhvr>
                                    </p:animEffect>
                                  </p:childTnLst>
                                </p:cTn>
                              </p:par>
                            </p:childTnLst>
                          </p:cTn>
                        </p:par>
                        <p:par>
                          <p:cTn id="34" fill="hold">
                            <p:stCondLst>
                              <p:cond delay="20000"/>
                            </p:stCondLst>
                            <p:childTnLst>
                              <p:par>
                                <p:cTn id="35" presetID="53" presetClass="entr" presetSubtype="16" fill="hold" nodeType="after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p:cTn id="37" dur="4000" fill="hold"/>
                                        <p:tgtEl>
                                          <p:spTgt spid="5">
                                            <p:txEl>
                                              <p:pRg st="7" end="7"/>
                                            </p:txEl>
                                          </p:spTgt>
                                        </p:tgtEl>
                                        <p:attrNameLst>
                                          <p:attrName>ppt_w</p:attrName>
                                        </p:attrNameLst>
                                      </p:cBhvr>
                                      <p:tavLst>
                                        <p:tav tm="0">
                                          <p:val>
                                            <p:fltVal val="0"/>
                                          </p:val>
                                        </p:tav>
                                        <p:tav tm="100000">
                                          <p:val>
                                            <p:strVal val="#ppt_w"/>
                                          </p:val>
                                        </p:tav>
                                      </p:tavLst>
                                    </p:anim>
                                    <p:anim calcmode="lin" valueType="num">
                                      <p:cBhvr>
                                        <p:cTn id="38" dur="400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39" dur="4000"/>
                                        <p:tgtEl>
                                          <p:spTgt spid="5">
                                            <p:txEl>
                                              <p:pRg st="7" end="7"/>
                                            </p:txEl>
                                          </p:spTgt>
                                        </p:tgtEl>
                                      </p:cBhvr>
                                    </p:animEffect>
                                  </p:childTnLst>
                                </p:cTn>
                              </p:par>
                            </p:childTnLst>
                          </p:cTn>
                        </p:par>
                        <p:par>
                          <p:cTn id="40" fill="hold">
                            <p:stCondLst>
                              <p:cond delay="24000"/>
                            </p:stCondLst>
                            <p:childTnLst>
                              <p:par>
                                <p:cTn id="41" presetID="53" presetClass="entr" presetSubtype="16" fill="hold" nodeType="afterEffect">
                                  <p:stCondLst>
                                    <p:cond delay="0"/>
                                  </p:stCondLst>
                                  <p:childTnLst>
                                    <p:set>
                                      <p:cBhvr>
                                        <p:cTn id="42" dur="1" fill="hold">
                                          <p:stCondLst>
                                            <p:cond delay="0"/>
                                          </p:stCondLst>
                                        </p:cTn>
                                        <p:tgtEl>
                                          <p:spTgt spid="5">
                                            <p:txEl>
                                              <p:pRg st="8" end="8"/>
                                            </p:txEl>
                                          </p:spTgt>
                                        </p:tgtEl>
                                        <p:attrNameLst>
                                          <p:attrName>style.visibility</p:attrName>
                                        </p:attrNameLst>
                                      </p:cBhvr>
                                      <p:to>
                                        <p:strVal val="visible"/>
                                      </p:to>
                                    </p:set>
                                    <p:anim calcmode="lin" valueType="num">
                                      <p:cBhvr>
                                        <p:cTn id="43" dur="4000" fill="hold"/>
                                        <p:tgtEl>
                                          <p:spTgt spid="5">
                                            <p:txEl>
                                              <p:pRg st="8" end="8"/>
                                            </p:txEl>
                                          </p:spTgt>
                                        </p:tgtEl>
                                        <p:attrNameLst>
                                          <p:attrName>ppt_w</p:attrName>
                                        </p:attrNameLst>
                                      </p:cBhvr>
                                      <p:tavLst>
                                        <p:tav tm="0">
                                          <p:val>
                                            <p:fltVal val="0"/>
                                          </p:val>
                                        </p:tav>
                                        <p:tav tm="100000">
                                          <p:val>
                                            <p:strVal val="#ppt_w"/>
                                          </p:val>
                                        </p:tav>
                                      </p:tavLst>
                                    </p:anim>
                                    <p:anim calcmode="lin" valueType="num">
                                      <p:cBhvr>
                                        <p:cTn id="44" dur="4000" fill="hold"/>
                                        <p:tgtEl>
                                          <p:spTgt spid="5">
                                            <p:txEl>
                                              <p:pRg st="8" end="8"/>
                                            </p:txEl>
                                          </p:spTgt>
                                        </p:tgtEl>
                                        <p:attrNameLst>
                                          <p:attrName>ppt_h</p:attrName>
                                        </p:attrNameLst>
                                      </p:cBhvr>
                                      <p:tavLst>
                                        <p:tav tm="0">
                                          <p:val>
                                            <p:fltVal val="0"/>
                                          </p:val>
                                        </p:tav>
                                        <p:tav tm="100000">
                                          <p:val>
                                            <p:strVal val="#ppt_h"/>
                                          </p:val>
                                        </p:tav>
                                      </p:tavLst>
                                    </p:anim>
                                    <p:animEffect transition="in" filter="fade">
                                      <p:cBhvr>
                                        <p:cTn id="45" dur="4000"/>
                                        <p:tgtEl>
                                          <p:spTgt spid="5">
                                            <p:txEl>
                                              <p:pRg st="8" end="8"/>
                                            </p:txEl>
                                          </p:spTgt>
                                        </p:tgtEl>
                                      </p:cBhvr>
                                    </p:animEffect>
                                  </p:childTnLst>
                                </p:cTn>
                              </p:par>
                            </p:childTnLst>
                          </p:cTn>
                        </p:par>
                        <p:par>
                          <p:cTn id="46" fill="hold">
                            <p:stCondLst>
                              <p:cond delay="28000"/>
                            </p:stCondLst>
                            <p:childTnLst>
                              <p:par>
                                <p:cTn id="47" presetID="53" presetClass="entr" presetSubtype="16" fill="hold" nodeType="afterEffect">
                                  <p:stCondLst>
                                    <p:cond delay="0"/>
                                  </p:stCondLst>
                                  <p:childTnLst>
                                    <p:set>
                                      <p:cBhvr>
                                        <p:cTn id="48" dur="1" fill="hold">
                                          <p:stCondLst>
                                            <p:cond delay="0"/>
                                          </p:stCondLst>
                                        </p:cTn>
                                        <p:tgtEl>
                                          <p:spTgt spid="5">
                                            <p:txEl>
                                              <p:pRg st="9" end="9"/>
                                            </p:txEl>
                                          </p:spTgt>
                                        </p:tgtEl>
                                        <p:attrNameLst>
                                          <p:attrName>style.visibility</p:attrName>
                                        </p:attrNameLst>
                                      </p:cBhvr>
                                      <p:to>
                                        <p:strVal val="visible"/>
                                      </p:to>
                                    </p:set>
                                    <p:anim calcmode="lin" valueType="num">
                                      <p:cBhvr>
                                        <p:cTn id="49" dur="4000" fill="hold"/>
                                        <p:tgtEl>
                                          <p:spTgt spid="5">
                                            <p:txEl>
                                              <p:pRg st="9" end="9"/>
                                            </p:txEl>
                                          </p:spTgt>
                                        </p:tgtEl>
                                        <p:attrNameLst>
                                          <p:attrName>ppt_w</p:attrName>
                                        </p:attrNameLst>
                                      </p:cBhvr>
                                      <p:tavLst>
                                        <p:tav tm="0">
                                          <p:val>
                                            <p:fltVal val="0"/>
                                          </p:val>
                                        </p:tav>
                                        <p:tav tm="100000">
                                          <p:val>
                                            <p:strVal val="#ppt_w"/>
                                          </p:val>
                                        </p:tav>
                                      </p:tavLst>
                                    </p:anim>
                                    <p:anim calcmode="lin" valueType="num">
                                      <p:cBhvr>
                                        <p:cTn id="50" dur="4000" fill="hold"/>
                                        <p:tgtEl>
                                          <p:spTgt spid="5">
                                            <p:txEl>
                                              <p:pRg st="9" end="9"/>
                                            </p:txEl>
                                          </p:spTgt>
                                        </p:tgtEl>
                                        <p:attrNameLst>
                                          <p:attrName>ppt_h</p:attrName>
                                        </p:attrNameLst>
                                      </p:cBhvr>
                                      <p:tavLst>
                                        <p:tav tm="0">
                                          <p:val>
                                            <p:fltVal val="0"/>
                                          </p:val>
                                        </p:tav>
                                        <p:tav tm="100000">
                                          <p:val>
                                            <p:strVal val="#ppt_h"/>
                                          </p:val>
                                        </p:tav>
                                      </p:tavLst>
                                    </p:anim>
                                    <p:animEffect transition="in" filter="fade">
                                      <p:cBhvr>
                                        <p:cTn id="51" dur="40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35307"/>
            <a:ext cx="1556792" cy="875696"/>
          </a:xfrm>
          <a:prstGeom prst="rect">
            <a:avLst/>
          </a:prstGeom>
          <a:ln>
            <a:solidFill>
              <a:srgbClr val="0070C0"/>
            </a:solidFill>
          </a:ln>
        </p:spPr>
      </p:pic>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5896" y="138001"/>
            <a:ext cx="1547213" cy="870308"/>
          </a:xfrm>
          <a:prstGeom prst="rect">
            <a:avLst/>
          </a:prstGeom>
          <a:ln>
            <a:solidFill>
              <a:srgbClr val="0070C0"/>
            </a:solidFill>
          </a:ln>
        </p:spPr>
      </p:pic>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8506" y="140726"/>
            <a:ext cx="1502786" cy="891099"/>
          </a:xfrm>
          <a:prstGeom prst="rect">
            <a:avLst/>
          </a:prstGeom>
          <a:ln>
            <a:solidFill>
              <a:srgbClr val="0070C0"/>
            </a:solidFill>
          </a:ln>
        </p:spPr>
      </p:pic>
      <p:sp>
        <p:nvSpPr>
          <p:cNvPr id="6" name="CaixaDeTexto 5"/>
          <p:cNvSpPr txBox="1"/>
          <p:nvPr/>
        </p:nvSpPr>
        <p:spPr>
          <a:xfrm>
            <a:off x="184301" y="756624"/>
            <a:ext cx="1547213" cy="253916"/>
          </a:xfrm>
          <a:prstGeom prst="rect">
            <a:avLst/>
          </a:prstGeom>
          <a:noFill/>
        </p:spPr>
        <p:txBody>
          <a:bodyPr wrap="square" rtlCol="0">
            <a:spAutoFit/>
          </a:bodyPr>
          <a:lstStyle/>
          <a:p>
            <a:pPr algn="ctr"/>
            <a:r>
              <a:rPr lang="pt-BR" sz="1050" dirty="0">
                <a:solidFill>
                  <a:srgbClr val="FFFF00"/>
                </a:solidFill>
              </a:rPr>
              <a:t>Show de luzes </a:t>
            </a:r>
          </a:p>
        </p:txBody>
      </p:sp>
      <p:sp>
        <p:nvSpPr>
          <p:cNvPr id="8" name="CaixaDeTexto 7"/>
          <p:cNvSpPr txBox="1"/>
          <p:nvPr/>
        </p:nvSpPr>
        <p:spPr>
          <a:xfrm>
            <a:off x="3670743" y="675833"/>
            <a:ext cx="1512366" cy="415498"/>
          </a:xfrm>
          <a:prstGeom prst="rect">
            <a:avLst/>
          </a:prstGeom>
          <a:noFill/>
        </p:spPr>
        <p:txBody>
          <a:bodyPr wrap="square" rtlCol="0">
            <a:spAutoFit/>
          </a:bodyPr>
          <a:lstStyle/>
          <a:p>
            <a:pPr algn="ctr"/>
            <a:r>
              <a:rPr lang="pt-BR" sz="1050" dirty="0">
                <a:solidFill>
                  <a:srgbClr val="FFFF00"/>
                </a:solidFill>
              </a:rPr>
              <a:t>O cavaleiro do deserto</a:t>
            </a:r>
          </a:p>
        </p:txBody>
      </p:sp>
      <p:sp>
        <p:nvSpPr>
          <p:cNvPr id="9" name="CaixaDeTexto 8"/>
          <p:cNvSpPr txBox="1"/>
          <p:nvPr/>
        </p:nvSpPr>
        <p:spPr>
          <a:xfrm>
            <a:off x="7291032" y="777909"/>
            <a:ext cx="1480260" cy="253916"/>
          </a:xfrm>
          <a:prstGeom prst="rect">
            <a:avLst/>
          </a:prstGeom>
          <a:noFill/>
        </p:spPr>
        <p:txBody>
          <a:bodyPr wrap="square" rtlCol="0">
            <a:spAutoFit/>
          </a:bodyPr>
          <a:lstStyle/>
          <a:p>
            <a:pPr algn="ctr"/>
            <a:r>
              <a:rPr lang="pt-BR" sz="1050" dirty="0">
                <a:solidFill>
                  <a:srgbClr val="FFFF00"/>
                </a:solidFill>
              </a:rPr>
              <a:t>Entrada da tumba</a:t>
            </a:r>
          </a:p>
        </p:txBody>
      </p:sp>
      <p:sp>
        <p:nvSpPr>
          <p:cNvPr id="5" name="Retângulo 4"/>
          <p:cNvSpPr/>
          <p:nvPr/>
        </p:nvSpPr>
        <p:spPr>
          <a:xfrm>
            <a:off x="179512" y="1019044"/>
            <a:ext cx="8591780" cy="4278094"/>
          </a:xfrm>
          <a:prstGeom prst="rect">
            <a:avLst/>
          </a:prstGeom>
        </p:spPr>
        <p:txBody>
          <a:bodyPr wrap="square">
            <a:spAutoFit/>
          </a:bodyPr>
          <a:lstStyle/>
          <a:p>
            <a:pPr algn="ctr">
              <a:spcAft>
                <a:spcPts val="0"/>
              </a:spcAft>
            </a:pPr>
            <a:r>
              <a:rPr lang="pt-BR" sz="3200" dirty="0">
                <a:latin typeface="Arial"/>
                <a:ea typeface="Times New Roman"/>
              </a:rPr>
              <a:t> </a:t>
            </a:r>
            <a:r>
              <a:rPr lang="pt-BR" sz="2400" dirty="0">
                <a:latin typeface="Arial"/>
                <a:ea typeface="Times New Roman"/>
              </a:rPr>
              <a:t>Esperamos pacientemente sob aquele sol... Quando apareceu a primeira pessoa, percebemos que a expressão era de alivio. Perguntei o que tinha de interessante lá dentro. Como eram todos estrangeiros, o idioma não foi entendido, mas se percebiam nos rostos, várias caras e bocas. O que será que viram lá embaixo? Sim, porque a entrada era por um túnel que penetrava em acentuado declive, através de uma escada de madeira contendo “placas de escoras feito um breque para não cair”. A passagem era estreita e o caminhar tinha que ser bastante abaixado. Haja coluna!!!</a:t>
            </a:r>
            <a:endParaRPr lang="pt-BR" sz="2400" dirty="0">
              <a:latin typeface="Times New Roman"/>
              <a:ea typeface="Times New Roman"/>
            </a:endParaRPr>
          </a:p>
          <a:p>
            <a:pPr algn="ctr">
              <a:spcAft>
                <a:spcPts val="0"/>
              </a:spcAft>
            </a:pPr>
            <a:r>
              <a:rPr lang="pt-BR" sz="2400" dirty="0">
                <a:latin typeface="Arial"/>
                <a:ea typeface="Times New Roman"/>
              </a:rPr>
              <a:t> </a:t>
            </a:r>
            <a:endParaRPr lang="pt-BR" sz="3200" dirty="0">
              <a:latin typeface="Times New Roman"/>
              <a:ea typeface="Times New Roman"/>
            </a:endParaRPr>
          </a:p>
        </p:txBody>
      </p:sp>
    </p:spTree>
    <p:extLst>
      <p:ext uri="{BB962C8B-B14F-4D97-AF65-F5344CB8AC3E}">
        <p14:creationId xmlns:p14="http://schemas.microsoft.com/office/powerpoint/2010/main" val="2346296092"/>
      </p:ext>
    </p:extLst>
  </p:cSld>
  <p:clrMapOvr>
    <a:masterClrMapping/>
  </p:clrMapOvr>
  <mc:AlternateContent xmlns:mc="http://schemas.openxmlformats.org/markup-compatibility/2006" xmlns:p14="http://schemas.microsoft.com/office/powerpoint/2010/main">
    <mc:Choice Requires="p14">
      <p:transition spd="slow" p14:dur="4000" advClick="0" advTm="40000">
        <p14:prism/>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437874" y="870561"/>
            <a:ext cx="4320480" cy="369332"/>
          </a:xfrm>
          <a:prstGeom prst="rect">
            <a:avLst/>
          </a:prstGeom>
        </p:spPr>
        <p:txBody>
          <a:bodyPr wrap="square">
            <a:spAutoFit/>
          </a:bodyPr>
          <a:lstStyle/>
          <a:p>
            <a:pPr algn="ctr">
              <a:spcAft>
                <a:spcPts val="0"/>
              </a:spcAft>
            </a:pPr>
            <a:r>
              <a:rPr lang="pt-BR" dirty="0">
                <a:effectLst>
                  <a:outerShdw blurRad="38100" dist="38100" dir="2700000" algn="tl">
                    <a:srgbClr val="000000">
                      <a:alpha val="43137"/>
                    </a:srgbClr>
                  </a:outerShdw>
                </a:effectLst>
                <a:latin typeface="Arial"/>
                <a:ea typeface="Times New Roman"/>
              </a:rPr>
              <a:t>.</a:t>
            </a:r>
            <a:endParaRPr lang="pt-BR" dirty="0">
              <a:effectLst>
                <a:outerShdw blurRad="38100" dist="38100" dir="2700000" algn="tl">
                  <a:srgbClr val="000000">
                    <a:alpha val="43137"/>
                  </a:srgbClr>
                </a:outerShdw>
              </a:effectLst>
            </a:endParaRPr>
          </a:p>
        </p:txBody>
      </p:sp>
      <p:sp>
        <p:nvSpPr>
          <p:cNvPr id="5" name="Retângulo 4"/>
          <p:cNvSpPr/>
          <p:nvPr/>
        </p:nvSpPr>
        <p:spPr>
          <a:xfrm>
            <a:off x="179512" y="339502"/>
            <a:ext cx="8712967" cy="4632037"/>
          </a:xfrm>
          <a:prstGeom prst="rect">
            <a:avLst/>
          </a:prstGeom>
        </p:spPr>
        <p:txBody>
          <a:bodyPr wrap="square">
            <a:spAutoFit/>
          </a:bodyPr>
          <a:lstStyle/>
          <a:p>
            <a:pPr algn="ctr">
              <a:spcAft>
                <a:spcPts val="0"/>
              </a:spcAft>
            </a:pPr>
            <a:r>
              <a:rPr lang="pt-BR" sz="1600" dirty="0">
                <a:latin typeface="Arial"/>
                <a:ea typeface="Times New Roman"/>
              </a:rPr>
              <a:t> </a:t>
            </a:r>
            <a:r>
              <a:rPr lang="pt-BR" sz="2000" dirty="0" smtClean="0">
                <a:latin typeface="Arial"/>
                <a:ea typeface="Times New Roman"/>
              </a:rPr>
              <a:t>Fomos </a:t>
            </a:r>
            <a:r>
              <a:rPr lang="pt-BR" sz="2000" dirty="0">
                <a:latin typeface="Arial"/>
                <a:ea typeface="Times New Roman"/>
              </a:rPr>
              <a:t>descendo, descendo, descendo, até que encontramos alguns corredores. Todos decorados com figuras mitológicas e paisagens, contando em forma de hieróglifos: a vida do faraó, desde o seu nascimento até o dia de sua entrada (após a sua morte terrena), de forma triunfal e retumbante, seguida de seu séquito em vida, em direção à câmara mortuária que continha o seu sarcófago.</a:t>
            </a:r>
            <a:endParaRPr lang="pt-BR" sz="2000" dirty="0">
              <a:latin typeface="Times New Roman"/>
              <a:ea typeface="Times New Roman"/>
            </a:endParaRPr>
          </a:p>
          <a:p>
            <a:pPr algn="ctr">
              <a:spcAft>
                <a:spcPts val="0"/>
              </a:spcAft>
            </a:pPr>
            <a:r>
              <a:rPr lang="pt-BR" sz="2000" dirty="0">
                <a:latin typeface="Arial"/>
                <a:ea typeface="Times New Roman"/>
              </a:rPr>
              <a:t> </a:t>
            </a:r>
            <a:endParaRPr lang="pt-BR" sz="2000" dirty="0">
              <a:latin typeface="Times New Roman"/>
              <a:ea typeface="Times New Roman"/>
            </a:endParaRPr>
          </a:p>
          <a:p>
            <a:pPr algn="ctr">
              <a:spcAft>
                <a:spcPts val="0"/>
              </a:spcAft>
            </a:pPr>
            <a:r>
              <a:rPr lang="pt-BR" sz="2000" dirty="0">
                <a:latin typeface="Arial"/>
                <a:ea typeface="Times New Roman"/>
              </a:rPr>
              <a:t>Uma sala a antecedia e nela estava um beduíno todo aparamentado e que alegremente nos recebia para dar informações sob aquele mundo subterrâneo cheio de lendas e mistérios.</a:t>
            </a:r>
            <a:endParaRPr lang="pt-BR" sz="2000" dirty="0">
              <a:latin typeface="Times New Roman"/>
              <a:ea typeface="Times New Roman"/>
            </a:endParaRPr>
          </a:p>
          <a:p>
            <a:pPr algn="ctr">
              <a:spcAft>
                <a:spcPts val="0"/>
              </a:spcAft>
            </a:pPr>
            <a:r>
              <a:rPr lang="pt-BR" sz="2000" dirty="0">
                <a:latin typeface="Arial"/>
                <a:ea typeface="Times New Roman"/>
              </a:rPr>
              <a:t> </a:t>
            </a:r>
            <a:endParaRPr lang="pt-BR" sz="2000" dirty="0">
              <a:latin typeface="Times New Roman"/>
              <a:ea typeface="Times New Roman"/>
            </a:endParaRPr>
          </a:p>
          <a:p>
            <a:pPr algn="ctr">
              <a:spcAft>
                <a:spcPts val="0"/>
              </a:spcAft>
            </a:pPr>
            <a:r>
              <a:rPr lang="pt-BR" sz="2000" dirty="0">
                <a:latin typeface="Arial"/>
                <a:ea typeface="Times New Roman"/>
              </a:rPr>
              <a:t>Seus olhos brilhavam estranhamente; constatei evidências em seu rosto, de um homem que vivia aquele momento, como se estivesse presente no dia do sepultamento do faraó.</a:t>
            </a:r>
            <a:endParaRPr lang="pt-BR" sz="2000" dirty="0">
              <a:latin typeface="Times New Roman"/>
              <a:ea typeface="Times New Roman"/>
            </a:endParaRPr>
          </a:p>
          <a:p>
            <a:pPr algn="ctr">
              <a:spcAft>
                <a:spcPts val="0"/>
              </a:spcAft>
            </a:pPr>
            <a:r>
              <a:rPr lang="pt-BR" sz="1600" dirty="0">
                <a:latin typeface="Arial"/>
                <a:ea typeface="Times New Roman"/>
              </a:rPr>
              <a:t> </a:t>
            </a:r>
            <a:endParaRPr lang="pt-BR" sz="1600" dirty="0">
              <a:latin typeface="Times New Roman"/>
              <a:ea typeface="Times New Roman"/>
            </a:endParaRPr>
          </a:p>
        </p:txBody>
      </p:sp>
    </p:spTree>
    <p:extLst>
      <p:ext uri="{BB962C8B-B14F-4D97-AF65-F5344CB8AC3E}">
        <p14:creationId xmlns:p14="http://schemas.microsoft.com/office/powerpoint/2010/main" val="2534863879"/>
      </p:ext>
    </p:extLst>
  </p:cSld>
  <p:clrMapOvr>
    <a:masterClrMapping/>
  </p:clrMapOvr>
  <mc:AlternateContent xmlns:mc="http://schemas.openxmlformats.org/markup-compatibility/2006" xmlns:p14="http://schemas.microsoft.com/office/powerpoint/2010/main">
    <mc:Choice Requires="p14">
      <p:transition spd="slow" p14:dur="4000" advClick="0" advTm="40000">
        <p14:flip dir="r"/>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5">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5">
                                            <p:txEl>
                                              <p:pRg st="2" end="2"/>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7" dur="4000"/>
                                        <p:tgtEl>
                                          <p:spTgt spid="5">
                                            <p:txEl>
                                              <p:pRg st="3" end="3"/>
                                            </p:txEl>
                                          </p:spTgt>
                                        </p:tgtEl>
                                      </p:cBhvr>
                                    </p:animEffect>
                                  </p:childTnLst>
                                </p:cTn>
                              </p:par>
                            </p:childTnLst>
                          </p:cTn>
                        </p:par>
                        <p:par>
                          <p:cTn id="28" fill="hold">
                            <p:stCondLst>
                              <p:cond delay="16000"/>
                            </p:stCondLst>
                            <p:childTnLst>
                              <p:par>
                                <p:cTn id="29" presetID="53" presetClass="entr" presetSubtype="16" fill="hold" nodeType="after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p:cTn id="31" dur="4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32" dur="40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33" dur="4000"/>
                                        <p:tgtEl>
                                          <p:spTgt spid="5">
                                            <p:txEl>
                                              <p:pRg st="4" end="4"/>
                                            </p:txEl>
                                          </p:spTgt>
                                        </p:tgtEl>
                                      </p:cBhvr>
                                    </p:animEffect>
                                  </p:childTnLst>
                                </p:cTn>
                              </p:par>
                            </p:childTnLst>
                          </p:cTn>
                        </p:par>
                        <p:par>
                          <p:cTn id="34" fill="hold">
                            <p:stCondLst>
                              <p:cond delay="20000"/>
                            </p:stCondLst>
                            <p:childTnLst>
                              <p:par>
                                <p:cTn id="35" presetID="53" presetClass="entr" presetSubtype="16" fill="hold" nodeType="after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p:cTn id="37" dur="4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38" dur="40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39" dur="40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4101053"/>
            <a:ext cx="1556792" cy="875696"/>
          </a:xfrm>
          <a:prstGeom prst="rect">
            <a:avLst/>
          </a:prstGeom>
          <a:ln>
            <a:solidFill>
              <a:srgbClr val="0070C0"/>
            </a:solidFill>
          </a:ln>
        </p:spPr>
      </p:pic>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8304" y="4106441"/>
            <a:ext cx="1547213" cy="870308"/>
          </a:xfrm>
          <a:prstGeom prst="rect">
            <a:avLst/>
          </a:prstGeom>
          <a:ln>
            <a:solidFill>
              <a:srgbClr val="0070C0"/>
            </a:solidFill>
          </a:ln>
        </p:spPr>
      </p:pic>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35896" y="4101053"/>
            <a:ext cx="1502786" cy="891099"/>
          </a:xfrm>
          <a:prstGeom prst="rect">
            <a:avLst/>
          </a:prstGeom>
          <a:ln>
            <a:solidFill>
              <a:srgbClr val="0070C0"/>
            </a:solidFill>
          </a:ln>
        </p:spPr>
      </p:pic>
      <p:sp>
        <p:nvSpPr>
          <p:cNvPr id="5" name="Retângulo 4"/>
          <p:cNvSpPr/>
          <p:nvPr/>
        </p:nvSpPr>
        <p:spPr>
          <a:xfrm>
            <a:off x="191876" y="267494"/>
            <a:ext cx="8676005" cy="3600986"/>
          </a:xfrm>
          <a:prstGeom prst="rect">
            <a:avLst/>
          </a:prstGeom>
        </p:spPr>
        <p:txBody>
          <a:bodyPr wrap="square">
            <a:spAutoFit/>
          </a:bodyPr>
          <a:lstStyle/>
          <a:p>
            <a:pPr algn="ctr">
              <a:spcAft>
                <a:spcPts val="0"/>
              </a:spcAft>
            </a:pPr>
            <a:r>
              <a:rPr lang="pt-BR" sz="2000" dirty="0">
                <a:latin typeface="Arial"/>
                <a:ea typeface="Times New Roman"/>
              </a:rPr>
              <a:t>Embora não entendêssemos uma palavra sequer, sabíamos do que falava, principalmente depois de termos assistido na noite anterior ao show de luzes, projetada sob a mesma pirâmide onde agora, nos encontrávamos em seu interior. </a:t>
            </a:r>
            <a:endParaRPr lang="pt-BR" sz="2000" dirty="0">
              <a:latin typeface="Times New Roman"/>
              <a:ea typeface="Times New Roman"/>
            </a:endParaRPr>
          </a:p>
          <a:p>
            <a:pPr algn="ctr">
              <a:spcAft>
                <a:spcPts val="0"/>
              </a:spcAft>
            </a:pPr>
            <a:r>
              <a:rPr lang="pt-BR" sz="2000" dirty="0">
                <a:latin typeface="Arial"/>
                <a:ea typeface="Times New Roman"/>
              </a:rPr>
              <a:t> </a:t>
            </a:r>
            <a:endParaRPr lang="pt-BR" sz="2000" dirty="0">
              <a:latin typeface="Times New Roman"/>
              <a:ea typeface="Times New Roman"/>
            </a:endParaRPr>
          </a:p>
          <a:p>
            <a:pPr algn="ctr">
              <a:spcAft>
                <a:spcPts val="0"/>
              </a:spcAft>
            </a:pPr>
            <a:r>
              <a:rPr lang="pt-BR" sz="2000" dirty="0">
                <a:latin typeface="Arial"/>
                <a:ea typeface="Times New Roman"/>
              </a:rPr>
              <a:t>Conforme nos ia explicando, mostrava os locais, corredores, câmaras, santuários e deuses desenhados e entalhados nas rochas vivas para cada crença e foi assim até o ritual do embalsamamento do corpo e a colocação no sarcófago, descrito pelos escribas do faraó, através das mãos dos artesões da época. </a:t>
            </a:r>
            <a:endParaRPr lang="pt-BR" sz="2000" dirty="0">
              <a:latin typeface="Times New Roman"/>
              <a:ea typeface="Times New Roman"/>
            </a:endParaRPr>
          </a:p>
          <a:p>
            <a:pPr algn="ctr">
              <a:spcAft>
                <a:spcPts val="0"/>
              </a:spcAft>
            </a:pPr>
            <a:r>
              <a:rPr lang="pt-BR" sz="2800" dirty="0">
                <a:latin typeface="Arial"/>
                <a:ea typeface="Times New Roman"/>
              </a:rPr>
              <a:t> </a:t>
            </a:r>
            <a:endParaRPr lang="pt-BR" sz="2800" dirty="0">
              <a:latin typeface="Times New Roman"/>
              <a:ea typeface="Times New Roman"/>
            </a:endParaRPr>
          </a:p>
        </p:txBody>
      </p:sp>
    </p:spTree>
    <p:extLst>
      <p:ext uri="{BB962C8B-B14F-4D97-AF65-F5344CB8AC3E}">
        <p14:creationId xmlns:p14="http://schemas.microsoft.com/office/powerpoint/2010/main" val="1222888432"/>
      </p:ext>
    </p:extLst>
  </p:cSld>
  <p:clrMapOvr>
    <a:masterClrMapping/>
  </p:clrMapOvr>
  <mc:AlternateContent xmlns:mc="http://schemas.openxmlformats.org/markup-compatibility/2006" xmlns:p14="http://schemas.microsoft.com/office/powerpoint/2010/main">
    <mc:Choice Requires="p14">
      <p:transition spd="slow" p14:dur="4000" advClick="0" advTm="40000">
        <p14:prism/>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5">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5">
                                            <p:txEl>
                                              <p:pRg st="2" end="2"/>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7" dur="4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437874" y="870561"/>
            <a:ext cx="4320480" cy="369332"/>
          </a:xfrm>
          <a:prstGeom prst="rect">
            <a:avLst/>
          </a:prstGeom>
        </p:spPr>
        <p:txBody>
          <a:bodyPr wrap="square">
            <a:spAutoFit/>
          </a:bodyPr>
          <a:lstStyle/>
          <a:p>
            <a:pPr algn="ctr">
              <a:spcAft>
                <a:spcPts val="0"/>
              </a:spcAft>
            </a:pPr>
            <a:r>
              <a:rPr lang="pt-BR" dirty="0">
                <a:effectLst>
                  <a:outerShdw blurRad="38100" dist="38100" dir="2700000" algn="tl">
                    <a:srgbClr val="000000">
                      <a:alpha val="43137"/>
                    </a:srgbClr>
                  </a:outerShdw>
                </a:effectLst>
                <a:latin typeface="Arial"/>
                <a:ea typeface="Times New Roman"/>
              </a:rPr>
              <a:t>.</a:t>
            </a:r>
            <a:endParaRPr lang="pt-BR" dirty="0">
              <a:effectLst>
                <a:outerShdw blurRad="38100" dist="38100" dir="2700000" algn="tl">
                  <a:srgbClr val="000000">
                    <a:alpha val="43137"/>
                  </a:srgbClr>
                </a:outerShdw>
              </a:effectLst>
            </a:endParaRPr>
          </a:p>
        </p:txBody>
      </p:sp>
      <p:sp>
        <p:nvSpPr>
          <p:cNvPr id="5" name="Retângulo 4"/>
          <p:cNvSpPr/>
          <p:nvPr/>
        </p:nvSpPr>
        <p:spPr>
          <a:xfrm>
            <a:off x="323528" y="195486"/>
            <a:ext cx="8712967" cy="4770537"/>
          </a:xfrm>
          <a:prstGeom prst="rect">
            <a:avLst/>
          </a:prstGeom>
        </p:spPr>
        <p:txBody>
          <a:bodyPr wrap="square">
            <a:spAutoFit/>
          </a:bodyPr>
          <a:lstStyle/>
          <a:p>
            <a:pPr algn="ctr">
              <a:spcAft>
                <a:spcPts val="0"/>
              </a:spcAft>
            </a:pPr>
            <a:r>
              <a:rPr lang="pt-BR" sz="3200" dirty="0">
                <a:latin typeface="Arial"/>
                <a:ea typeface="Times New Roman"/>
              </a:rPr>
              <a:t> </a:t>
            </a:r>
            <a:r>
              <a:rPr lang="pt-BR" sz="2400" dirty="0">
                <a:latin typeface="Arial"/>
                <a:ea typeface="Times New Roman"/>
              </a:rPr>
              <a:t>Apresentava-se agora vazio... Saqueado que foi pelos profanadores de tumbas, que levaram todas as imensas riquezas que foram sepultadas com o faraó e que foi dilapidada daquele povo e, o seu governo, nunca mais as terá de volta. Agora, estão espalhadas pelos museus do mundo, em exibição e contendo relíquias que moralmente não lhes pertencem. </a:t>
            </a:r>
          </a:p>
          <a:p>
            <a:pPr algn="ctr">
              <a:spcAft>
                <a:spcPts val="0"/>
              </a:spcAft>
            </a:pPr>
            <a:endParaRPr lang="pt-BR" sz="2400" dirty="0">
              <a:latin typeface="Arial"/>
              <a:ea typeface="Times New Roman"/>
            </a:endParaRPr>
          </a:p>
          <a:p>
            <a:pPr algn="ctr">
              <a:spcAft>
                <a:spcPts val="0"/>
              </a:spcAft>
            </a:pPr>
            <a:r>
              <a:rPr lang="pt-BR" sz="2400" dirty="0">
                <a:latin typeface="Arial"/>
                <a:ea typeface="Times New Roman"/>
              </a:rPr>
              <a:t>O dinheiro arrecadado com a visitação pública engrossa as divisas desses países, não condizente com sua história, uma vez que aqueles tesouros pertencem ao povo egípcio.</a:t>
            </a:r>
            <a:endParaRPr lang="pt-BR" sz="2400" dirty="0">
              <a:latin typeface="Times New Roman"/>
              <a:ea typeface="Times New Roman"/>
            </a:endParaRPr>
          </a:p>
          <a:p>
            <a:pPr algn="ctr">
              <a:spcAft>
                <a:spcPts val="0"/>
              </a:spcAft>
            </a:pPr>
            <a:r>
              <a:rPr lang="pt-BR" sz="3200" dirty="0">
                <a:latin typeface="Arial"/>
                <a:ea typeface="Times New Roman"/>
              </a:rPr>
              <a:t> </a:t>
            </a:r>
            <a:endParaRPr lang="pt-BR" sz="3200" dirty="0">
              <a:latin typeface="Times New Roman"/>
              <a:ea typeface="Times New Roman"/>
            </a:endParaRPr>
          </a:p>
        </p:txBody>
      </p:sp>
    </p:spTree>
    <p:extLst>
      <p:ext uri="{BB962C8B-B14F-4D97-AF65-F5344CB8AC3E}">
        <p14:creationId xmlns:p14="http://schemas.microsoft.com/office/powerpoint/2010/main" val="3217187697"/>
      </p:ext>
    </p:extLst>
  </p:cSld>
  <p:clrMapOvr>
    <a:masterClrMapping/>
  </p:clrMapOvr>
  <mc:AlternateContent xmlns:mc="http://schemas.openxmlformats.org/markup-compatibility/2006" xmlns:p14="http://schemas.microsoft.com/office/powerpoint/2010/main">
    <mc:Choice Requires="p14">
      <p:transition spd="slow" p14:dur="4000" advClick="0" advTm="40000">
        <p14:gallery dir="l"/>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p:cTn id="13"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5" dur="4000"/>
                                        <p:tgtEl>
                                          <p:spTgt spid="5">
                                            <p:txEl>
                                              <p:pRg st="2" end="2"/>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p:cTn id="19"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1" dur="4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144269"/>
            <a:ext cx="1547213" cy="870308"/>
          </a:xfrm>
          <a:prstGeom prst="rect">
            <a:avLst/>
          </a:prstGeom>
          <a:ln>
            <a:solidFill>
              <a:srgbClr val="0070C0"/>
            </a:solidFill>
          </a:ln>
        </p:spPr>
      </p:pic>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8304" y="123478"/>
            <a:ext cx="1502786" cy="891099"/>
          </a:xfrm>
          <a:prstGeom prst="rect">
            <a:avLst/>
          </a:prstGeom>
          <a:ln>
            <a:solidFill>
              <a:srgbClr val="0070C0"/>
            </a:solidFill>
          </a:ln>
        </p:spPr>
      </p:pic>
      <p:sp>
        <p:nvSpPr>
          <p:cNvPr id="5" name="Retângulo 4"/>
          <p:cNvSpPr/>
          <p:nvPr/>
        </p:nvSpPr>
        <p:spPr>
          <a:xfrm>
            <a:off x="332553" y="915566"/>
            <a:ext cx="8487562" cy="4154984"/>
          </a:xfrm>
          <a:prstGeom prst="rect">
            <a:avLst/>
          </a:prstGeom>
        </p:spPr>
        <p:txBody>
          <a:bodyPr wrap="square">
            <a:spAutoFit/>
          </a:bodyPr>
          <a:lstStyle/>
          <a:p>
            <a:pPr algn="ctr"/>
            <a:r>
              <a:rPr lang="pt-BR" sz="2400" dirty="0">
                <a:latin typeface="Arial"/>
                <a:ea typeface="Times New Roman"/>
              </a:rPr>
              <a:t>Conforme o beduíno falava, minha mente viajava... Buscando viver aquele momento... As pessoas ali dentro, preparando o ritual até o lacramento da última pedra de mármore que estava ali sob meus olhos... </a:t>
            </a:r>
          </a:p>
          <a:p>
            <a:pPr algn="ctr"/>
            <a:endParaRPr lang="pt-BR" sz="2400" dirty="0">
              <a:latin typeface="Arial"/>
              <a:ea typeface="Times New Roman"/>
            </a:endParaRPr>
          </a:p>
          <a:p>
            <a:pPr algn="ctr"/>
            <a:r>
              <a:rPr lang="pt-BR" sz="2400" dirty="0">
                <a:latin typeface="Arial"/>
                <a:ea typeface="Times New Roman"/>
              </a:rPr>
              <a:t>Dei alguns passos para trás para observar melhor, olhei para o teto todo decorado com aquelas figuras e as inscrições. O éco das vozes ricocheteando nas rochas milenares levava o pensamento a buscar o último ato de tudo o que se passava ali dentro, até que ouvi um grito do beduíno, como se fosse de atenção ou cuidado.</a:t>
            </a:r>
            <a:endParaRPr lang="pt-BR" sz="2400" dirty="0"/>
          </a:p>
        </p:txBody>
      </p:sp>
    </p:spTree>
    <p:extLst>
      <p:ext uri="{BB962C8B-B14F-4D97-AF65-F5344CB8AC3E}">
        <p14:creationId xmlns:p14="http://schemas.microsoft.com/office/powerpoint/2010/main" val="3748300625"/>
      </p:ext>
    </p:extLst>
  </p:cSld>
  <p:clrMapOvr>
    <a:masterClrMapping/>
  </p:clrMapOvr>
  <mc:AlternateContent xmlns:mc="http://schemas.openxmlformats.org/markup-compatibility/2006" xmlns:p14="http://schemas.microsoft.com/office/powerpoint/2010/main">
    <mc:Choice Requires="p14">
      <p:transition spd="slow" p14:dur="4000" advClick="0" advTm="40000">
        <p:wheel spokes="1"/>
      </p:transition>
    </mc:Choice>
    <mc:Fallback xmlns="">
      <p:transition spd="slow" advClick="0" advTm="4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p:cTn id="13"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5" dur="4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252866"/>
            <a:ext cx="2970330" cy="1670812"/>
          </a:xfrm>
          <a:prstGeom prst="rect">
            <a:avLst/>
          </a:prstGeom>
          <a:ln>
            <a:solidFill>
              <a:srgbClr val="0070C0"/>
            </a:solidFill>
          </a:ln>
        </p:spPr>
      </p:pic>
      <p:sp>
        <p:nvSpPr>
          <p:cNvPr id="5" name="Retângulo 4"/>
          <p:cNvSpPr/>
          <p:nvPr/>
        </p:nvSpPr>
        <p:spPr>
          <a:xfrm>
            <a:off x="323528" y="1937595"/>
            <a:ext cx="8424935" cy="3093154"/>
          </a:xfrm>
          <a:prstGeom prst="rect">
            <a:avLst/>
          </a:prstGeom>
        </p:spPr>
        <p:txBody>
          <a:bodyPr wrap="square">
            <a:spAutoFit/>
          </a:bodyPr>
          <a:lstStyle/>
          <a:p>
            <a:pPr algn="ctr">
              <a:spcAft>
                <a:spcPts val="0"/>
              </a:spcAft>
            </a:pPr>
            <a:r>
              <a:rPr lang="pt-BR" dirty="0">
                <a:latin typeface="Arial"/>
                <a:ea typeface="Times New Roman"/>
              </a:rPr>
              <a:t>Não deu outra: atrás de mim havia um quadrado sob o piso vazio e de uma profundidade de uns trinta centímetros o suficiente para desequilibrar-me e sentir o corpo se elevando para o solo. A queda foi leve, serena, porque o pensamento estava inebriado de emoções, cheio de devaneios sublimes de um tempo que não volta mais. </a:t>
            </a:r>
            <a:endParaRPr lang="pt-BR" dirty="0">
              <a:latin typeface="Times New Roman"/>
              <a:ea typeface="Times New Roman"/>
            </a:endParaRPr>
          </a:p>
          <a:p>
            <a:pPr algn="ctr">
              <a:spcAft>
                <a:spcPts val="0"/>
              </a:spcAft>
            </a:pPr>
            <a:r>
              <a:rPr lang="pt-BR" dirty="0">
                <a:latin typeface="Arial"/>
                <a:ea typeface="Times New Roman"/>
              </a:rPr>
              <a:t> </a:t>
            </a:r>
            <a:endParaRPr lang="pt-BR" dirty="0">
              <a:latin typeface="Times New Roman"/>
              <a:ea typeface="Times New Roman"/>
            </a:endParaRPr>
          </a:p>
          <a:p>
            <a:pPr algn="ctr">
              <a:spcAft>
                <a:spcPts val="0"/>
              </a:spcAft>
            </a:pPr>
            <a:r>
              <a:rPr lang="pt-BR" dirty="0">
                <a:latin typeface="Arial"/>
                <a:ea typeface="Times New Roman"/>
              </a:rPr>
              <a:t>Conforme eu caia, minha mente pensava no que estava acontecendo. Seria a maldição do faraó? Por sentir mais uma vez a sua tumba profanada por aquelas pessoas que lá se encontravam? Achei que fosse uma armadilha e aquela pedra sob os meus pés iria afundar; jogando o meu corpo para baixo.</a:t>
            </a:r>
            <a:endParaRPr lang="pt-BR" dirty="0">
              <a:latin typeface="Times New Roman"/>
              <a:ea typeface="Times New Roman"/>
            </a:endParaRPr>
          </a:p>
          <a:p>
            <a:pPr algn="ctr">
              <a:spcAft>
                <a:spcPts val="0"/>
              </a:spcAft>
            </a:pPr>
            <a:r>
              <a:rPr lang="pt-BR" sz="1500" dirty="0">
                <a:latin typeface="Arial"/>
                <a:ea typeface="Times New Roman"/>
              </a:rPr>
              <a:t> </a:t>
            </a:r>
            <a:endParaRPr lang="pt-BR" sz="1500" dirty="0">
              <a:latin typeface="Times New Roman"/>
              <a:ea typeface="Times New Roman"/>
            </a:endParaRPr>
          </a:p>
        </p:txBody>
      </p:sp>
    </p:spTree>
    <p:extLst>
      <p:ext uri="{BB962C8B-B14F-4D97-AF65-F5344CB8AC3E}">
        <p14:creationId xmlns:p14="http://schemas.microsoft.com/office/powerpoint/2010/main" val="1488081873"/>
      </p:ext>
    </p:extLst>
  </p:cSld>
  <p:clrMapOvr>
    <a:masterClrMapping/>
  </p:clrMapOvr>
  <mc:AlternateContent xmlns:mc="http://schemas.openxmlformats.org/markup-compatibility/2006" xmlns:p14="http://schemas.microsoft.com/office/powerpoint/2010/main">
    <mc:Choice Requires="p14">
      <p:transition spd="slow" p14:dur="4000" advClick="0" advTm="40000">
        <p14:flip dir="r"/>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5">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5">
                                            <p:txEl>
                                              <p:pRg st="2" end="2"/>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7" dur="4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437874" y="870561"/>
            <a:ext cx="4320480" cy="369332"/>
          </a:xfrm>
          <a:prstGeom prst="rect">
            <a:avLst/>
          </a:prstGeom>
        </p:spPr>
        <p:txBody>
          <a:bodyPr wrap="square">
            <a:spAutoFit/>
          </a:bodyPr>
          <a:lstStyle/>
          <a:p>
            <a:pPr algn="ctr">
              <a:spcAft>
                <a:spcPts val="0"/>
              </a:spcAft>
            </a:pPr>
            <a:r>
              <a:rPr lang="pt-BR" dirty="0">
                <a:effectLst>
                  <a:outerShdw blurRad="38100" dist="38100" dir="2700000" algn="tl">
                    <a:srgbClr val="000000">
                      <a:alpha val="43137"/>
                    </a:srgbClr>
                  </a:outerShdw>
                </a:effectLst>
                <a:latin typeface="Arial"/>
                <a:ea typeface="Times New Roman"/>
              </a:rPr>
              <a:t>.</a:t>
            </a:r>
            <a:endParaRPr lang="pt-BR" dirty="0">
              <a:effectLst>
                <a:outerShdw blurRad="38100" dist="38100" dir="2700000" algn="tl">
                  <a:srgbClr val="000000">
                    <a:alpha val="43137"/>
                  </a:srgbClr>
                </a:outerShdw>
              </a:effectLst>
            </a:endParaRPr>
          </a:p>
        </p:txBody>
      </p:sp>
      <p:sp>
        <p:nvSpPr>
          <p:cNvPr id="5" name="Retângulo 4"/>
          <p:cNvSpPr/>
          <p:nvPr/>
        </p:nvSpPr>
        <p:spPr>
          <a:xfrm>
            <a:off x="323528" y="555526"/>
            <a:ext cx="8496943" cy="4524315"/>
          </a:xfrm>
          <a:prstGeom prst="rect">
            <a:avLst/>
          </a:prstGeom>
        </p:spPr>
        <p:txBody>
          <a:bodyPr wrap="square">
            <a:spAutoFit/>
          </a:bodyPr>
          <a:lstStyle/>
          <a:p>
            <a:pPr algn="ctr">
              <a:spcAft>
                <a:spcPts val="0"/>
              </a:spcAft>
            </a:pPr>
            <a:r>
              <a:rPr lang="pt-BR" sz="2400" dirty="0">
                <a:latin typeface="Arial"/>
                <a:ea typeface="Times New Roman"/>
              </a:rPr>
              <a:t>Nessa fração de segundo ouvi a companheira falar: - Cuidado! O beduíno esbravejava palavras incompreensíveis o som que saia de sua boca certamente, era de repreensão. O que seria aquele ”quadrado?”. Até agora eu não sei.  Mas, naquele instante, senti o corpo mole e o pensamento elevado ao céu, e com o coração disparado, “senti que conversei com o faraó”. Lá no meu íntimo, “lhe disse que estávamos ali para reverenciar o seu passado de glórias, seus feitos e sua devoção para com o seu povo de uma magnífica história”, que atravessa milênios e que toda a humanidade respeita e ainda estuda.</a:t>
            </a:r>
            <a:endParaRPr lang="pt-BR" sz="2400" dirty="0">
              <a:latin typeface="Times New Roman"/>
              <a:ea typeface="Times New Roman"/>
            </a:endParaRPr>
          </a:p>
          <a:p>
            <a:pPr algn="ctr">
              <a:spcAft>
                <a:spcPts val="0"/>
              </a:spcAft>
            </a:pPr>
            <a:r>
              <a:rPr lang="pt-BR" sz="2400" dirty="0">
                <a:latin typeface="Arial"/>
                <a:ea typeface="Times New Roman"/>
              </a:rPr>
              <a:t> </a:t>
            </a:r>
            <a:endParaRPr lang="pt-BR" sz="2400" dirty="0">
              <a:latin typeface="Times New Roman"/>
              <a:ea typeface="Times New Roman"/>
            </a:endParaRPr>
          </a:p>
        </p:txBody>
      </p:sp>
    </p:spTree>
    <p:extLst>
      <p:ext uri="{BB962C8B-B14F-4D97-AF65-F5344CB8AC3E}">
        <p14:creationId xmlns:p14="http://schemas.microsoft.com/office/powerpoint/2010/main" val="2270418697"/>
      </p:ext>
    </p:extLst>
  </p:cSld>
  <p:clrMapOvr>
    <a:masterClrMapping/>
  </p:clrMapOvr>
  <mc:AlternateContent xmlns:mc="http://schemas.openxmlformats.org/markup-compatibility/2006" xmlns:p14="http://schemas.microsoft.com/office/powerpoint/2010/main">
    <mc:Choice Requires="p14">
      <p:transition spd="slow" p14:dur="4000" advClick="0" advTm="40000">
        <p14:prism/>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437874" y="870561"/>
            <a:ext cx="4320480" cy="369332"/>
          </a:xfrm>
          <a:prstGeom prst="rect">
            <a:avLst/>
          </a:prstGeom>
        </p:spPr>
        <p:txBody>
          <a:bodyPr wrap="square">
            <a:spAutoFit/>
          </a:bodyPr>
          <a:lstStyle/>
          <a:p>
            <a:pPr algn="ctr">
              <a:spcAft>
                <a:spcPts val="0"/>
              </a:spcAft>
            </a:pPr>
            <a:r>
              <a:rPr lang="pt-BR" dirty="0">
                <a:effectLst>
                  <a:outerShdw blurRad="38100" dist="38100" dir="2700000" algn="tl">
                    <a:srgbClr val="000000">
                      <a:alpha val="43137"/>
                    </a:srgbClr>
                  </a:outerShdw>
                </a:effectLst>
                <a:latin typeface="Arial"/>
                <a:ea typeface="Times New Roman"/>
              </a:rPr>
              <a:t>.</a:t>
            </a:r>
            <a:endParaRPr lang="pt-BR" dirty="0">
              <a:effectLst>
                <a:outerShdw blurRad="38100" dist="38100" dir="2700000" algn="tl">
                  <a:srgbClr val="000000">
                    <a:alpha val="43137"/>
                  </a:srgbClr>
                </a:outerShdw>
              </a:effectLst>
            </a:endParaRPr>
          </a:p>
        </p:txBody>
      </p:sp>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7917" y="179531"/>
            <a:ext cx="1556792" cy="875696"/>
          </a:xfrm>
          <a:prstGeom prst="rect">
            <a:avLst/>
          </a:prstGeom>
          <a:ln>
            <a:solidFill>
              <a:srgbClr val="0070C0"/>
            </a:solidFill>
          </a:ln>
        </p:spPr>
      </p:pic>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3641" y="179222"/>
            <a:ext cx="1547213" cy="870308"/>
          </a:xfrm>
          <a:prstGeom prst="rect">
            <a:avLst/>
          </a:prstGeom>
          <a:ln>
            <a:solidFill>
              <a:srgbClr val="0070C0"/>
            </a:solidFill>
          </a:ln>
        </p:spPr>
      </p:pic>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3834" y="192466"/>
            <a:ext cx="1502786" cy="891099"/>
          </a:xfrm>
          <a:prstGeom prst="rect">
            <a:avLst/>
          </a:prstGeom>
          <a:ln>
            <a:solidFill>
              <a:srgbClr val="0070C0"/>
            </a:solidFill>
          </a:ln>
        </p:spPr>
      </p:pic>
      <p:sp>
        <p:nvSpPr>
          <p:cNvPr id="5" name="Retângulo 4"/>
          <p:cNvSpPr/>
          <p:nvPr/>
        </p:nvSpPr>
        <p:spPr>
          <a:xfrm>
            <a:off x="179512" y="987574"/>
            <a:ext cx="8712968" cy="4093428"/>
          </a:xfrm>
          <a:prstGeom prst="rect">
            <a:avLst/>
          </a:prstGeom>
        </p:spPr>
        <p:txBody>
          <a:bodyPr wrap="square">
            <a:spAutoFit/>
          </a:bodyPr>
          <a:lstStyle/>
          <a:p>
            <a:pPr algn="ctr">
              <a:spcAft>
                <a:spcPts val="0"/>
              </a:spcAft>
            </a:pPr>
            <a:r>
              <a:rPr lang="pt-BR" sz="2000" dirty="0">
                <a:latin typeface="Arial"/>
                <a:ea typeface="Times New Roman"/>
              </a:rPr>
              <a:t>Arqueólogos do mundo inteiro estão lá observando e aprendendo, são os chamados “egiptólogos” que avançam em estudos sobre a antiga civilização desse povo maravilhoso, que só foi possível, após a descoberta da Pedra de Roseta, decifrada pelo francês Champollion, foi uma herança deixada através da escrita.</a:t>
            </a:r>
            <a:endParaRPr lang="pt-BR" sz="2000" dirty="0">
              <a:latin typeface="Times New Roman"/>
              <a:ea typeface="Times New Roman"/>
            </a:endParaRPr>
          </a:p>
          <a:p>
            <a:pPr algn="ctr">
              <a:spcAft>
                <a:spcPts val="0"/>
              </a:spcAft>
            </a:pPr>
            <a:r>
              <a:rPr lang="pt-BR" sz="2000" dirty="0">
                <a:latin typeface="Arial"/>
                <a:ea typeface="Times New Roman"/>
              </a:rPr>
              <a:t> </a:t>
            </a:r>
            <a:endParaRPr lang="pt-BR" sz="2000" dirty="0">
              <a:latin typeface="Times New Roman"/>
              <a:ea typeface="Times New Roman"/>
            </a:endParaRPr>
          </a:p>
          <a:p>
            <a:pPr algn="ctr">
              <a:spcAft>
                <a:spcPts val="0"/>
              </a:spcAft>
            </a:pPr>
            <a:r>
              <a:rPr lang="pt-BR" sz="2000" dirty="0">
                <a:latin typeface="Arial"/>
                <a:ea typeface="Times New Roman"/>
              </a:rPr>
              <a:t>Já se passaram mais de cinco mil anos e a história ainda está presente, através da escrita inserida nas pedras de seus obeliscos e monumentos, que vão resistindo à ação do tempo. Tomara que o governo desse povo tenha o cuidado de preservar e incentivar os arqueólogos a buscarem novas descobertas que certamente, ainda estão sob aquele solo e montanhas.</a:t>
            </a:r>
            <a:endParaRPr lang="pt-BR" sz="2000" dirty="0">
              <a:latin typeface="Times New Roman"/>
              <a:ea typeface="Times New Roman"/>
            </a:endParaRPr>
          </a:p>
          <a:p>
            <a:pPr algn="ctr">
              <a:spcAft>
                <a:spcPts val="0"/>
              </a:spcAft>
            </a:pPr>
            <a:r>
              <a:rPr lang="pt-BR" sz="2000" dirty="0">
                <a:latin typeface="Arial"/>
                <a:ea typeface="Times New Roman"/>
              </a:rPr>
              <a:t>  </a:t>
            </a:r>
            <a:endParaRPr lang="pt-BR" sz="2000" dirty="0">
              <a:latin typeface="Times New Roman"/>
              <a:ea typeface="Times New Roman"/>
            </a:endParaRPr>
          </a:p>
        </p:txBody>
      </p:sp>
    </p:spTree>
    <p:extLst>
      <p:ext uri="{BB962C8B-B14F-4D97-AF65-F5344CB8AC3E}">
        <p14:creationId xmlns:p14="http://schemas.microsoft.com/office/powerpoint/2010/main" val="1141585039"/>
      </p:ext>
    </p:extLst>
  </p:cSld>
  <p:clrMapOvr>
    <a:masterClrMapping/>
  </p:clrMapOvr>
  <mc:AlternateContent xmlns:mc="http://schemas.openxmlformats.org/markup-compatibility/2006" xmlns:p14="http://schemas.microsoft.com/office/powerpoint/2010/main">
    <mc:Choice Requires="p14">
      <p:transition spd="slow" p14:dur="4000" advClick="0" advTm="40000">
        <p14:doors dir="vert"/>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5">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5">
                                            <p:txEl>
                                              <p:pRg st="2" end="2"/>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7" dur="4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11000"/>
          </a:stretch>
        </a:blipFill>
        <a:effectLst/>
      </p:bgPr>
    </p:bg>
    <p:spTree>
      <p:nvGrpSpPr>
        <p:cNvPr id="1" name=""/>
        <p:cNvGrpSpPr/>
        <p:nvPr/>
      </p:nvGrpSpPr>
      <p:grpSpPr>
        <a:xfrm>
          <a:off x="0" y="0"/>
          <a:ext cx="0" cy="0"/>
          <a:chOff x="0" y="0"/>
          <a:chExt cx="0" cy="0"/>
        </a:xfrm>
      </p:grpSpPr>
      <p:sp>
        <p:nvSpPr>
          <p:cNvPr id="2" name="Retângulo 1"/>
          <p:cNvSpPr/>
          <p:nvPr/>
        </p:nvSpPr>
        <p:spPr>
          <a:xfrm>
            <a:off x="4499992" y="317141"/>
            <a:ext cx="4351373" cy="3093154"/>
          </a:xfrm>
          <a:prstGeom prst="rect">
            <a:avLst/>
          </a:prstGeom>
        </p:spPr>
        <p:txBody>
          <a:bodyPr wrap="square">
            <a:spAutoFit/>
          </a:bodyPr>
          <a:lstStyle/>
          <a:p>
            <a:pPr fontAlgn="auto">
              <a:spcBef>
                <a:spcPts val="0"/>
              </a:spcBef>
              <a:spcAft>
                <a:spcPts val="0"/>
              </a:spcAft>
            </a:pPr>
            <a:endParaRPr lang="pt-BR" sz="900"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dirty="0" smtClean="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r>
              <a:rPr lang="pt-BR" sz="2400" dirty="0" smtClean="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E FORMATAÇÃO</a:t>
            </a:r>
          </a:p>
          <a:p>
            <a:pPr algn="r" fontAlgn="auto">
              <a:spcBef>
                <a:spcPts val="0"/>
              </a:spcBef>
              <a:spcAft>
                <a:spcPts val="0"/>
              </a:spcAft>
            </a:pPr>
            <a:r>
              <a:rPr lang="pt-BR" sz="2400" dirty="0" smtClean="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VENDRAMINI Toninho  </a:t>
            </a:r>
            <a:endParaRPr lang="pt-BR" sz="1200" u="sng" dirty="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fontAlgn="auto">
              <a:spcBef>
                <a:spcPts val="0"/>
              </a:spcBef>
              <a:spcAft>
                <a:spcPts val="0"/>
              </a:spcAft>
            </a:pPr>
            <a:endParaRPr lang="pt-BR" sz="1400" b="1" u="sng"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2000" b="1" u="sng" dirty="0" smtClean="0">
                <a:solidFill>
                  <a:srgbClr val="FFFF00"/>
                </a:solidFill>
                <a:effectLst>
                  <a:outerShdw blurRad="38100" dist="38100" dir="2700000" algn="tl">
                    <a:srgbClr val="000000">
                      <a:alpha val="43137"/>
                    </a:srgbClr>
                  </a:outerShdw>
                </a:effectLst>
                <a:latin typeface="Maiandra GD" pitchFamily="34" charset="0"/>
                <a:cs typeface="Arial" charset="0"/>
              </a:rPr>
              <a:t>Arte Final</a:t>
            </a:r>
            <a:endParaRPr lang="pt-BR" sz="20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2000" b="1" dirty="0">
                <a:solidFill>
                  <a:prstClr val="white"/>
                </a:solidFill>
                <a:effectLst>
                  <a:outerShdw blurRad="38100" dist="38100" dir="2700000" algn="tl">
                    <a:srgbClr val="000000">
                      <a:alpha val="43137"/>
                    </a:srgbClr>
                  </a:outerShdw>
                </a:effectLst>
                <a:latin typeface="Maiandra GD" pitchFamily="34" charset="0"/>
                <a:cs typeface="Arial" charset="0"/>
              </a:rPr>
              <a:t>Arquivo </a:t>
            </a:r>
            <a:r>
              <a:rPr lang="pt-BR" sz="2000" dirty="0">
                <a:solidFill>
                  <a:prstClr val="white"/>
                </a:solidFill>
                <a:effectLst>
                  <a:outerShdw blurRad="38100" dist="38100" dir="2700000" algn="tl">
                    <a:srgbClr val="000000">
                      <a:alpha val="43137"/>
                    </a:srgbClr>
                  </a:outerShdw>
                </a:effectLst>
                <a:latin typeface="Maiandra GD" pitchFamily="34" charset="0"/>
                <a:cs typeface="Arial" charset="0"/>
              </a:rPr>
              <a:t>Pessoal </a:t>
            </a:r>
            <a:r>
              <a:rPr lang="pt-BR" sz="2000" dirty="0" smtClean="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2000" u="sng"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2000" b="1" u="sng" dirty="0">
                <a:solidFill>
                  <a:srgbClr val="FFFF00"/>
                </a:solidFill>
                <a:effectLst>
                  <a:outerShdw blurRad="38100" dist="38100" dir="2700000" algn="tl">
                    <a:srgbClr val="000000">
                      <a:alpha val="43137"/>
                    </a:srgbClr>
                  </a:outerShdw>
                </a:effectLst>
                <a:latin typeface="Maiandra GD" pitchFamily="34" charset="0"/>
                <a:cs typeface="Arial" charset="0"/>
              </a:rPr>
              <a:t>Músicas de Fundo</a:t>
            </a:r>
            <a:endParaRPr lang="pt-BR" sz="20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2000" b="1" dirty="0" smtClean="0">
                <a:solidFill>
                  <a:srgbClr val="FFC000"/>
                </a:solidFill>
                <a:effectLst>
                  <a:outerShdw blurRad="38100" dist="38100" dir="2700000" algn="tl">
                    <a:srgbClr val="000000">
                      <a:alpha val="43137"/>
                    </a:srgbClr>
                  </a:outerShdw>
                </a:effectLst>
                <a:latin typeface="Maiandra GD" pitchFamily="34" charset="0"/>
                <a:cs typeface="Arial" charset="0"/>
              </a:rPr>
              <a:t>Acompanhamento</a:t>
            </a:r>
            <a:r>
              <a:rPr lang="pt-BR" sz="2000" b="1" dirty="0">
                <a:solidFill>
                  <a:srgbClr val="FFC000"/>
                </a:solidFill>
                <a:effectLst>
                  <a:outerShdw blurRad="38100" dist="38100" dir="2700000" algn="tl">
                    <a:srgbClr val="000000">
                      <a:alpha val="43137"/>
                    </a:srgbClr>
                  </a:outerShdw>
                </a:effectLst>
                <a:latin typeface="Maiandra GD" pitchFamily="34" charset="0"/>
                <a:cs typeface="Arial" charset="0"/>
              </a:rPr>
              <a:t>: </a:t>
            </a:r>
            <a:r>
              <a:rPr lang="pt-BR" sz="2000" b="1" dirty="0">
                <a:solidFill>
                  <a:srgbClr val="00B0F0"/>
                </a:solidFill>
                <a:effectLst>
                  <a:outerShdw blurRad="38100" dist="38100" dir="2700000" algn="tl">
                    <a:srgbClr val="000000">
                      <a:alpha val="43137"/>
                    </a:srgbClr>
                  </a:outerShdw>
                </a:effectLst>
                <a:latin typeface="Maiandra GD" pitchFamily="34" charset="0"/>
                <a:cs typeface="Arial" charset="0"/>
              </a:rPr>
              <a:t>Egypian  Music </a:t>
            </a:r>
          </a:p>
          <a:p>
            <a:pPr algn="r" fontAlgn="auto">
              <a:spcBef>
                <a:spcPts val="0"/>
              </a:spcBef>
              <a:spcAft>
                <a:spcPts val="0"/>
              </a:spcAft>
            </a:pPr>
            <a:r>
              <a:rPr lang="pt-BR" sz="2000" b="1" dirty="0">
                <a:solidFill>
                  <a:prstClr val="white"/>
                </a:solidFill>
                <a:effectLst>
                  <a:outerShdw blurRad="38100" dist="38100" dir="2700000" algn="tl">
                    <a:srgbClr val="000000">
                      <a:alpha val="43137"/>
                    </a:srgbClr>
                  </a:outerShdw>
                </a:effectLst>
                <a:latin typeface="Maiandra GD" pitchFamily="34" charset="0"/>
                <a:cs typeface="Arial" charset="0"/>
              </a:rPr>
              <a:t> </a:t>
            </a:r>
            <a:r>
              <a:rPr lang="pt-BR" sz="2000" b="1" dirty="0">
                <a:solidFill>
                  <a:srgbClr val="FFC000"/>
                </a:solidFill>
                <a:effectLst>
                  <a:outerShdw blurRad="38100" dist="38100" dir="2700000" algn="tl">
                    <a:srgbClr val="000000">
                      <a:alpha val="43137"/>
                    </a:srgbClr>
                  </a:outerShdw>
                </a:effectLst>
                <a:latin typeface="Maiandra GD" pitchFamily="34" charset="0"/>
                <a:cs typeface="Arial" charset="0"/>
              </a:rPr>
              <a:t>Encerramento:</a:t>
            </a:r>
            <a:r>
              <a:rPr lang="pt-BR" sz="2000" b="1" dirty="0">
                <a:solidFill>
                  <a:srgbClr val="00B0F0"/>
                </a:solidFill>
                <a:effectLst>
                  <a:outerShdw blurRad="38100" dist="38100" dir="2700000" algn="tl">
                    <a:srgbClr val="000000">
                      <a:alpha val="43137"/>
                    </a:srgbClr>
                  </a:outerShdw>
                </a:effectLst>
                <a:latin typeface="Maiandra GD" pitchFamily="34" charset="0"/>
                <a:cs typeface="Arial" charset="0"/>
              </a:rPr>
              <a:t> Marrakesh Music</a:t>
            </a:r>
            <a:endParaRPr lang="pt-BR" sz="2000" b="1" spc="225" dirty="0">
              <a:solidFill>
                <a:srgbClr val="00B0F0"/>
              </a:solidFill>
              <a:effectLst>
                <a:outerShdw blurRad="38100" dist="38100" dir="2700000" algn="tl">
                  <a:srgbClr val="000000">
                    <a:alpha val="43137"/>
                  </a:srgbClr>
                </a:outerShdw>
              </a:effectLst>
              <a:latin typeface="Maiandra GD" pitchFamily="34" charset="0"/>
              <a:cs typeface="Arial" charset="0"/>
            </a:endParaRPr>
          </a:p>
        </p:txBody>
      </p:sp>
      <p:sp>
        <p:nvSpPr>
          <p:cNvPr id="6" name="Retângulo 5"/>
          <p:cNvSpPr/>
          <p:nvPr/>
        </p:nvSpPr>
        <p:spPr>
          <a:xfrm>
            <a:off x="265574" y="3972207"/>
            <a:ext cx="4528129" cy="923330"/>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fontAlgn="auto">
              <a:spcBef>
                <a:spcPts val="0"/>
              </a:spcBef>
              <a:spcAft>
                <a:spcPts val="0"/>
              </a:spcAft>
            </a:pPr>
            <a:r>
              <a:rPr lang="pt-BR" sz="800" dirty="0">
                <a:solidFill>
                  <a:srgbClr val="0070C0"/>
                </a:solidFill>
                <a:latin typeface="Britannic Bold" panose="020B0903060703020204" pitchFamily="34" charset="0"/>
              </a:rPr>
              <a:t>ACESSE  MEUS  ESPAÇOS  CULTURAIS  E  TORNE-SE  MEU SEGUIDOR</a:t>
            </a:r>
            <a:endParaRPr lang="pt-BR" sz="1000" dirty="0">
              <a:solidFill>
                <a:srgbClr val="002060"/>
              </a:solidFill>
              <a:latin typeface="Britannic Bold" panose="020B0903060703020204" pitchFamily="34" charset="0"/>
            </a:endParaRPr>
          </a:p>
          <a:p>
            <a:pPr algn="ctr" fontAlgn="auto">
              <a:spcBef>
                <a:spcPts val="0"/>
              </a:spcBef>
              <a:spcAft>
                <a:spcPts val="0"/>
              </a:spcAft>
            </a:pPr>
            <a:r>
              <a:rPr lang="pt-BR" sz="1000" dirty="0">
                <a:solidFill>
                  <a:srgbClr val="7030A0"/>
                </a:solidFill>
                <a:latin typeface="Britannic Bold" panose="020B0903060703020204" pitchFamily="34" charset="0"/>
              </a:rPr>
              <a:t>http://sergrasan.com/toninhovendraminislides/</a:t>
            </a:r>
            <a:endParaRPr lang="pt-BR" sz="1000" dirty="0">
              <a:solidFill>
                <a:srgbClr val="7030A0"/>
              </a:solidFill>
              <a:latin typeface="Britannic Bold" panose="020B0903060703020204" pitchFamily="34" charset="0"/>
              <a:hlinkClick r:id="rId5"/>
            </a:endParaRPr>
          </a:p>
          <a:p>
            <a:pPr algn="ctr" fontAlgn="auto">
              <a:spcBef>
                <a:spcPts val="0"/>
              </a:spcBef>
              <a:spcAft>
                <a:spcPts val="0"/>
              </a:spcAft>
            </a:pPr>
            <a:r>
              <a:rPr lang="pt-BR" sz="1000" dirty="0">
                <a:solidFill>
                  <a:srgbClr val="7030A0"/>
                </a:solidFill>
                <a:latin typeface="Britannic Bold" panose="020B0903060703020204" pitchFamily="34" charset="0"/>
                <a:hlinkClick r:id="rId6"/>
              </a:rPr>
              <a:t>http://vendraminiletras.blogspot.com</a:t>
            </a:r>
            <a:endParaRPr lang="pt-BR" sz="1000" dirty="0">
              <a:solidFill>
                <a:srgbClr val="7030A0"/>
              </a:solidFill>
              <a:latin typeface="Britannic Bold" panose="020B0903060703020204" pitchFamily="34" charset="0"/>
            </a:endParaRPr>
          </a:p>
          <a:p>
            <a:pPr algn="ctr" fontAlgn="auto">
              <a:spcBef>
                <a:spcPts val="0"/>
              </a:spcBef>
              <a:spcAft>
                <a:spcPts val="0"/>
              </a:spcAft>
            </a:pPr>
            <a:r>
              <a:rPr lang="pt-BR" sz="800" dirty="0">
                <a:solidFill>
                  <a:srgbClr val="C00000"/>
                </a:solidFill>
                <a:latin typeface="Arial Black" panose="020B0A04020102020204" pitchFamily="34" charset="0"/>
                <a:cs typeface="Aharoni" panose="02010803020104030203" pitchFamily="2" charset="-79"/>
              </a:rPr>
              <a:t>MEMBRO EFETIVO:</a:t>
            </a:r>
          </a:p>
          <a:p>
            <a:pPr marL="128588" indent="-128588" algn="ctr" fontAlgn="auto">
              <a:spcBef>
                <a:spcPts val="0"/>
              </a:spcBef>
              <a:spcAft>
                <a:spcPts val="0"/>
              </a:spcAft>
              <a:buFont typeface="Arial" panose="020B0604020202020204" pitchFamily="34" charset="0"/>
              <a:buChar char="•"/>
            </a:pPr>
            <a:r>
              <a:rPr lang="pt-BR" sz="800" dirty="0">
                <a:solidFill>
                  <a:srgbClr val="002060"/>
                </a:solidFill>
                <a:latin typeface="Arial Black" panose="020B0A04020102020204" pitchFamily="34" charset="0"/>
                <a:cs typeface="Aharoni" panose="02010803020104030203" pitchFamily="2" charset="-79"/>
              </a:rPr>
              <a:t>ASSOCIAÇÃO DOS POETAS E ESCRITORES DE JUNDIAÍ E </a:t>
            </a:r>
            <a:r>
              <a:rPr lang="pt-BR" sz="800" dirty="0" smtClean="0">
                <a:solidFill>
                  <a:srgbClr val="002060"/>
                </a:solidFill>
                <a:latin typeface="Arial Black" panose="020B0A04020102020204" pitchFamily="34" charset="0"/>
                <a:cs typeface="Aharoni" panose="02010803020104030203" pitchFamily="2" charset="-79"/>
              </a:rPr>
              <a:t>REGIÃO.</a:t>
            </a:r>
            <a:endParaRPr lang="pt-BR" sz="800" dirty="0">
              <a:solidFill>
                <a:srgbClr val="002060"/>
              </a:solidFill>
              <a:latin typeface="Arial Black" panose="020B0A04020102020204" pitchFamily="34" charset="0"/>
              <a:cs typeface="Aharoni" panose="02010803020104030203" pitchFamily="2" charset="-79"/>
            </a:endParaRPr>
          </a:p>
          <a:p>
            <a:pPr marL="128588" indent="-128588" algn="ctr" fontAlgn="auto">
              <a:spcBef>
                <a:spcPts val="0"/>
              </a:spcBef>
              <a:spcAft>
                <a:spcPts val="0"/>
              </a:spcAft>
              <a:buFont typeface="Arial" panose="020B0604020202020204" pitchFamily="34" charset="0"/>
              <a:buChar char="•"/>
            </a:pPr>
            <a:endParaRPr lang="pt-BR" sz="1000" dirty="0">
              <a:solidFill>
                <a:srgbClr val="002060"/>
              </a:solidFill>
              <a:latin typeface="Arial Black" panose="020B0A04020102020204" pitchFamily="34" charset="0"/>
              <a:cs typeface="Aharoni" panose="02010803020104030203" pitchFamily="2" charset="-79"/>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1373981" y="648892"/>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pt-BR"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499"/>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63500" cap="rnd">
                <a:solidFill>
                  <a:schemeClr val="accent6">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4" name="Picture 9"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63500" cap="rnd">
                <a:solidFill>
                  <a:schemeClr val="accent6">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63500" cap="rnd">
                <a:solidFill>
                  <a:schemeClr val="accent6">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2" name="Picture 9"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63500" cap="rnd">
                <a:solidFill>
                  <a:schemeClr val="accent6">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63500" cap="rnd">
                <a:solidFill>
                  <a:schemeClr val="accent6">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25"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63500" cap="rnd">
                <a:solidFill>
                  <a:schemeClr val="accent6">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6" name="Grupo 24"/>
            <p:cNvGrpSpPr>
              <a:grpSpLocks/>
            </p:cNvGrpSpPr>
            <p:nvPr/>
          </p:nvGrpSpPr>
          <p:grpSpPr bwMode="auto">
            <a:xfrm>
              <a:off x="0" y="0"/>
              <a:ext cx="9144000" cy="133350"/>
              <a:chOff x="0" y="6308725"/>
              <a:chExt cx="9144000" cy="133350"/>
            </a:xfrm>
          </p:grpSpPr>
          <p:pic>
            <p:nvPicPr>
              <p:cNvPr id="17" name="Picture 24"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63500" cap="rnd">
                <a:solidFill>
                  <a:schemeClr val="accent6">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63500" cap="rnd">
                <a:solidFill>
                  <a:schemeClr val="accent6">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117062826"/>
      </p:ext>
    </p:extLst>
  </p:cSld>
  <p:clrMapOvr>
    <a:masterClrMapping/>
  </p:clrMapOvr>
  <mc:AlternateContent xmlns:mc="http://schemas.openxmlformats.org/markup-compatibility/2006" xmlns:p14="http://schemas.microsoft.com/office/powerpoint/2010/main">
    <mc:Choice Requires="p14">
      <p:transition spd="slow" p14:dur="13000" advClick="0" advTm="100000">
        <p14:doors dir="vert"/>
        <p:sndAc>
          <p:stSnd loop="1">
            <p:snd r:embed="rId3" name="Loreena McKennitt - Marrakesh Night Market.wav"/>
          </p:stSnd>
        </p:sndAc>
      </p:transition>
    </mc:Choice>
    <mc:Fallback xmlns="">
      <p:transition spd="slow" advClick="0" advTm="100000">
        <p:fade/>
        <p:sndAc>
          <p:stSnd loop="1">
            <p:snd r:embed="rId9" name="Loreena McKennitt - Marrakesh Night Marke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xit" presetSubtype="0" fill="hold" nodeType="afterEffect">
                                  <p:stCondLst>
                                    <p:cond delay="0"/>
                                  </p:stCondLst>
                                  <p:childTnLst>
                                    <p:animEffect transition="out" filter="fade">
                                      <p:cBhvr>
                                        <p:cTn id="6" dur="5000"/>
                                        <p:tgtEl>
                                          <p:spTgt spid="11"/>
                                        </p:tgtEl>
                                      </p:cBhvr>
                                    </p:animEffect>
                                    <p:anim calcmode="lin" valueType="num">
                                      <p:cBhvr>
                                        <p:cTn id="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5000"/>
                                        <p:tgtEl>
                                          <p:spTgt spid="11"/>
                                        </p:tgtEl>
                                        <p:attrNameLst>
                                          <p:attrName>ppt_h</p:attrName>
                                        </p:attrNameLst>
                                      </p:cBhvr>
                                      <p:tavLst>
                                        <p:tav tm="0">
                                          <p:val>
                                            <p:strVal val="ppt_h"/>
                                          </p:val>
                                        </p:tav>
                                        <p:tav tm="100000">
                                          <p:val>
                                            <p:strVal val="ppt_h"/>
                                          </p:val>
                                        </p:tav>
                                      </p:tavLst>
                                    </p:anim>
                                    <p:set>
                                      <p:cBhvr>
                                        <p:cTn id="9" dur="1" fill="hold">
                                          <p:stCondLst>
                                            <p:cond delay="4999"/>
                                          </p:stCondLst>
                                        </p:cTn>
                                        <p:tgtEl>
                                          <p:spTgt spid="11"/>
                                        </p:tgtEl>
                                        <p:attrNameLst>
                                          <p:attrName>style.visibility</p:attrName>
                                        </p:attrNameLst>
                                      </p:cBhvr>
                                      <p:to>
                                        <p:strVal val="hidden"/>
                                      </p:to>
                                    </p:set>
                                  </p:childTnLst>
                                </p:cTn>
                              </p:par>
                            </p:childTnLst>
                          </p:cTn>
                        </p:par>
                        <p:par>
                          <p:cTn id="10" fill="hold">
                            <p:stCondLst>
                              <p:cond delay="5000"/>
                            </p:stCondLst>
                            <p:childTnLst>
                              <p:par>
                                <p:cTn id="11" presetID="2" presetClass="entr" presetSubtype="9"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40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par>
                          <p:cTn id="15" fill="hold">
                            <p:stCondLst>
                              <p:cond delay="9000"/>
                            </p:stCondLst>
                            <p:childTnLst>
                              <p:par>
                                <p:cTn id="16" presetID="2" presetClass="entr" presetSubtype="9"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additive="base">
                                        <p:cTn id="18" dur="4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9" dur="4000" fill="hold"/>
                                        <p:tgtEl>
                                          <p:spTgt spid="2">
                                            <p:txEl>
                                              <p:pRg st="2" end="2"/>
                                            </p:txEl>
                                          </p:spTgt>
                                        </p:tgtEl>
                                        <p:attrNameLst>
                                          <p:attrName>ppt_y</p:attrName>
                                        </p:attrNameLst>
                                      </p:cBhvr>
                                      <p:tavLst>
                                        <p:tav tm="0">
                                          <p:val>
                                            <p:strVal val="0-#ppt_h/2"/>
                                          </p:val>
                                        </p:tav>
                                        <p:tav tm="100000">
                                          <p:val>
                                            <p:strVal val="#ppt_y"/>
                                          </p:val>
                                        </p:tav>
                                      </p:tavLst>
                                    </p:anim>
                                  </p:childTnLst>
                                </p:cTn>
                              </p:par>
                            </p:childTnLst>
                          </p:cTn>
                        </p:par>
                        <p:par>
                          <p:cTn id="20" fill="hold">
                            <p:stCondLst>
                              <p:cond delay="13000"/>
                            </p:stCondLst>
                            <p:childTnLst>
                              <p:par>
                                <p:cTn id="21" presetID="22" presetClass="entr" presetSubtype="8" fill="hold" nodeType="after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Effect transition="in" filter="wipe(left)">
                                      <p:cBhvr>
                                        <p:cTn id="23" dur="4000"/>
                                        <p:tgtEl>
                                          <p:spTgt spid="2">
                                            <p:txEl>
                                              <p:pRg st="4" end="4"/>
                                            </p:txEl>
                                          </p:spTgt>
                                        </p:tgtEl>
                                      </p:cBhvr>
                                    </p:animEffect>
                                  </p:childTnLst>
                                </p:cTn>
                              </p:par>
                            </p:childTnLst>
                          </p:cTn>
                        </p:par>
                        <p:par>
                          <p:cTn id="24" fill="hold">
                            <p:stCondLst>
                              <p:cond delay="17000"/>
                            </p:stCondLst>
                            <p:childTnLst>
                              <p:par>
                                <p:cTn id="25" presetID="22" presetClass="entr" presetSubtype="8" fill="hold" nodeType="after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wipe(left)">
                                      <p:cBhvr>
                                        <p:cTn id="27" dur="4000"/>
                                        <p:tgtEl>
                                          <p:spTgt spid="2">
                                            <p:txEl>
                                              <p:pRg st="5" end="5"/>
                                            </p:txEl>
                                          </p:spTgt>
                                        </p:tgtEl>
                                      </p:cBhvr>
                                    </p:animEffect>
                                  </p:childTnLst>
                                </p:cTn>
                              </p:par>
                            </p:childTnLst>
                          </p:cTn>
                        </p:par>
                        <p:par>
                          <p:cTn id="28" fill="hold">
                            <p:stCondLst>
                              <p:cond delay="21000"/>
                            </p:stCondLst>
                            <p:childTnLst>
                              <p:par>
                                <p:cTn id="29" presetID="22" presetClass="entr" presetSubtype="8" fill="hold" nodeType="after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Effect transition="in" filter="wipe(left)">
                                      <p:cBhvr>
                                        <p:cTn id="31" dur="4000"/>
                                        <p:tgtEl>
                                          <p:spTgt spid="2">
                                            <p:txEl>
                                              <p:pRg st="6" end="6"/>
                                            </p:txEl>
                                          </p:spTgt>
                                        </p:tgtEl>
                                      </p:cBhvr>
                                    </p:animEffect>
                                  </p:childTnLst>
                                </p:cTn>
                              </p:par>
                            </p:childTnLst>
                          </p:cTn>
                        </p:par>
                        <p:par>
                          <p:cTn id="32" fill="hold">
                            <p:stCondLst>
                              <p:cond delay="25000"/>
                            </p:stCondLst>
                            <p:childTnLst>
                              <p:par>
                                <p:cTn id="33" presetID="22" presetClass="entr" presetSubtype="8" fill="hold" nodeType="after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animEffect transition="in" filter="wipe(left)">
                                      <p:cBhvr>
                                        <p:cTn id="35" dur="4000"/>
                                        <p:tgtEl>
                                          <p:spTgt spid="2">
                                            <p:txEl>
                                              <p:pRg st="7" end="7"/>
                                            </p:txEl>
                                          </p:spTgt>
                                        </p:tgtEl>
                                      </p:cBhvr>
                                    </p:animEffect>
                                  </p:childTnLst>
                                </p:cTn>
                              </p:par>
                            </p:childTnLst>
                          </p:cTn>
                        </p:par>
                        <p:par>
                          <p:cTn id="36" fill="hold">
                            <p:stCondLst>
                              <p:cond delay="29000"/>
                            </p:stCondLst>
                            <p:childTnLst>
                              <p:par>
                                <p:cTn id="37" presetID="22" presetClass="entr" presetSubtype="8" fill="hold" nodeType="after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animEffect transition="in" filter="wipe(left)">
                                      <p:cBhvr>
                                        <p:cTn id="39" dur="4000"/>
                                        <p:tgtEl>
                                          <p:spTgt spid="2">
                                            <p:txEl>
                                              <p:pRg st="8" end="8"/>
                                            </p:txEl>
                                          </p:spTgt>
                                        </p:tgtEl>
                                      </p:cBhvr>
                                    </p:animEffect>
                                  </p:childTnLst>
                                </p:cTn>
                              </p:par>
                            </p:childTnLst>
                          </p:cTn>
                        </p:par>
                        <p:par>
                          <p:cTn id="40" fill="hold">
                            <p:stCondLst>
                              <p:cond delay="33000"/>
                            </p:stCondLst>
                            <p:childTnLst>
                              <p:par>
                                <p:cTn id="41" presetID="2" presetClass="entr" presetSubtype="4" fill="hold" grpId="0" nodeType="afterEffect">
                                  <p:stCondLst>
                                    <p:cond delay="0"/>
                                  </p:stCondLst>
                                  <p:childTnLst>
                                    <p:set>
                                      <p:cBhvr>
                                        <p:cTn id="42" dur="1" fill="hold">
                                          <p:stCondLst>
                                            <p:cond delay="0"/>
                                          </p:stCondLst>
                                        </p:cTn>
                                        <p:tgtEl>
                                          <p:spTgt spid="6">
                                            <p:bg/>
                                          </p:spTgt>
                                        </p:tgtEl>
                                        <p:attrNameLst>
                                          <p:attrName>style.visibility</p:attrName>
                                        </p:attrNameLst>
                                      </p:cBhvr>
                                      <p:to>
                                        <p:strVal val="visible"/>
                                      </p:to>
                                    </p:set>
                                    <p:anim calcmode="lin" valueType="num">
                                      <p:cBhvr additive="base">
                                        <p:cTn id="43" dur="5000" fill="hold"/>
                                        <p:tgtEl>
                                          <p:spTgt spid="6">
                                            <p:bg/>
                                          </p:spTgt>
                                        </p:tgtEl>
                                        <p:attrNameLst>
                                          <p:attrName>ppt_x</p:attrName>
                                        </p:attrNameLst>
                                      </p:cBhvr>
                                      <p:tavLst>
                                        <p:tav tm="0">
                                          <p:val>
                                            <p:strVal val="#ppt_x"/>
                                          </p:val>
                                        </p:tav>
                                        <p:tav tm="100000">
                                          <p:val>
                                            <p:strVal val="#ppt_x"/>
                                          </p:val>
                                        </p:tav>
                                      </p:tavLst>
                                    </p:anim>
                                    <p:anim calcmode="lin" valueType="num">
                                      <p:cBhvr additive="base">
                                        <p:cTn id="44" dur="5000" fill="hold"/>
                                        <p:tgtEl>
                                          <p:spTgt spid="6">
                                            <p:bg/>
                                          </p:spTgt>
                                        </p:tgtEl>
                                        <p:attrNameLst>
                                          <p:attrName>ppt_y</p:attrName>
                                        </p:attrNameLst>
                                      </p:cBhvr>
                                      <p:tavLst>
                                        <p:tav tm="0">
                                          <p:val>
                                            <p:strVal val="1+#ppt_h/2"/>
                                          </p:val>
                                        </p:tav>
                                        <p:tav tm="100000">
                                          <p:val>
                                            <p:strVal val="#ppt_y"/>
                                          </p:val>
                                        </p:tav>
                                      </p:tavLst>
                                    </p:anim>
                                  </p:childTnLst>
                                </p:cTn>
                              </p:par>
                            </p:childTnLst>
                          </p:cTn>
                        </p:par>
                        <p:par>
                          <p:cTn id="45" fill="hold">
                            <p:stCondLst>
                              <p:cond delay="38000"/>
                            </p:stCondLst>
                            <p:childTnLst>
                              <p:par>
                                <p:cTn id="46" presetID="2" presetClass="entr" presetSubtype="4" fill="hold" grpId="0" nodeType="afterEffect">
                                  <p:stCondLst>
                                    <p:cond delay="0"/>
                                  </p:stCondLst>
                                  <p:childTnLst>
                                    <p:set>
                                      <p:cBhvr>
                                        <p:cTn id="47" dur="1" fill="hold">
                                          <p:stCondLst>
                                            <p:cond delay="0"/>
                                          </p:stCondLst>
                                        </p:cTn>
                                        <p:tgtEl>
                                          <p:spTgt spid="6">
                                            <p:txEl>
                                              <p:pRg st="0" end="0"/>
                                            </p:txEl>
                                          </p:spTgt>
                                        </p:tgtEl>
                                        <p:attrNameLst>
                                          <p:attrName>style.visibility</p:attrName>
                                        </p:attrNameLst>
                                      </p:cBhvr>
                                      <p:to>
                                        <p:strVal val="visible"/>
                                      </p:to>
                                    </p:set>
                                    <p:anim calcmode="lin" valueType="num">
                                      <p:cBhvr additive="base">
                                        <p:cTn id="48" dur="5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49" dur="5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50" fill="hold">
                            <p:stCondLst>
                              <p:cond delay="43000"/>
                            </p:stCondLst>
                            <p:childTnLst>
                              <p:par>
                                <p:cTn id="51" presetID="2" presetClass="entr" presetSubtype="4" fill="hold" grpId="0" nodeType="afterEffect">
                                  <p:stCondLst>
                                    <p:cond delay="0"/>
                                  </p:stCondLst>
                                  <p:childTnLst>
                                    <p:set>
                                      <p:cBhvr>
                                        <p:cTn id="52" dur="1" fill="hold">
                                          <p:stCondLst>
                                            <p:cond delay="0"/>
                                          </p:stCondLst>
                                        </p:cTn>
                                        <p:tgtEl>
                                          <p:spTgt spid="6">
                                            <p:txEl>
                                              <p:pRg st="1" end="1"/>
                                            </p:txEl>
                                          </p:spTgt>
                                        </p:tgtEl>
                                        <p:attrNameLst>
                                          <p:attrName>style.visibility</p:attrName>
                                        </p:attrNameLst>
                                      </p:cBhvr>
                                      <p:to>
                                        <p:strVal val="visible"/>
                                      </p:to>
                                    </p:set>
                                    <p:anim calcmode="lin" valueType="num">
                                      <p:cBhvr additive="base">
                                        <p:cTn id="53" dur="5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54" dur="50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par>
                          <p:cTn id="55" fill="hold">
                            <p:stCondLst>
                              <p:cond delay="48000"/>
                            </p:stCondLst>
                            <p:childTnLst>
                              <p:par>
                                <p:cTn id="56" presetID="2" presetClass="entr" presetSubtype="4" fill="hold" grpId="0" nodeType="afterEffect">
                                  <p:stCondLst>
                                    <p:cond delay="0"/>
                                  </p:stCondLst>
                                  <p:childTnLst>
                                    <p:set>
                                      <p:cBhvr>
                                        <p:cTn id="57" dur="1" fill="hold">
                                          <p:stCondLst>
                                            <p:cond delay="0"/>
                                          </p:stCondLst>
                                        </p:cTn>
                                        <p:tgtEl>
                                          <p:spTgt spid="6">
                                            <p:txEl>
                                              <p:pRg st="2" end="2"/>
                                            </p:txEl>
                                          </p:spTgt>
                                        </p:tgtEl>
                                        <p:attrNameLst>
                                          <p:attrName>style.visibility</p:attrName>
                                        </p:attrNameLst>
                                      </p:cBhvr>
                                      <p:to>
                                        <p:strVal val="visible"/>
                                      </p:to>
                                    </p:set>
                                    <p:anim calcmode="lin" valueType="num">
                                      <p:cBhvr additive="base">
                                        <p:cTn id="58" dur="5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59" dur="50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par>
                          <p:cTn id="60" fill="hold">
                            <p:stCondLst>
                              <p:cond delay="53000"/>
                            </p:stCondLst>
                            <p:childTnLst>
                              <p:par>
                                <p:cTn id="61" presetID="2" presetClass="entr" presetSubtype="4" fill="hold" grpId="0" nodeType="afterEffect">
                                  <p:stCondLst>
                                    <p:cond delay="0"/>
                                  </p:stCondLst>
                                  <p:childTnLst>
                                    <p:set>
                                      <p:cBhvr>
                                        <p:cTn id="62" dur="1" fill="hold">
                                          <p:stCondLst>
                                            <p:cond delay="0"/>
                                          </p:stCondLst>
                                        </p:cTn>
                                        <p:tgtEl>
                                          <p:spTgt spid="6">
                                            <p:txEl>
                                              <p:pRg st="3" end="3"/>
                                            </p:txEl>
                                          </p:spTgt>
                                        </p:tgtEl>
                                        <p:attrNameLst>
                                          <p:attrName>style.visibility</p:attrName>
                                        </p:attrNameLst>
                                      </p:cBhvr>
                                      <p:to>
                                        <p:strVal val="visible"/>
                                      </p:to>
                                    </p:set>
                                    <p:anim calcmode="lin" valueType="num">
                                      <p:cBhvr additive="base">
                                        <p:cTn id="63" dur="5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64" dur="50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par>
                          <p:cTn id="65" fill="hold">
                            <p:stCondLst>
                              <p:cond delay="58000"/>
                            </p:stCondLst>
                            <p:childTnLst>
                              <p:par>
                                <p:cTn id="66" presetID="2" presetClass="entr" presetSubtype="4" fill="hold" grpId="0" nodeType="afterEffect">
                                  <p:stCondLst>
                                    <p:cond delay="0"/>
                                  </p:stCondLst>
                                  <p:childTnLst>
                                    <p:set>
                                      <p:cBhvr>
                                        <p:cTn id="67" dur="1" fill="hold">
                                          <p:stCondLst>
                                            <p:cond delay="0"/>
                                          </p:stCondLst>
                                        </p:cTn>
                                        <p:tgtEl>
                                          <p:spTgt spid="6">
                                            <p:txEl>
                                              <p:pRg st="4" end="4"/>
                                            </p:txEl>
                                          </p:spTgt>
                                        </p:tgtEl>
                                        <p:attrNameLst>
                                          <p:attrName>style.visibility</p:attrName>
                                        </p:attrNameLst>
                                      </p:cBhvr>
                                      <p:to>
                                        <p:strVal val="visible"/>
                                      </p:to>
                                    </p:set>
                                    <p:anim calcmode="lin" valueType="num">
                                      <p:cBhvr additive="base">
                                        <p:cTn id="68" dur="50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69" dur="50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A PIRÂMIDE DO MEIO - S">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Ápic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Escritório Clássico">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pa Dura">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1_Ápice">
  <a:themeElements>
    <a:clrScheme name="Áp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Áp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4.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FABULOSA PIRÂMIDE DO MEIO ALTERAR FINAL MEUS ESPAÇOS</Template>
  <TotalTime>4</TotalTime>
  <Words>764</Words>
  <Application>Microsoft Office PowerPoint</Application>
  <PresentationFormat>Apresentação na tela (16:9)</PresentationFormat>
  <Paragraphs>100</Paragraphs>
  <Slides>16</Slides>
  <Notes>2</Notes>
  <HiddenSlides>0</HiddenSlides>
  <MMClips>0</MMClips>
  <ScaleCrop>false</ScaleCrop>
  <HeadingPairs>
    <vt:vector size="6" baseType="variant">
      <vt:variant>
        <vt:lpstr>Fontes usadas</vt:lpstr>
      </vt:variant>
      <vt:variant>
        <vt:i4>21</vt:i4>
      </vt:variant>
      <vt:variant>
        <vt:lpstr>Tema</vt:lpstr>
      </vt:variant>
      <vt:variant>
        <vt:i4>4</vt:i4>
      </vt:variant>
      <vt:variant>
        <vt:lpstr>Títulos de slides</vt:lpstr>
      </vt:variant>
      <vt:variant>
        <vt:i4>16</vt:i4>
      </vt:variant>
    </vt:vector>
  </HeadingPairs>
  <TitlesOfParts>
    <vt:vector size="41" baseType="lpstr">
      <vt:lpstr>Aharoni</vt:lpstr>
      <vt:lpstr>AR BERKLEY</vt:lpstr>
      <vt:lpstr>Arial</vt:lpstr>
      <vt:lpstr>Arial Black</vt:lpstr>
      <vt:lpstr>Book Antiqua</vt:lpstr>
      <vt:lpstr>Britannic Bold</vt:lpstr>
      <vt:lpstr>Calibri</vt:lpstr>
      <vt:lpstr>Calisto MT</vt:lpstr>
      <vt:lpstr>Cambria</vt:lpstr>
      <vt:lpstr>Chiller</vt:lpstr>
      <vt:lpstr>David</vt:lpstr>
      <vt:lpstr>Freestyle Script</vt:lpstr>
      <vt:lpstr>Gill Sans MT</vt:lpstr>
      <vt:lpstr>Kristen ITC</vt:lpstr>
      <vt:lpstr>Lucida Sans</vt:lpstr>
      <vt:lpstr>Maiandra GD</vt:lpstr>
      <vt:lpstr>Papyrus</vt:lpstr>
      <vt:lpstr>Times New Roman</vt:lpstr>
      <vt:lpstr>Wingdings</vt:lpstr>
      <vt:lpstr>Wingdings 2</vt:lpstr>
      <vt:lpstr>Wingdings 3</vt:lpstr>
      <vt:lpstr>A PIRÂMIDE DO MEIO - S</vt:lpstr>
      <vt:lpstr>Ápice</vt:lpstr>
      <vt:lpstr>1_Ápice</vt:lpstr>
      <vt:lpstr>1_Viagem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1</cp:revision>
  <dcterms:created xsi:type="dcterms:W3CDTF">2020-08-26T18:29:25Z</dcterms:created>
  <dcterms:modified xsi:type="dcterms:W3CDTF">2020-08-26T18:33:37Z</dcterms:modified>
  <cp:contentStatus/>
</cp:coreProperties>
</file>