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92" r:id="rId3"/>
  </p:sldMasterIdLst>
  <p:notesMasterIdLst>
    <p:notesMasterId r:id="rId12"/>
  </p:notesMasterIdLst>
  <p:sldIdLst>
    <p:sldId id="320" r:id="rId4"/>
    <p:sldId id="341" r:id="rId5"/>
    <p:sldId id="321" r:id="rId6"/>
    <p:sldId id="335" r:id="rId7"/>
    <p:sldId id="334" r:id="rId8"/>
    <p:sldId id="338" r:id="rId9"/>
    <p:sldId id="339" r:id="rId10"/>
    <p:sldId id="342" r:id="rId1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0" d="100"/>
          <a:sy n="110" d="100"/>
        </p:scale>
        <p:origin x="-101" y="-2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06/05/2020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611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341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99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064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0445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4693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98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38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6372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007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9081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8255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2132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689527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9572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55388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0962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7070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4544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626185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5245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0203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DA6D50-6223-4C84-8D5C-6239FBAC985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9561460"/>
      </p:ext>
    </p:extLst>
  </p:cSld>
  <p:clrMapOvr>
    <a:masterClrMapping/>
  </p:clrMapOvr>
  <p:transition spd="med" advTm="10000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19476E-90E5-4FE1-9468-E616B1F0D6CE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008504"/>
      </p:ext>
    </p:extLst>
  </p:cSld>
  <p:clrMapOvr>
    <a:masterClrMapping/>
  </p:clrMapOvr>
  <p:transition spd="med" advTm="10000"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8"/>
            <a:ext cx="7772400" cy="1021556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DEB9A-4ADF-44CD-B2E4-529A963274F3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2348255"/>
      </p:ext>
    </p:extLst>
  </p:cSld>
  <p:clrMapOvr>
    <a:masterClrMapping/>
  </p:clrMapOvr>
  <p:transition spd="med" advTm="10000">
    <p:fade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E32E46-339B-4CF7-8C7A-9142A6EFD39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37981"/>
      </p:ext>
    </p:extLst>
  </p:cSld>
  <p:clrMapOvr>
    <a:masterClrMapping/>
  </p:clrMapOvr>
  <p:transition spd="med" advTm="10000">
    <p:fade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BE9225-F962-4B37-8E6B-CC5ACBCC5FC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20073"/>
      </p:ext>
    </p:extLst>
  </p:cSld>
  <p:clrMapOvr>
    <a:masterClrMapping/>
  </p:clrMapOvr>
  <p:transition spd="med" advTm="10000">
    <p:fade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0B64-B487-4034-AD79-6B11D855E1BB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584621"/>
      </p:ext>
    </p:extLst>
  </p:cSld>
  <p:clrMapOvr>
    <a:masterClrMapping/>
  </p:clrMapOvr>
  <p:transition spd="med" advTm="10000">
    <p:fade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F4C3D3-CD03-4B31-9BB8-BB7A51A32C60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176751"/>
      </p:ext>
    </p:extLst>
  </p:cSld>
  <p:clrMapOvr>
    <a:masterClrMapping/>
  </p:clrMapOvr>
  <p:transition spd="med" advTm="10000">
    <p:fade thruBlk="1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8DA9D4-F20D-4AEC-8767-52C429C0D1FF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7792637"/>
      </p:ext>
    </p:extLst>
  </p:cSld>
  <p:clrMapOvr>
    <a:masterClrMapping/>
  </p:clrMapOvr>
  <p:transition spd="med" advTm="10000">
    <p:fade thruBlk="1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05E644-A88D-4643-9F4E-5C523E10C15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2448080"/>
      </p:ext>
    </p:extLst>
  </p:cSld>
  <p:clrMapOvr>
    <a:masterClrMapping/>
  </p:clrMapOvr>
  <p:transition spd="med" advTm="10000">
    <p:fade thruBlk="1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98B99E-85DE-42A5-94FC-806CA651DFDE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8544539"/>
      </p:ext>
    </p:extLst>
  </p:cSld>
  <p:clrMapOvr>
    <a:masterClrMapping/>
  </p:clrMapOvr>
  <p:transition spd="med" advTm="10000">
    <p:fade thruBlk="1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27C01-0B63-4094-A19A-CECED4CA6214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607041"/>
      </p:ext>
    </p:extLst>
  </p:cSld>
  <p:clrMapOvr>
    <a:masterClrMapping/>
  </p:clrMapOvr>
  <p:transition spd="med" advTm="10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77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62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CCFF"/>
            </a:gs>
            <a:gs pos="100000">
              <a:srgbClr val="0066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88" smtClean="0"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788" smtClean="0"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788"/>
            </a:lvl1pPr>
          </a:lstStyle>
          <a:p>
            <a:fld id="{867ADE76-6365-48E9-AA3E-C5B15A1EDD74}" type="slidenum">
              <a:rPr lang="es-ES" altLang="pt-BR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es-ES" altLang="pt-BR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30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 advTm="10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5pPr>
      <a:lvl6pPr marL="257175"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6pPr>
      <a:lvl7pPr marL="514350"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7pPr>
      <a:lvl8pPr marL="771525"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8pPr>
      <a:lvl9pPr marL="1028700" algn="ctr" rtl="0" eaLnBrk="1" fontAlgn="base" hangingPunct="1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9pPr>
    </p:titleStyle>
    <p:bodyStyle>
      <a:lvl1pPr marL="192881" indent="-192881" algn="l" rtl="0" eaLnBrk="1" fontAlgn="base" hangingPunct="1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rtl="0" eaLnBrk="1" fontAlgn="base" hangingPunct="1">
        <a:spcBef>
          <a:spcPct val="20000"/>
        </a:spcBef>
        <a:spcAft>
          <a:spcPct val="0"/>
        </a:spcAft>
        <a:buChar char="–"/>
        <a:defRPr sz="1575">
          <a:solidFill>
            <a:schemeClr val="tx1"/>
          </a:solidFill>
          <a:latin typeface="+mn-lt"/>
        </a:defRPr>
      </a:lvl2pPr>
      <a:lvl3pPr marL="642938" indent="-128588" algn="l" rtl="0" eaLnBrk="1" fontAlgn="base" hangingPunct="1">
        <a:spcBef>
          <a:spcPct val="20000"/>
        </a:spcBef>
        <a:spcAft>
          <a:spcPct val="0"/>
        </a:spcAft>
        <a:buChar char="•"/>
        <a:defRPr sz="1350">
          <a:solidFill>
            <a:schemeClr val="tx1"/>
          </a:solidFill>
          <a:latin typeface="+mn-lt"/>
        </a:defRPr>
      </a:lvl3pPr>
      <a:lvl4pPr marL="900113" indent="-128588" algn="l" rtl="0" eaLnBrk="1" fontAlgn="base" hangingPunct="1">
        <a:spcBef>
          <a:spcPct val="20000"/>
        </a:spcBef>
        <a:spcAft>
          <a:spcPct val="0"/>
        </a:spcAft>
        <a:buChar char="–"/>
        <a:defRPr sz="1125">
          <a:solidFill>
            <a:schemeClr val="tx1"/>
          </a:solidFill>
          <a:latin typeface="+mn-lt"/>
        </a:defRPr>
      </a:lvl4pPr>
      <a:lvl5pPr marL="1157288" indent="-128588" algn="l" rtl="0" eaLnBrk="1" fontAlgn="base" hangingPunct="1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5pPr>
      <a:lvl6pPr marL="1414463" indent="-128588" algn="l" rtl="0" eaLnBrk="1" fontAlgn="base" hangingPunct="1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6pPr>
      <a:lvl7pPr marL="1671638" indent="-128588" algn="l" rtl="0" eaLnBrk="1" fontAlgn="base" hangingPunct="1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7pPr>
      <a:lvl8pPr marL="1928813" indent="-128588" algn="l" rtl="0" eaLnBrk="1" fontAlgn="base" hangingPunct="1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8pPr>
      <a:lvl9pPr marL="2185988" indent="-128588" algn="l" rtl="0" eaLnBrk="1" fontAlgn="base" hangingPunct="1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22716" y="265751"/>
            <a:ext cx="2962670" cy="144655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cap="none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</a:t>
            </a:r>
          </a:p>
          <a:p>
            <a:pPr algn="ctr"/>
            <a:r>
              <a:rPr lang="pt-BR" sz="4400" b="1" cap="none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PENSAR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 rot="21305702">
            <a:off x="339955" y="4110273"/>
            <a:ext cx="31388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spc="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SEQUÊNCIA </a:t>
            </a:r>
            <a:r>
              <a:rPr lang="pt-BR" b="1" spc="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AUTOMÁTICA</a:t>
            </a:r>
            <a:endParaRPr lang="pt-BR" b="1" spc="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7770373"/>
      </p:ext>
    </p:extLst>
  </p:cSld>
  <p:clrMapOvr>
    <a:masterClrMapping/>
  </p:clrMapOvr>
  <p:transition spd="slow" advClick="0" advTm="29000">
    <p:fade/>
    <p:sndAc>
      <p:stSnd loop="1">
        <p:snd r:embed="rId2" name="Continue to be - David Arkenst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accel="22000" decel="7800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accel="22000" decel="7800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870"/>
                            </p:stCondLst>
                            <p:childTnLst>
                              <p:par>
                                <p:cTn id="1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870"/>
                            </p:stCondLst>
                            <p:childTnLst>
                              <p:par>
                                <p:cTn id="21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87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4491" y="517454"/>
            <a:ext cx="45789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DAI-NOS  CORAGEM  PARA  MUDAR </a:t>
            </a:r>
          </a:p>
          <a:p>
            <a:endParaRPr lang="pt-BR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</a:t>
            </a:r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 PODE  E  DEVE  SER MUDADO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1583843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814354" y="870857"/>
            <a:ext cx="5146766" cy="3631474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 smtClean="0"/>
              <a:t>A mente e a felicidade estão para nós como uma convicção, quase que geral, do extraordinário poder do pensamento.</a:t>
            </a:r>
            <a:endParaRPr lang="pt-BR" sz="28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225" y="788157"/>
            <a:ext cx="3500302" cy="3567186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150629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0" advClick="0" advTm="27000">
        <p14:conveyor dir="l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814354" y="870857"/>
            <a:ext cx="5146766" cy="3631474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Porém, como tudo depende de ordem e método, é forçoso educarmos a nossa mente, se quisermos triunfar na vida, fazendo com que a felicidade nos sorria em todos os instantes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225" y="788157"/>
            <a:ext cx="3500302" cy="3567186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350080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0" advClick="0" advTm="27000">
        <p14:conveyor dir="l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814354" y="870857"/>
            <a:ext cx="5146766" cy="3631474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O mundo se transformaria dentro de alguns anos, se um dos primeiros cuidados pedagógicos fosse o de educar a juventude, no sentido de ensiná-la a saber pensar para conceber sempre ideias salutíferas.</a:t>
            </a:r>
            <a:endParaRPr lang="pt-BR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349" y="637336"/>
            <a:ext cx="2771128" cy="38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85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0" advClick="0" advTm="28000">
        <p14:conveyor dir="l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814354" y="870857"/>
            <a:ext cx="5146766" cy="3631474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 smtClean="0"/>
              <a:t>É bom enxergar que enorme influência exerceria o processo, na formação dos homens do futuro.</a:t>
            </a:r>
            <a:endParaRPr lang="pt-BR" sz="32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349" y="637336"/>
            <a:ext cx="2771128" cy="38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54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0" advClick="0" advTm="27000">
        <p14:conveyor dir="l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156754" y="756012"/>
            <a:ext cx="5146766" cy="3631474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 smtClean="0"/>
              <a:t>Sejamos implacáveis na atitude positiva de repelir todos os pensamentos indecisos, vagos, tristonhos, que revoluteiam em torno no nós.  </a:t>
            </a:r>
            <a:endParaRPr lang="pt-BR" sz="28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35338">
            <a:off x="5494568" y="1552780"/>
            <a:ext cx="3324081" cy="237760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1941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0" advClick="0" advTm="27000">
        <p14:conveyor dir="l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6086" y="303919"/>
            <a:ext cx="2950545" cy="222203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74073" y="214296"/>
            <a:ext cx="541712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FORMATAÇÃO: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= Acervo Pessoal &amp;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Composição </a:t>
            </a: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 texto: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9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Recolhido </a:t>
            </a:r>
            <a:r>
              <a:rPr lang="pt-BR" sz="9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 </a:t>
            </a:r>
            <a:r>
              <a:rPr lang="pt-BR" sz="9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sem autor definido / </a:t>
            </a:r>
            <a:r>
              <a:rPr lang="pt-BR" sz="9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por mim adaptado </a:t>
            </a:r>
            <a:endParaRPr lang="pt-BR" sz="11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  <a:endParaRPr lang="pt-BR" sz="1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Continue To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</a:t>
            </a:r>
            <a:endParaRPr lang="pt-BR" sz="1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David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Arkenstone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Je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T’aime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por: Anthony Ventura</a:t>
            </a:r>
            <a:endParaRPr lang="pt-BR" sz="14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623455" y="3768012"/>
            <a:ext cx="798021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0436" y="3851563"/>
            <a:ext cx="921329" cy="101705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332269509"/>
      </p:ext>
    </p:extLst>
  </p:cSld>
  <p:clrMapOvr>
    <a:masterClrMapping/>
  </p:clrMapOvr>
  <p:transition spd="slow" advClick="0" advTm="146000">
    <p:fade/>
    <p:sndAc>
      <p:stSnd loop="1">
        <p:snd r:embed="rId3" name="Anthony Ventura - Je T'a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Estrutura padrão">
  <a:themeElements>
    <a:clrScheme name="Estrutura padrão 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66"/>
      </a:accent1>
      <a:accent2>
        <a:srgbClr val="0000FF"/>
      </a:accent2>
      <a:accent3>
        <a:srgbClr val="FFFFFF"/>
      </a:accent3>
      <a:accent4>
        <a:srgbClr val="000000"/>
      </a:accent4>
      <a:accent5>
        <a:srgbClr val="FFE2B8"/>
      </a:accent5>
      <a:accent6>
        <a:srgbClr val="0000E7"/>
      </a:accent6>
      <a:hlink>
        <a:srgbClr val="CC00CC"/>
      </a:hlink>
      <a:folHlink>
        <a:srgbClr val="C0C0C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iagem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SABER PENSAR REFORMATAR</Template>
  <TotalTime>101</TotalTime>
  <Words>235</Words>
  <Application>Microsoft Office PowerPoint</Application>
  <PresentationFormat>Apresentação na tela (16:9)</PresentationFormat>
  <Paragraphs>31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11" baseType="lpstr">
      <vt:lpstr>1_Estrutura padrão</vt:lpstr>
      <vt:lpstr>1_Viagem</vt:lpstr>
      <vt:lpstr>1_Diseño predeterminado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11</cp:revision>
  <dcterms:created xsi:type="dcterms:W3CDTF">2020-05-06T17:54:07Z</dcterms:created>
  <dcterms:modified xsi:type="dcterms:W3CDTF">2020-05-06T19:35:21Z</dcterms:modified>
</cp:coreProperties>
</file>