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20" r:id="rId2"/>
  </p:sldMasterIdLst>
  <p:notesMasterIdLst>
    <p:notesMasterId r:id="rId10"/>
  </p:notesMasterIdLst>
  <p:sldIdLst>
    <p:sldId id="296" r:id="rId3"/>
    <p:sldId id="304" r:id="rId4"/>
    <p:sldId id="301" r:id="rId5"/>
    <p:sldId id="306" r:id="rId6"/>
    <p:sldId id="302" r:id="rId7"/>
    <p:sldId id="307" r:id="rId8"/>
    <p:sldId id="309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4" autoAdjust="0"/>
    <p:restoredTop sz="95046" autoAdjust="0"/>
  </p:normalViewPr>
  <p:slideViewPr>
    <p:cSldViewPr>
      <p:cViewPr varScale="1">
        <p:scale>
          <a:sx n="124" d="100"/>
          <a:sy n="124" d="100"/>
        </p:scale>
        <p:origin x="168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08/09/2020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5851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1568447"/>
            <a:ext cx="6801440" cy="19431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5400" b="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3511547"/>
            <a:ext cx="6803136" cy="3429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200" spc="60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89070" y="1005942"/>
            <a:ext cx="1165860" cy="395410"/>
          </a:xfrm>
        </p:spPr>
        <p:txBody>
          <a:bodyPr/>
          <a:lstStyle>
            <a:lvl1pPr algn="ctr">
              <a:defRPr sz="975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090422" y="3908295"/>
            <a:ext cx="4429125" cy="17145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3909060"/>
            <a:ext cx="1583911" cy="1714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8942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4723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5850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1570732"/>
            <a:ext cx="6803136" cy="1940814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540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3511547"/>
            <a:ext cx="6803136" cy="34290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effectLst/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91356" y="1008377"/>
            <a:ext cx="1165860" cy="397764"/>
          </a:xfrm>
        </p:spPr>
        <p:txBody>
          <a:bodyPr/>
          <a:lstStyle>
            <a:lvl1pPr algn="ctr">
              <a:defRPr lang="en-US" sz="975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90165" y="3908295"/>
            <a:ext cx="4430268" cy="171450"/>
          </a:xfrm>
        </p:spPr>
        <p:txBody>
          <a:bodyPr/>
          <a:lstStyle>
            <a:lvl1pPr algn="l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3908295"/>
            <a:ext cx="1584198" cy="17145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81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010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774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417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  <a:latin typeface="+mn-lt"/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066924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002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0026" y="2067436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646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025239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794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8308"/>
            <a:ext cx="6398514" cy="47868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5544"/>
            <a:ext cx="1823085" cy="1234440"/>
          </a:xfrm>
        </p:spPr>
        <p:txBody>
          <a:bodyPr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1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457200"/>
            <a:ext cx="5829300" cy="40005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3085" cy="26289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4667252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50081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2628"/>
            <a:ext cx="1824228" cy="1234440"/>
          </a:xfrm>
        </p:spPr>
        <p:txBody>
          <a:bodyPr anchor="b">
            <a:noAutofit/>
          </a:bodyPr>
          <a:lstStyle>
            <a:lvl1pPr algn="l">
              <a:defRPr sz="21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8308"/>
            <a:ext cx="6398514" cy="4786884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4228" cy="262661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685800" rtl="0" eaLnBrk="1" latinLnBrk="0" hangingPunct="1">
              <a:defRPr lang="en-US" sz="75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4670298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553359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60423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71500"/>
            <a:ext cx="1771650" cy="394335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571500"/>
            <a:ext cx="6057900" cy="394335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89093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alpha val="30000"/>
                <a:lumMod val="34000"/>
                <a:lumOff val="66000"/>
              </a:schemeClr>
            </a:gs>
            <a:gs pos="1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40000"/>
                <a:lumOff val="6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alpha val="30000"/>
                <a:lumMod val="34000"/>
                <a:lumOff val="66000"/>
              </a:schemeClr>
            </a:gs>
            <a:gs pos="1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40000"/>
                <a:lumOff val="6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8308"/>
            <a:ext cx="8791956" cy="4786884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0100" y="481946"/>
            <a:ext cx="7543800" cy="1028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1577340"/>
            <a:ext cx="7543800" cy="2948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5740" y="4730754"/>
            <a:ext cx="205740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17470" y="4730754"/>
            <a:ext cx="390906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4730754"/>
            <a:ext cx="109728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32788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37160" indent="-137160" algn="l" defTabSz="685800" rtl="0" eaLnBrk="1" latinLnBrk="0" hangingPunct="1">
        <a:lnSpc>
          <a:spcPct val="100000"/>
        </a:lnSpc>
        <a:spcBef>
          <a:spcPts val="675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7.gif"/><Relationship Id="rId7" Type="http://schemas.openxmlformats.org/officeDocument/2006/relationships/image" Target="../media/image21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jpg"/><Relationship Id="rId5" Type="http://schemas.openxmlformats.org/officeDocument/2006/relationships/image" Target="../media/image23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alpha val="30000"/>
                <a:lumMod val="34000"/>
                <a:lumOff val="66000"/>
              </a:schemeClr>
            </a:gs>
            <a:gs pos="1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40000"/>
                <a:lumOff val="60000"/>
              </a:scheme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ixaDeTexto 20"/>
          <p:cNvSpPr txBox="1"/>
          <p:nvPr/>
        </p:nvSpPr>
        <p:spPr>
          <a:xfrm>
            <a:off x="3860357" y="627534"/>
            <a:ext cx="4995212" cy="3542208"/>
          </a:xfrm>
          <a:prstGeom prst="rect">
            <a:avLst/>
          </a:prstGeom>
          <a:noFill/>
        </p:spPr>
        <p:txBody>
          <a:bodyPr wrap="square" rtlCol="0">
            <a:prstTxWarp prst="textDeflateInflate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8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 </a:t>
            </a:r>
            <a:r>
              <a:rPr lang="pt-BR" sz="2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ESTA </a:t>
            </a:r>
          </a:p>
          <a:p>
            <a:pPr algn="ctr"/>
            <a:r>
              <a:rPr lang="pt-BR" sz="2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TARDE </a:t>
            </a:r>
          </a:p>
          <a:p>
            <a:pPr algn="ctr"/>
            <a:r>
              <a:rPr lang="pt-BR" sz="2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VI</a:t>
            </a:r>
          </a:p>
          <a:p>
            <a:pPr algn="ctr"/>
            <a:r>
              <a:rPr lang="pt-BR" sz="2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 CHOVER</a:t>
            </a:r>
            <a:endParaRPr lang="pt-BR" sz="2400" b="1" spc="300" dirty="0" smtClean="0">
              <a:ln>
                <a:solidFill>
                  <a:srgbClr val="FFFF00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anose="03090702030407020403" pitchFamily="66" charset="0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7740352" y="4673798"/>
            <a:ext cx="1172116" cy="2154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wrap="none" rtlCol="0">
            <a:spAutoFit/>
            <a:scene3d>
              <a:camera prst="obliqueBottomRight"/>
              <a:lightRig rig="threePt" dir="t"/>
            </a:scene3d>
          </a:bodyPr>
          <a:lstStyle/>
          <a:p>
            <a:r>
              <a:rPr lang="pt-BR" sz="800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Progressão Automática</a:t>
            </a:r>
            <a:endParaRPr lang="pt-BR" sz="8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59680"/>
            <a:ext cx="8932984" cy="482453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037" y="504655"/>
            <a:ext cx="2880320" cy="42037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  <a:softEdge rad="6350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59680"/>
            <a:ext cx="8932984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ripple/>
        <p:sndAc>
          <p:stSnd loop="1">
            <p:snd r:embed="rId2" name="estatardevillover.wav"/>
          </p:stSnd>
        </p:sndAc>
      </p:transition>
    </mc:Choice>
    <mc:Fallback>
      <p:transition spd="slow" advClick="0" advTm="20000">
        <p:fade/>
        <p:sndAc>
          <p:stSnd loop="1">
            <p:snd r:embed="rId2" name="estatardevillo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6000" b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7" name="Retângulo 16"/>
          <p:cNvSpPr/>
          <p:nvPr/>
        </p:nvSpPr>
        <p:spPr>
          <a:xfrm>
            <a:off x="4535870" y="627534"/>
            <a:ext cx="403244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Tarde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chuvosa</a:t>
            </a:r>
            <a: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Pessoas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correndo</a:t>
            </a:r>
            <a: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3478"/>
            <a:ext cx="5328592" cy="4921916"/>
          </a:xfrm>
          <a:prstGeom prst="ellips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softEdge rad="112500"/>
          </a:effectLst>
          <a:scene3d>
            <a:camera prst="perspectiveContrastingRightFacing"/>
            <a:lightRig rig="threePt" dir="t"/>
          </a:scene3d>
        </p:spPr>
      </p:pic>
      <p:sp>
        <p:nvSpPr>
          <p:cNvPr id="16" name="Retângulo 15"/>
          <p:cNvSpPr/>
          <p:nvPr/>
        </p:nvSpPr>
        <p:spPr>
          <a:xfrm>
            <a:off x="704997" y="3763439"/>
            <a:ext cx="32592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você </a:t>
            </a: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</a:t>
            </a:r>
            <a:r>
              <a:rPr lang="pt-BR" alt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estava lá</a:t>
            </a:r>
            <a:endParaRPr lang="pt-BR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081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18000">
        <p15:prstTrans prst="wind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1000" b="-6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9" name="Retângulo 18"/>
          <p:cNvSpPr/>
          <p:nvPr/>
        </p:nvSpPr>
        <p:spPr>
          <a:xfrm>
            <a:off x="5640256" y="342187"/>
            <a:ext cx="32172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Esperei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noite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Brilhar</a:t>
            </a:r>
            <a: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4195">
            <a:off x="694821" y="920797"/>
            <a:ext cx="5487151" cy="3556747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  <a:scene3d>
            <a:camera prst="perspectiveHeroicExtremeRightFacing"/>
            <a:lightRig rig="threePt" dir="t"/>
          </a:scene3d>
        </p:spPr>
      </p:pic>
      <p:sp>
        <p:nvSpPr>
          <p:cNvPr id="3" name="Retângulo 2"/>
          <p:cNvSpPr/>
          <p:nvPr/>
        </p:nvSpPr>
        <p:spPr>
          <a:xfrm rot="20861956">
            <a:off x="650214" y="3795886"/>
            <a:ext cx="41905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você não </a:t>
            </a: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estava lá</a:t>
            </a:r>
            <a:endParaRPr lang="pt-BR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414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:fad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4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4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-7814"/>
            <a:ext cx="9144000" cy="5202785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92" y="244001"/>
            <a:ext cx="3363586" cy="4508500"/>
          </a:xfrm>
          <a:prstGeom prst="ellipse">
            <a:avLst/>
          </a:prstGeom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30" y="749971"/>
            <a:ext cx="2997200" cy="4445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2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5" name="Retângulo 24"/>
          <p:cNvSpPr/>
          <p:nvPr/>
        </p:nvSpPr>
        <p:spPr>
          <a:xfrm>
            <a:off x="3425890" y="219423"/>
            <a:ext cx="537473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Outra tarde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encontrei</a:t>
            </a:r>
          </a:p>
          <a:p>
            <a:pPr algn="ctr"/>
            <a:r>
              <a:rPr lang="pt-BR" sz="4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aves apaixonadas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2401927" y="4150253"/>
            <a:ext cx="319510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você não estava lá</a:t>
            </a:r>
            <a:endParaRPr lang="pt-BR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27" name="Imagem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032" y="1670863"/>
            <a:ext cx="3367455" cy="3099345"/>
          </a:xfrm>
          <a:prstGeom prst="rect">
            <a:avLst/>
          </a:prstGeom>
          <a:ln>
            <a:noFill/>
          </a:ln>
          <a:effectLst>
            <a:softEdge rad="127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238224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ferris dir="l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4000" b="-7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9" name="Retângulo 18"/>
          <p:cNvSpPr/>
          <p:nvPr/>
        </p:nvSpPr>
        <p:spPr>
          <a:xfrm>
            <a:off x="317402" y="327149"/>
            <a:ext cx="5694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4800" dirty="0">
                <a:solidFill>
                  <a:schemeClr val="accent4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Vi o outono </a:t>
            </a:r>
            <a:r>
              <a:rPr lang="pt-BR" altLang="pt-B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chegando...</a:t>
            </a:r>
          </a:p>
          <a:p>
            <a:pPr algn="ctr"/>
            <a:r>
              <a:rPr lang="pt-BR" altLang="pt-B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Ondas do mar rolando...</a:t>
            </a:r>
          </a:p>
        </p:txBody>
      </p:sp>
      <p:sp>
        <p:nvSpPr>
          <p:cNvPr id="20" name="Retângulo 19"/>
          <p:cNvSpPr/>
          <p:nvPr/>
        </p:nvSpPr>
        <p:spPr>
          <a:xfrm rot="603846">
            <a:off x="6252273" y="2694483"/>
            <a:ext cx="24572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2400" dirty="0">
                <a:solidFill>
                  <a:srgbClr val="FF0000"/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E você não </a:t>
            </a:r>
            <a:r>
              <a:rPr lang="pt-BR" altLang="pt-BR" sz="24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estava lá</a:t>
            </a:r>
            <a:endParaRPr lang="pt-BR" sz="24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2224">
            <a:off x="421337" y="2059110"/>
            <a:ext cx="3182621" cy="2747785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67494"/>
            <a:ext cx="2849155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9146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:fad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4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15630" y="0"/>
            <a:ext cx="9144000" cy="5143500"/>
            <a:chOff x="0" y="0"/>
            <a:chExt cx="9144000" cy="6991350"/>
          </a:xfrm>
          <a:solidFill>
            <a:schemeClr val="accent6">
              <a:lumMod val="75000"/>
            </a:scheme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9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9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9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9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9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9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9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9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00" y="87586"/>
            <a:ext cx="8877298" cy="4947288"/>
          </a:xfrm>
          <a:prstGeom prst="rect">
            <a:avLst/>
          </a:prstGeom>
        </p:spPr>
      </p:pic>
      <p:sp>
        <p:nvSpPr>
          <p:cNvPr id="19" name="Retângulo 18"/>
          <p:cNvSpPr/>
          <p:nvPr/>
        </p:nvSpPr>
        <p:spPr>
          <a:xfrm>
            <a:off x="5063811" y="267494"/>
            <a:ext cx="38376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não sei o quanto me quer</a:t>
            </a:r>
            <a:b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 me </a:t>
            </a: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estranhava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ou me enganava</a:t>
            </a:r>
            <a:b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Apenas sei que vi chover</a:t>
            </a:r>
            <a:b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 pessoas correrem</a:t>
            </a:r>
            <a:b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9" y="521353"/>
            <a:ext cx="2016093" cy="3775648"/>
          </a:xfrm>
          <a:prstGeom prst="ellipse">
            <a:avLst/>
          </a:prstGeom>
          <a:ln w="63500" cap="rnd">
            <a:solidFill>
              <a:schemeClr val="accent4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311" y="234068"/>
            <a:ext cx="2984500" cy="4356100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012" y="2394442"/>
            <a:ext cx="2351540" cy="2351540"/>
          </a:xfrm>
          <a:prstGeom prst="rect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4673">
            <a:off x="5609391" y="2691789"/>
            <a:ext cx="3005616" cy="22542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  <a:softEdge rad="31750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5" name="CaixaDeTexto 24"/>
          <p:cNvSpPr txBox="1"/>
          <p:nvPr/>
        </p:nvSpPr>
        <p:spPr>
          <a:xfrm>
            <a:off x="6175231" y="4286115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E você não estava lá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91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6000">
        <p:fade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4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5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4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75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4750"/>
                            </p:stCondLst>
                            <p:childTnLst>
                              <p:par>
                                <p:cTn id="7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7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7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177508" y="105581"/>
            <a:ext cx="2770676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Texto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Minha Adaptação da Letra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Esta Tarde Vi Chover</a:t>
            </a:r>
            <a:endParaRPr lang="pt-BR" sz="1100" b="1" i="1" dirty="0" smtClean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Abertura/Acompanhamento </a:t>
            </a:r>
            <a:endParaRPr lang="pt-BR" sz="16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Esta Tarde Vi Chover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Musicada / Piano</a:t>
            </a:r>
            <a:endParaRPr lang="pt-BR" b="1" i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Esta Tarde Vi Chover</a:t>
            </a:r>
            <a:endParaRPr lang="pt-BR" b="1" i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</a:t>
            </a:r>
            <a:r>
              <a:rPr lang="pt-BR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Eydie</a:t>
            </a: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Gorme</a:t>
            </a:r>
            <a:endParaRPr lang="pt-BR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086178" y="3734419"/>
            <a:ext cx="578647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086178" y="2490485"/>
            <a:ext cx="5786478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ln>
                  <a:solidFill>
                    <a:srgbClr val="00B0F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Helvetica" panose="020B0604020202020204" pitchFamily="34" charset="0"/>
              </a:rPr>
              <a:t>Fotos e desenhos aquarelados são uma associação de elementos que contem as formas da natureza, contemplando os momentos mágicos de uma situação que se apresenta aos nossos olhos e a dos artistas </a:t>
            </a:r>
            <a:endParaRPr lang="pt-BR" sz="1400" dirty="0">
              <a:ln>
                <a:solidFill>
                  <a:srgbClr val="00B0F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12" y="190892"/>
            <a:ext cx="2160238" cy="181952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13" y="216448"/>
            <a:ext cx="2016224" cy="17687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4932040" y="436488"/>
            <a:ext cx="20162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21631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4000">
        <p14:doors dir="vert"/>
        <p:sndAc>
          <p:stSnd loop="1">
            <p:snd r:embed="rId2" name="Eydie Gorme - Esta Tarde ViL lover.wav"/>
          </p:stSnd>
        </p:sndAc>
      </p:transition>
    </mc:Choice>
    <mc:Fallback>
      <p:transition spd="slow" advClick="0" advTm="184000">
        <p:fade/>
        <p:sndAc>
          <p:stSnd loop="1">
            <p:snd r:embed="rId2" name="Eydie Gorme - Esta Tarde ViL lo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2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2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2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25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25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5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2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5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25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25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7250"/>
                            </p:stCondLst>
                            <p:childTnLst>
                              <p:par>
                                <p:cTn id="1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1250"/>
                            </p:stCondLst>
                            <p:childTnLst>
                              <p:par>
                                <p:cTn id="116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8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500"/>
                            </p:stCondLst>
                            <p:childTnLst>
                              <p:par>
                                <p:cTn id="1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TRABALHANDO JORGE HUMBERTO</Template>
  <TotalTime>551</TotalTime>
  <Words>173</Words>
  <Application>Microsoft Office PowerPoint</Application>
  <PresentationFormat>Apresentação na tela (16:9)</PresentationFormat>
  <Paragraphs>56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4" baseType="lpstr">
      <vt:lpstr>ＭＳ Ｐゴシック</vt:lpstr>
      <vt:lpstr>Aharoni</vt:lpstr>
      <vt:lpstr>Arial</vt:lpstr>
      <vt:lpstr>Arial Black</vt:lpstr>
      <vt:lpstr>Bradley Hand ITC</vt:lpstr>
      <vt:lpstr>Britannic Bold</vt:lpstr>
      <vt:lpstr>Brush Script MT</vt:lpstr>
      <vt:lpstr>Calibri</vt:lpstr>
      <vt:lpstr>Century Gothic</vt:lpstr>
      <vt:lpstr>David</vt:lpstr>
      <vt:lpstr>Garamond</vt:lpstr>
      <vt:lpstr>Helvetica</vt:lpstr>
      <vt:lpstr>Ink Free</vt:lpstr>
      <vt:lpstr>Maiandra GD</vt:lpstr>
      <vt:lpstr>Mistral</vt:lpstr>
      <vt:lpstr>JORGE HUMBERTO</vt:lpstr>
      <vt:lpstr>Savon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62</cp:revision>
  <dcterms:created xsi:type="dcterms:W3CDTF">2020-08-13T19:39:48Z</dcterms:created>
  <dcterms:modified xsi:type="dcterms:W3CDTF">2020-09-08T20:06:20Z</dcterms:modified>
</cp:coreProperties>
</file>