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71" r:id="rId3"/>
    <p:sldId id="264" r:id="rId4"/>
    <p:sldId id="266" r:id="rId5"/>
    <p:sldId id="267" r:id="rId6"/>
    <p:sldId id="269" r:id="rId7"/>
    <p:sldId id="270" r:id="rId8"/>
    <p:sldId id="272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375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8243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6309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434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9576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062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9556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3054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8773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7943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3455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5043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35960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1616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83673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59278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31258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675F6E9-5CD3-4D5E-A833-5DD4415114AD}" type="datetimeFigureOut">
              <a:rPr lang="pt-BR" smtClean="0"/>
              <a:t>11/01/2024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419459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249148" y="2749546"/>
            <a:ext cx="6017267" cy="3148445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Droid Serif"/>
              </a:rPr>
              <a:t>Pode indicar certa tendência </a:t>
            </a:r>
          </a:p>
          <a:p>
            <a:pPr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Droid Serif"/>
              </a:rPr>
              <a:t>ou possibilidade, embora não haja certeza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55122" y="349884"/>
            <a:ext cx="723207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TALVEZ...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7338">
            <a:off x="-407492" y="1839302"/>
            <a:ext cx="4025219" cy="3615349"/>
          </a:xfrm>
          <a:prstGeom prst="rect">
            <a:avLst/>
          </a:prstGeom>
          <a:effectLst>
            <a:softEdge rad="6350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906">
            <a:off x="3044516" y="1539547"/>
            <a:ext cx="2792411" cy="3715327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046" y="0"/>
            <a:ext cx="4802333" cy="341823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3580">
            <a:off x="469317" y="4310958"/>
            <a:ext cx="5056483" cy="2456158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grpSp>
        <p:nvGrpSpPr>
          <p:cNvPr id="2" name="Grupo 18">
            <a:extLst>
              <a:ext uri="{FF2B5EF4-FFF2-40B4-BE49-F238E27FC236}">
                <a16:creationId xmlns:a16="http://schemas.microsoft.com/office/drawing/2014/main" id="{FFD4F18C-5D15-A025-E1D9-EDA6AE26EA69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>
              <a:extLst>
                <a:ext uri="{FF2B5EF4-FFF2-40B4-BE49-F238E27FC236}">
                  <a16:creationId xmlns:a16="http://schemas.microsoft.com/office/drawing/2014/main" id="{1FCD2286-F48C-6089-ACFD-8DDDF1EE75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F63FB036-F4DE-D168-E99A-366EF62CD7D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477004E4-034E-1EEA-7C6E-677B39AA00A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>
              <a:extLst>
                <a:ext uri="{FF2B5EF4-FFF2-40B4-BE49-F238E27FC236}">
                  <a16:creationId xmlns:a16="http://schemas.microsoft.com/office/drawing/2014/main" id="{547FF5A4-5393-947D-0D51-788F86318F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>
                <a:extLst>
                  <a:ext uri="{FF2B5EF4-FFF2-40B4-BE49-F238E27FC236}">
                    <a16:creationId xmlns:a16="http://schemas.microsoft.com/office/drawing/2014/main" id="{F42689CB-6539-E848-4424-377AA33008D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E16C7991-CECA-5F28-1BC7-2DF0909975C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>
              <a:extLst>
                <a:ext uri="{FF2B5EF4-FFF2-40B4-BE49-F238E27FC236}">
                  <a16:creationId xmlns:a16="http://schemas.microsoft.com/office/drawing/2014/main" id="{4B9489E8-A8E9-4383-A7E3-F7160A825F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8" name="Picture 24" descr="Acessorio GIF (130)">
                <a:extLst>
                  <a:ext uri="{FF2B5EF4-FFF2-40B4-BE49-F238E27FC236}">
                    <a16:creationId xmlns:a16="http://schemas.microsoft.com/office/drawing/2014/main" id="{3B327B80-E7F6-EF80-DA7D-001EE4D1F19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>
                <a:extLst>
                  <a:ext uri="{FF2B5EF4-FFF2-40B4-BE49-F238E27FC236}">
                    <a16:creationId xmlns:a16="http://schemas.microsoft.com/office/drawing/2014/main" id="{CCD7B0D2-1CBA-4830-B122-8FD1FFF5BB4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4">
              <a:extLst>
                <a:ext uri="{FF2B5EF4-FFF2-40B4-BE49-F238E27FC236}">
                  <a16:creationId xmlns:a16="http://schemas.microsoft.com/office/drawing/2014/main" id="{09CE81DB-8B2B-BDD5-7A48-0FCE5BAF92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6" name="Picture 24" descr="Acessorio GIF (130)">
                <a:extLst>
                  <a:ext uri="{FF2B5EF4-FFF2-40B4-BE49-F238E27FC236}">
                    <a16:creationId xmlns:a16="http://schemas.microsoft.com/office/drawing/2014/main" id="{FBC3623C-68D4-ABD1-0B44-0C7D3E55EF6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>
                <a:extLst>
                  <a:ext uri="{FF2B5EF4-FFF2-40B4-BE49-F238E27FC236}">
                    <a16:creationId xmlns:a16="http://schemas.microsoft.com/office/drawing/2014/main" id="{8B0B969D-6378-B67E-E0D0-0388A5DBA89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9A5135BE-874B-D9DD-CE3F-4A5C4AB1AC43}"/>
              </a:ext>
            </a:extLst>
          </p:cNvPr>
          <p:cNvSpPr txBox="1"/>
          <p:nvPr/>
        </p:nvSpPr>
        <p:spPr>
          <a:xfrm>
            <a:off x="7993156" y="6274965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Deixe rolar, não utilize o mouse</a:t>
            </a:r>
          </a:p>
        </p:txBody>
      </p:sp>
    </p:spTree>
    <p:extLst>
      <p:ext uri="{BB962C8B-B14F-4D97-AF65-F5344CB8AC3E}">
        <p14:creationId xmlns:p14="http://schemas.microsoft.com/office/powerpoint/2010/main" val="134787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0000">
        <p14:prism isContent="1" isInverted="1"/>
        <p:sndAc>
          <p:stSnd loop="1">
            <p:snd r:embed="rId2" name="Ennio Morricone - Cinema Paradiso.wav"/>
          </p:stSnd>
        </p:sndAc>
      </p:transition>
    </mc:Choice>
    <mc:Fallback xmlns="">
      <p:transition spd="slow" advClick="0" advTm="30000">
        <p:fade/>
        <p:sndAc>
          <p:stSnd loop="1">
            <p:snd r:embed="rId9" name="Ennio Morricone - Cinema Paradi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293793">
            <a:off x="2509442" y="613173"/>
            <a:ext cx="8664796" cy="5294535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</a:rPr>
              <a:t>A trilha sonora desta formatação foi composta por Ennio Morricone; </a:t>
            </a:r>
          </a:p>
          <a:p>
            <a:pPr algn="ctr"/>
            <a:r>
              <a:rPr lang="pt-BR" sz="2400" b="1" dirty="0">
                <a:ln w="66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</a:rPr>
              <a:t>Trata-se     de    CINEMA      PARADISO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Kristen ITC" panose="03050502040202030202" pitchFamily="66" charset="0"/>
              </a:rPr>
              <a:t>Após assistir ao filme , enxerguei certas particularidades que me encantaram, o som ficou zunindo em meus ouvidos o tempo todo. </a:t>
            </a:r>
          </a:p>
        </p:txBody>
      </p:sp>
      <p:pic>
        <p:nvPicPr>
          <p:cNvPr id="3" name="Imagem 2" descr="Nuovo &lt;strong&gt;Cinema Paradiso&lt;/strong&gt; – Wikipédia, a enciclopédia livr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090"/>
            <a:ext cx="3678382" cy="6358103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4" name="Grupo 18">
            <a:extLst>
              <a:ext uri="{FF2B5EF4-FFF2-40B4-BE49-F238E27FC236}">
                <a16:creationId xmlns:a16="http://schemas.microsoft.com/office/drawing/2014/main" id="{48E56FCB-36D9-9CB1-6AD0-8837E248C20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9E3BE52B-00CD-DC67-A5C2-0E8EB13CA5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FFBE448E-2A82-7751-DD12-A2117D45D61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90B29B32-36B8-46D5-B069-0DE53B489BD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EFA542E0-E3E7-C5FE-6E3F-D7A4FE2B5C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E59A1C66-AB46-2669-8324-33A00504487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478E8215-F723-5A22-79E1-7A96F7814AA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9652861C-0F83-DE33-5FC9-3DF82DB124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A35220B4-6F2F-9B65-C9FD-6840D50A7F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7903FFC4-AB7B-5547-BB7E-7B7767682AD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AF74ADA0-8FB9-1467-C882-FCE0FA2395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06DA7E05-FB79-F975-F49A-8AB888DD1A2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4202CC23-862C-86B5-E329-138606374C9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4622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14:rippl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5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50"/>
                            </p:stCondLst>
                            <p:childTnLst>
                              <p:par>
                                <p:cTn id="2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47843" y="3232054"/>
            <a:ext cx="6096000" cy="3021387"/>
          </a:xfrm>
          <a:prstGeom prst="rect">
            <a:avLst/>
          </a:prstGeom>
        </p:spPr>
        <p:txBody>
          <a:bodyPr>
            <a:prstTxWarp prst="textCurveUp">
              <a:avLst/>
            </a:prstTxWarp>
            <a:spAutoFit/>
          </a:bodyPr>
          <a:lstStyle/>
          <a:p>
            <a:pPr algn="ctr"/>
            <a:r>
              <a:rPr lang="pt-BR" dirty="0">
                <a:ln>
                  <a:solidFill>
                    <a:srgbClr val="00B0F0"/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Mas, lutarei para que cada dia tenha valido a pena,</a:t>
            </a:r>
          </a:p>
          <a:p>
            <a:pPr algn="ctr"/>
            <a:r>
              <a:rPr lang="pt-BR" dirty="0">
                <a:ln>
                  <a:solidFill>
                    <a:srgbClr val="00B0F0"/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farei com que percam a importância diante dos gestos que encontrei e jamais me considerarei um derrotado.</a:t>
            </a:r>
            <a:endParaRPr lang="pt-BR" dirty="0">
              <a:ln>
                <a:solidFill>
                  <a:srgbClr val="00B0F0"/>
                </a:solidFill>
              </a:ln>
              <a:solidFill>
                <a:srgbClr val="26282A"/>
              </a:solidFill>
              <a:latin typeface="Helvetica Neue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454843" y="2620880"/>
            <a:ext cx="6328448" cy="2246769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pt-BR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Eu venha a envelhecer rápido demais,</a:t>
            </a:r>
          </a:p>
          <a:p>
            <a:pPr algn="ctr"/>
            <a:r>
              <a:rPr lang="pt-BR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 e não ter forças</a:t>
            </a:r>
          </a:p>
          <a:p>
            <a:pPr algn="ctr"/>
            <a:r>
              <a:rPr lang="pt-BR" sz="28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000000"/>
                </a:solidFill>
                <a:latin typeface="Arial" panose="020B0604020202020204" pitchFamily="34" charset="0"/>
              </a:rPr>
              <a:t> para realizar todos meus ideais.</a:t>
            </a:r>
            <a:endParaRPr lang="pt-BR" sz="28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608618" y="172181"/>
            <a:ext cx="536170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7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Kristen ITC" panose="03050502040202030202" pitchFamily="66" charset="0"/>
              </a:rPr>
              <a:t>TALVEZ...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684" y="3127663"/>
            <a:ext cx="4737246" cy="36546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92" y="446810"/>
            <a:ext cx="5043054" cy="378229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7" name="Grupo 18">
            <a:extLst>
              <a:ext uri="{FF2B5EF4-FFF2-40B4-BE49-F238E27FC236}">
                <a16:creationId xmlns:a16="http://schemas.microsoft.com/office/drawing/2014/main" id="{85EF7325-AC10-9953-F4AD-C878BDFFD7F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8" name="Grupo 19">
              <a:extLst>
                <a:ext uri="{FF2B5EF4-FFF2-40B4-BE49-F238E27FC236}">
                  <a16:creationId xmlns:a16="http://schemas.microsoft.com/office/drawing/2014/main" id="{28EF1784-1A94-5EF8-D619-9A43BEE6C5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E73176B7-3BF7-BE55-9F38-795A203AB20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>
                <a:extLst>
                  <a:ext uri="{FF2B5EF4-FFF2-40B4-BE49-F238E27FC236}">
                    <a16:creationId xmlns:a16="http://schemas.microsoft.com/office/drawing/2014/main" id="{AC6D0FF8-7E46-9881-1E1F-92B2BA9D2E1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0">
              <a:extLst>
                <a:ext uri="{FF2B5EF4-FFF2-40B4-BE49-F238E27FC236}">
                  <a16:creationId xmlns:a16="http://schemas.microsoft.com/office/drawing/2014/main" id="{03760D90-7624-B665-D21A-2790B9094C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26E5C61D-AE9B-5061-422C-F36BED5BF6E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34C62462-A5DA-0E25-052D-75600B9A578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16">
              <a:extLst>
                <a:ext uri="{FF2B5EF4-FFF2-40B4-BE49-F238E27FC236}">
                  <a16:creationId xmlns:a16="http://schemas.microsoft.com/office/drawing/2014/main" id="{8F113B2F-5E72-07EE-992B-288DD9D8D6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4" name="Picture 24" descr="Acessorio GIF (130)">
                <a:extLst>
                  <a:ext uri="{FF2B5EF4-FFF2-40B4-BE49-F238E27FC236}">
                    <a16:creationId xmlns:a16="http://schemas.microsoft.com/office/drawing/2014/main" id="{CFDF53F2-82C8-CF33-F9A4-8775D8E31C1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>
                <a:extLst>
                  <a:ext uri="{FF2B5EF4-FFF2-40B4-BE49-F238E27FC236}">
                    <a16:creationId xmlns:a16="http://schemas.microsoft.com/office/drawing/2014/main" id="{059AC940-E694-EF72-F5E5-2007F9F0594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4">
              <a:extLst>
                <a:ext uri="{FF2B5EF4-FFF2-40B4-BE49-F238E27FC236}">
                  <a16:creationId xmlns:a16="http://schemas.microsoft.com/office/drawing/2014/main" id="{5D281162-50CA-69BC-A431-28BE43A4DD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8AF78D86-0113-A4D3-028A-9724150E5BD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C9CA62B7-1936-3FC4-FD21-92E6383D363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153533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3000">
        <p15:prstTrans prst="pageCurlDouble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75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8214" y="3122852"/>
            <a:ext cx="7406640" cy="2990088"/>
          </a:xfrm>
          <a:prstGeom prst="rect">
            <a:avLst/>
          </a:prstGeom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algn="ctr"/>
            <a:r>
              <a:rPr lang="pt-BR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rPr>
              <a:t>Com certeza não ficarei por muito tempo olhando para o chão... </a:t>
            </a:r>
          </a:p>
          <a:p>
            <a:pPr algn="ctr"/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rPr>
              <a:t>Terei humildade para aceitar as mãos que se estenderão em minha direção... Não deixarei de acreditar que em algum lugar alguém mereça a minha confiança.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elvetica Neue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741664" y="547591"/>
            <a:ext cx="2377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Mistral" panose="03090702030407020403" pitchFamily="66" charset="0"/>
              </a:rPr>
              <a:t>TALVEZ...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518214" y="850587"/>
            <a:ext cx="6803136" cy="1911096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12500"/>
                <a:gd name="adj2" fmla="val -142"/>
              </a:avLst>
            </a:prstTxWarp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Em algum instante, eu sofra   uma injustiça,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enfrente algum inimigo ou uma desilusão.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033" y="1636777"/>
            <a:ext cx="4630599" cy="466344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grpSp>
        <p:nvGrpSpPr>
          <p:cNvPr id="5" name="Grupo 18">
            <a:extLst>
              <a:ext uri="{FF2B5EF4-FFF2-40B4-BE49-F238E27FC236}">
                <a16:creationId xmlns:a16="http://schemas.microsoft.com/office/drawing/2014/main" id="{4D11BF35-394C-F1DE-BF78-8D4DDB632B8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4B9BFD2C-ECCD-2BC2-BA13-04A21410D9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FCE1F3D7-BA67-0340-74E0-542D4B66D33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B8463252-6B47-7567-0E45-9679BAE0746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128965CD-1957-383A-AA2F-9B4D705053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36F2C8D9-7168-F8BB-54CA-9363F3069F2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5A6BE240-EE2A-6E67-5712-5175D80F617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BE00D664-AD68-B405-1A25-380A02D5B65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F7406636-B8D1-D288-1AA8-62148FCA6FF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8DE52F29-8FB3-36F1-F1E6-635AC6DA677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456D3D8C-BF73-EF2E-2DA2-15471F29D6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1E517AEF-B9FB-32BD-ABE8-4D73D79672D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C04CD8A7-36C5-F1E2-A6B0-519AFE5B3C5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203632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40000">
        <p15:prstTrans prst="pageCurlDouble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5215" y="2984775"/>
            <a:ext cx="6108192" cy="2976265"/>
          </a:xfrm>
          <a:prstGeom prst="rect">
            <a:avLst/>
          </a:prstGeom>
        </p:spPr>
        <p:txBody>
          <a:bodyPr>
            <a:prstTxWarp prst="textInflate">
              <a:avLst/>
            </a:prstTxWarp>
            <a:spAutoFit/>
          </a:bodyPr>
          <a:lstStyle/>
          <a:p>
            <a:pPr algn="ctr"/>
            <a:r>
              <a:rPr lang="pt-BR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Mas não desistirei em continuar trilhando meu caminho.  Aprendendo com aqueles que realmente são meus verdadeiros amigos . </a:t>
            </a:r>
          </a:p>
          <a:p>
            <a:pPr algn="ctr"/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</a:rPr>
              <a:t> Farei então, que a música siga o compasso dos meus passos, que eu consiga enxergar um arco-íris. aprendendo a desenha-lo dentro do meu coração.</a:t>
            </a:r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Helvetica Neue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627115" y="297287"/>
            <a:ext cx="2545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hiller" panose="04020404031007020602" pitchFamily="82" charset="0"/>
              </a:rPr>
              <a:t>TALVEZ</a:t>
            </a:r>
            <a:r>
              <a:rPr lang="pt-B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...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957554" y="517600"/>
            <a:ext cx="6518709" cy="1850875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o tempo eu perceba que cometi erros, perda de amizades, triste ao concluir que não consigo seguir o ritmo da musica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408" y="1979743"/>
            <a:ext cx="5202936" cy="4210745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5" name="Grupo 18">
            <a:extLst>
              <a:ext uri="{FF2B5EF4-FFF2-40B4-BE49-F238E27FC236}">
                <a16:creationId xmlns:a16="http://schemas.microsoft.com/office/drawing/2014/main" id="{6D079B49-4648-D695-6E88-5EFE456D050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4B029AFF-7470-E0D3-B4DD-8182C3EFFE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A2A798AC-938D-6D23-DFF1-EDD896C1FF4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07B28BA1-4215-E572-DAD9-0478B0AEFFF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8BED5ABB-CE37-4736-DB47-0C78FAA81C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D0B549DC-2583-1BA2-F402-6F36C75617D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5406715A-DD27-8423-0773-E7374D9CB2B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B3BE77EA-952D-A9EA-B319-9C4D7597D3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02C8BBE2-4C20-E675-B2A8-0759A8AF622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4939B37A-2D19-D8A9-8B25-119E0349441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A10D55B8-7016-2E10-BA67-0939A391EF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281650B7-11C4-33A7-0C57-ACD8DF7A1F0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C637E179-890C-4DA2-72DF-214ACA6214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761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40000">
        <p15:prstTrans prst="pageCurlDouble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27457" y="2912648"/>
            <a:ext cx="7050024" cy="3255264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algn="ctr"/>
            <a:r>
              <a:rPr lang="pt-BR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Mas recomeçar, nem que seja de uma maneira diferente. </a:t>
            </a:r>
          </a:p>
          <a:p>
            <a:pPr algn="ctr"/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Terei a consciência que os verdadeiros ensinamentos já estão gravados em minha alma. </a:t>
            </a:r>
          </a:p>
          <a:p>
            <a:pPr algn="ctr"/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Não deixarei de me alegrar com as pequenas conquistas.</a:t>
            </a:r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Helvetica Neue"/>
            </a:endParaRPr>
          </a:p>
          <a:p>
            <a:pPr algn="ctr"/>
            <a:r>
              <a:rPr 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 </a:t>
            </a:r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Helvetica Neue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867144" y="825515"/>
            <a:ext cx="5074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Goudy Stout" panose="0202090407030B020401" pitchFamily="18" charset="0"/>
              </a:rPr>
              <a:t>TALVEZ...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40080" y="640080"/>
            <a:ext cx="6144769" cy="287121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22225">
                  <a:solidFill>
                    <a:srgbClr val="0070C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eu me sinta fraco, não aprendendo todas as lições necessárias e não tenha motivos para grandes comemorações</a:t>
            </a:r>
          </a:p>
          <a:p>
            <a:pPr algn="ctr"/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144" y="2353366"/>
            <a:ext cx="4937760" cy="4468058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5" name="Grupo 18">
            <a:extLst>
              <a:ext uri="{FF2B5EF4-FFF2-40B4-BE49-F238E27FC236}">
                <a16:creationId xmlns:a16="http://schemas.microsoft.com/office/drawing/2014/main" id="{D0EF8683-F9CF-F9AF-6B64-9EE767C3F83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CB28991A-9248-78CE-5AE2-8797AE918E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C6940261-9B62-7AA1-FEF0-E455AF90AEF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EE920D94-9750-243E-2FEE-7D49735D9BE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DE2CC1B1-389E-569B-BBAC-DD62157687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DD2E1055-12B2-BB6E-8F84-9E8FB6C068B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95037B64-D7CC-49A6-6413-4B85ABF4990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9F96727A-2705-BF1D-B843-9736D87E49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59EAEFF0-CE71-5FFC-CCB1-B67A243CD23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A809F45F-52B5-50A1-64BC-68FC85B1BF1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DEDD072A-4671-DA84-F47E-F613FA86CB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4B85F201-2FC2-BE49-22BD-F422D31D960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FDEC6C20-C988-54B4-D495-F166808ECC2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10328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6000">
        <p15:prstTrans prst="pageCurlDouble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375" accel="50000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75" accel="50000" fill="hold">
                                          <p:stCondLst>
                                            <p:cond delay="2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57225" y="893071"/>
            <a:ext cx="6555074" cy="4770537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pt-BR" sz="20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Mas passarei a admirar quem sou.</a:t>
            </a: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Porque, se ainda não me convenci disso, é porque como diz aquele ditado: </a:t>
            </a: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"Ainda não chegou o fim“ </a:t>
            </a:r>
          </a:p>
          <a:p>
            <a:pPr algn="ctr"/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Porque no final, não haverá nenhum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</a:rPr>
              <a:t>"talvez",</a:t>
            </a:r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 mas a certeza de que a minha vida valeu a pena e eu fiz o melhor que podia.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elvetica Neue"/>
            </a:endParaRPr>
          </a:p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</a:t>
            </a: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Helvetica Neue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38844">
            <a:off x="233291" y="569906"/>
            <a:ext cx="3222058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pt-BR" sz="3600" dirty="0">
                <a:latin typeface="Ravie" panose="04040805050809020602" pitchFamily="82" charset="0"/>
              </a:rPr>
              <a:t>TALVEZ...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887480" y="2096408"/>
            <a:ext cx="3807261" cy="954107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Eu não seja exatamente </a:t>
            </a:r>
          </a:p>
          <a:p>
            <a:pPr algn="ctr"/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quem gostaria de ser.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5549">
            <a:off x="411570" y="2382635"/>
            <a:ext cx="5355746" cy="3901606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>
            <a:extLst>
              <a:ext uri="{FF2B5EF4-FFF2-40B4-BE49-F238E27FC236}">
                <a16:creationId xmlns:a16="http://schemas.microsoft.com/office/drawing/2014/main" id="{81D939A5-9580-202C-DF3F-5E755FCBD87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85E0FFF1-53A3-07E4-207B-23B5BEADDF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A7A79E26-4DFD-FC0B-82A0-380A47490B0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132ADE0C-3D90-FDBE-E6A9-C8A4850CC3F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D02F474D-58B4-CA4C-0088-AD35F619DC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8EA04CD2-F8BB-28FF-37FD-AB89CA90EAA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8C764C47-3CFD-FA16-4E79-218F9CD5BF2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B6621479-FE9C-33F9-5A5C-DCAECB0E12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DAEF3F31-0454-567E-4D0C-A1AD53ABAD3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5B861CDA-49B6-FA28-3DA0-FCFCE1D9F92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86E27016-FCDF-A1FD-F38F-546826825B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B355C647-BAFB-351E-A5E9-F42DBDF94B1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FF5A1798-8E9A-5AF5-06A5-61CB5A10999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691476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6000">
        <p15:prstTrans prst="pageCurlDouble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0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0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0"/>
                            </p:stCondLst>
                            <p:childTnLst>
                              <p:par>
                                <p:cTn id="7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91548" y="352282"/>
            <a:ext cx="3239052" cy="21236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600" b="1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 </a:t>
            </a:r>
          </a:p>
          <a:p>
            <a:pPr algn="ctr"/>
            <a:r>
              <a:rPr lang="pt-BR" sz="1600" b="1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</a:p>
          <a:p>
            <a:pPr algn="ctr"/>
            <a:r>
              <a:rPr lang="pt-BR" sz="12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Frases retiradas por aqui e acolá dentro do meu gosto particular, sem autor definido e adaptadas ao meu estilo de redação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unstler Script" panose="030304020206070D0D06" pitchFamily="66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Cinema Paradiso</a:t>
            </a:r>
          </a:p>
          <a:p>
            <a:pPr algn="ctr"/>
            <a:r>
              <a:rPr lang="pt-BR" sz="1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1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Cara - Pepino Di Capri</a:t>
            </a:r>
            <a:r>
              <a:rPr lang="pt-BR" sz="1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1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4194654" y="5535522"/>
            <a:ext cx="7640792" cy="10156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accent2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De nada nos valerá o conhecimento de todas as ciências do mundo, de tudo o que está fora de nós, se não conhecermos a nós mesmos.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459" y="419589"/>
            <a:ext cx="3586482" cy="3351953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4" name="Retângulo 3"/>
          <p:cNvSpPr/>
          <p:nvPr/>
        </p:nvSpPr>
        <p:spPr>
          <a:xfrm rot="21408598">
            <a:off x="7330075" y="3584122"/>
            <a:ext cx="45751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Bold ITC" panose="020B0907030504020204" pitchFamily="34" charset="0"/>
                <a:cs typeface="David" panose="020E0502060401010101" pitchFamily="34" charset="-79"/>
              </a:rPr>
              <a:t>CRIAÇÃO  &amp; APRESENTAÇÃO</a:t>
            </a:r>
          </a:p>
          <a:p>
            <a:pPr algn="ctr"/>
            <a:r>
              <a:rPr lang="pt-BR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 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 </a:t>
            </a:r>
            <a:endParaRPr lang="pt-BR" sz="20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oper Black" panose="0208090404030B020404" pitchFamily="18" charset="0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9695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 dir="out"/>
        <p:sndAc>
          <p:stSnd loop="1">
            <p:snd r:embed="rId2" name="Italia - Pepino de Capri - Cara.wav"/>
          </p:stSnd>
        </p:sndAc>
      </p:transition>
    </mc:Choice>
    <mc:Fallback xmlns="">
      <p:transition spd="slow" advClick="0" advTm="180000">
        <p:fade/>
        <p:sndAc>
          <p:stSnd loop="1">
            <p:snd r:embed="rId7" name="Italia - Pepino de Capri - Ca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4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TALVEZ</Template>
  <TotalTime>45</TotalTime>
  <Words>444</Words>
  <Application>Microsoft Office PowerPoint</Application>
  <PresentationFormat>Widescreen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Arial</vt:lpstr>
      <vt:lpstr>Arial Black</vt:lpstr>
      <vt:lpstr>Calibri</vt:lpstr>
      <vt:lpstr>Century Gothic</vt:lpstr>
      <vt:lpstr>Chiller</vt:lpstr>
      <vt:lpstr>Cooper Black</vt:lpstr>
      <vt:lpstr>Droid Serif</vt:lpstr>
      <vt:lpstr>Eras Bold ITC</vt:lpstr>
      <vt:lpstr>Forte</vt:lpstr>
      <vt:lpstr>Goudy Stout</vt:lpstr>
      <vt:lpstr>Helvetica Neue</vt:lpstr>
      <vt:lpstr>Kristen ITC</vt:lpstr>
      <vt:lpstr>Kunstler Script</vt:lpstr>
      <vt:lpstr>Maiandra GD</vt:lpstr>
      <vt:lpstr>Mistral</vt:lpstr>
      <vt:lpstr>Ravie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2024-01-11T20:24:10Z</dcterms:created>
  <dcterms:modified xsi:type="dcterms:W3CDTF">2024-01-11T21:09:19Z</dcterms:modified>
</cp:coreProperties>
</file>