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6" r:id="rId1"/>
    <p:sldMasterId id="2147483728" r:id="rId2"/>
    <p:sldMasterId id="2147483740" r:id="rId3"/>
  </p:sldMasterIdLst>
  <p:notesMasterIdLst>
    <p:notesMasterId r:id="rId16"/>
  </p:notesMasterIdLst>
  <p:handoutMasterIdLst>
    <p:handoutMasterId r:id="rId17"/>
  </p:handoutMasterIdLst>
  <p:sldIdLst>
    <p:sldId id="291" r:id="rId4"/>
    <p:sldId id="287" r:id="rId5"/>
    <p:sldId id="289" r:id="rId6"/>
    <p:sldId id="286" r:id="rId7"/>
    <p:sldId id="288" r:id="rId8"/>
    <p:sldId id="262" r:id="rId9"/>
    <p:sldId id="266" r:id="rId10"/>
    <p:sldId id="268" r:id="rId11"/>
    <p:sldId id="274" r:id="rId12"/>
    <p:sldId id="281" r:id="rId13"/>
    <p:sldId id="285" r:id="rId14"/>
    <p:sldId id="292" r:id="rId15"/>
  </p:sldIdLst>
  <p:sldSz cx="12192000" cy="6858000"/>
  <p:notesSz cx="6858000" cy="9144000"/>
  <p:defaultTextStyle>
    <a:defPPr>
      <a:defRPr lang="pt-BR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anose="02020404030301010803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CCCC00"/>
    <a:srgbClr val="66CCFF"/>
    <a:srgbClr val="000099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8" autoAdjust="0"/>
    <p:restoredTop sz="94683" autoAdjust="0"/>
  </p:normalViewPr>
  <p:slideViewPr>
    <p:cSldViewPr>
      <p:cViewPr>
        <p:scale>
          <a:sx n="101" d="100"/>
          <a:sy n="101" d="100"/>
        </p:scale>
        <p:origin x="144" y="34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 altLang="pt-BR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 altLang="pt-BR"/>
          </a:p>
        </p:txBody>
      </p:sp>
      <p:sp>
        <p:nvSpPr>
          <p:cNvPr id="706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 altLang="pt-BR"/>
          </a:p>
        </p:txBody>
      </p:sp>
      <p:sp>
        <p:nvSpPr>
          <p:cNvPr id="706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5FDE1AC8-E74D-497D-B72A-DDDB2AB59247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0185381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 altLang="pt-BR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 altLang="pt-BR"/>
          </a:p>
        </p:txBody>
      </p:sp>
      <p:sp>
        <p:nvSpPr>
          <p:cNvPr id="696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96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os estilos do texto mestre</a:t>
            </a:r>
          </a:p>
          <a:p>
            <a:pPr lvl="1"/>
            <a:r>
              <a:rPr lang="pt-BR" altLang="pt-BR"/>
              <a:t>Segundo nível</a:t>
            </a:r>
          </a:p>
          <a:p>
            <a:pPr lvl="2"/>
            <a:r>
              <a:rPr lang="pt-BR" altLang="pt-BR"/>
              <a:t>Terceiro nível</a:t>
            </a:r>
          </a:p>
          <a:p>
            <a:pPr lvl="3"/>
            <a:r>
              <a:rPr lang="pt-BR" altLang="pt-BR"/>
              <a:t>Quarto nível</a:t>
            </a:r>
          </a:p>
          <a:p>
            <a:pPr lvl="4"/>
            <a:r>
              <a:rPr lang="pt-BR" altLang="pt-BR"/>
              <a:t>Quinto nível</a:t>
            </a:r>
          </a:p>
        </p:txBody>
      </p:sp>
      <p:sp>
        <p:nvSpPr>
          <p:cNvPr id="696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anose="02020603050405020304" pitchFamily="18" charset="0"/>
              </a:defRPr>
            </a:lvl1pPr>
          </a:lstStyle>
          <a:p>
            <a:endParaRPr lang="pt-BR" altLang="pt-BR"/>
          </a:p>
        </p:txBody>
      </p:sp>
      <p:sp>
        <p:nvSpPr>
          <p:cNvPr id="696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1DB812B2-0A64-45CF-911C-A0FA11927DA7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9790252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2DFB2BD-88DD-42DA-82C6-E3EAB3018A6D}" type="slidenum">
              <a:rPr lang="pt-BR" altLang="pt-BR"/>
              <a:pPr/>
              <a:t>6</a:t>
            </a:fld>
            <a:endParaRPr lang="pt-BR" altLang="pt-BR"/>
          </a:p>
        </p:txBody>
      </p:sp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2016513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10D4D9F-8DD1-48BB-B062-27A6FF23404B}" type="slidenum">
              <a:rPr lang="pt-BR" altLang="pt-BR"/>
              <a:pPr/>
              <a:t>7</a:t>
            </a:fld>
            <a:endParaRPr lang="pt-BR" altLang="pt-BR"/>
          </a:p>
        </p:txBody>
      </p:sp>
      <p:sp>
        <p:nvSpPr>
          <p:cNvPr id="79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1714654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51C255E-5C9D-4136-8C09-3A937BFF0328}" type="slidenum">
              <a:rPr lang="pt-BR" altLang="pt-BR"/>
              <a:pPr/>
              <a:t>8</a:t>
            </a:fld>
            <a:endParaRPr lang="pt-BR" altLang="pt-BR"/>
          </a:p>
        </p:txBody>
      </p:sp>
      <p:sp>
        <p:nvSpPr>
          <p:cNvPr id="819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3525162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54EB065-C3BD-4D8F-B4BD-50964D38D18E}" type="slidenum">
              <a:rPr lang="pt-BR" altLang="pt-BR"/>
              <a:pPr/>
              <a:t>9</a:t>
            </a:fld>
            <a:endParaRPr lang="pt-BR" altLang="pt-BR"/>
          </a:p>
        </p:txBody>
      </p:sp>
      <p:sp>
        <p:nvSpPr>
          <p:cNvPr id="870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9115768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B8E54D-6344-4954-9BE5-8382DA4021DE}" type="slidenum">
              <a:rPr lang="pt-BR" altLang="pt-BR"/>
              <a:pPr/>
              <a:t>10</a:t>
            </a:fld>
            <a:endParaRPr lang="pt-BR" altLang="pt-BR"/>
          </a:p>
        </p:txBody>
      </p:sp>
      <p:sp>
        <p:nvSpPr>
          <p:cNvPr id="942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808960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CFF2177-B676-4E8C-8010-972E59AA4ECC}" type="slidenum">
              <a:rPr lang="pt-BR" altLang="pt-BR"/>
              <a:pPr/>
              <a:t>11</a:t>
            </a:fld>
            <a:endParaRPr lang="pt-BR" altLang="pt-BR"/>
          </a:p>
        </p:txBody>
      </p:sp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1811584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12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6059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BA0E43-392E-4A57-B093-D25DD3EEF2BE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618602007"/>
      </p:ext>
    </p:extLst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3FC329-A844-4B81-BAFE-4E2A3C7623BA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822397099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07AF4-E837-4810-B3F3-A52B051C66D6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327172629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7EF9C0-C1A2-4ACA-B5A7-E96B2EBF54C3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693108496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D41AB-9EEA-43D5-BB6B-885C4E82E970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089900056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019B3E-0F64-4D72-9870-6D34EB993F16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54698615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D4A35-E99C-4220-963C-ED2396618F34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413735785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3DC7B5-D38B-4744-B4DD-058BB5434F8F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54406502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5152D-BEC5-4938-8771-4D27FC8E5508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453140992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6C144-FE98-47DD-9435-378501710D33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191691502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47CAB-B0FD-452E-8057-CF91F612B076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446991034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609585" indent="0" algn="ctr">
              <a:buNone/>
              <a:defRPr/>
            </a:lvl2pPr>
            <a:lvl3pPr marL="1219170" indent="0" algn="ctr">
              <a:buNone/>
              <a:defRPr/>
            </a:lvl3pPr>
            <a:lvl4pPr marL="1828754" indent="0" algn="ctr">
              <a:buNone/>
              <a:defRPr/>
            </a:lvl4pPr>
            <a:lvl5pPr marL="2438339" indent="0" algn="ctr">
              <a:buNone/>
              <a:defRPr/>
            </a:lvl5pPr>
            <a:lvl6pPr marL="3047924" indent="0" algn="ctr">
              <a:buNone/>
              <a:defRPr/>
            </a:lvl6pPr>
            <a:lvl7pPr marL="3657509" indent="0" algn="ctr">
              <a:buNone/>
              <a:defRPr/>
            </a:lvl7pPr>
            <a:lvl8pPr marL="4267093" indent="0" algn="ctr">
              <a:buNone/>
              <a:defRPr/>
            </a:lvl8pPr>
            <a:lvl9pPr marL="4876678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269AA7-406B-4A31-BE3E-F8FCAD2F0AD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412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698F38-D599-4E80-855F-0499FF81507E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5173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/>
            </a:lvl1pPr>
            <a:lvl2pPr marL="609585" indent="0">
              <a:buNone/>
              <a:defRPr sz="2400"/>
            </a:lvl2pPr>
            <a:lvl3pPr marL="1219170" indent="0">
              <a:buNone/>
              <a:defRPr sz="2133"/>
            </a:lvl3pPr>
            <a:lvl4pPr marL="1828754" indent="0">
              <a:buNone/>
              <a:defRPr sz="1867"/>
            </a:lvl4pPr>
            <a:lvl5pPr marL="2438339" indent="0">
              <a:buNone/>
              <a:defRPr sz="1867"/>
            </a:lvl5pPr>
            <a:lvl6pPr marL="3047924" indent="0">
              <a:buNone/>
              <a:defRPr sz="1867"/>
            </a:lvl6pPr>
            <a:lvl7pPr marL="3657509" indent="0">
              <a:buNone/>
              <a:defRPr sz="1867"/>
            </a:lvl7pPr>
            <a:lvl8pPr marL="4267093" indent="0">
              <a:buNone/>
              <a:defRPr sz="1867"/>
            </a:lvl8pPr>
            <a:lvl9pPr marL="4876678" indent="0">
              <a:buNone/>
              <a:defRPr sz="1867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10577-16BE-441F-99EC-FD610C25D4C2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60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1474BD-CC8A-490F-9DEA-D2F7DA08F4DD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0078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C284E5-1FDF-4E76-9EE8-D5ACF4B06CA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3480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224E4-21B2-4F9E-9CD1-3994B6C25FFD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9106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E08642-F960-420C-8448-F65B7C12200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5863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898641-57B0-4A85-8ED3-22024B7F031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2850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pt-BR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B121A3-FFF5-40B9-952F-1491D3EE627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49178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249ED0-41FC-4CC6-9F0F-0E6BFA424ABE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43804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A1B462-1953-47AE-86F9-A6DB2E5BCD2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26232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5349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508012" y="4853419"/>
            <a:ext cx="11277601" cy="1222375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508012" y="3886200"/>
            <a:ext cx="11277601" cy="914400"/>
          </a:xfrm>
        </p:spPr>
        <p:txBody>
          <a:bodyPr anchor="b"/>
          <a:lstStyle>
            <a:lvl1pPr marL="0" indent="0" algn="l">
              <a:buNone/>
              <a:defRPr sz="3200">
                <a:solidFill>
                  <a:schemeClr val="tx2">
                    <a:shade val="75000"/>
                  </a:schemeClr>
                </a:solidFill>
              </a:defRPr>
            </a:lvl1pPr>
            <a:lvl2pPr marL="609585" indent="0" algn="ctr">
              <a:buNone/>
            </a:lvl2pPr>
            <a:lvl3pPr marL="1219170" indent="0" algn="ctr">
              <a:buNone/>
            </a:lvl3pPr>
            <a:lvl4pPr marL="1828754" indent="0" algn="ctr">
              <a:buNone/>
            </a:lvl4pPr>
            <a:lvl5pPr marL="2438339" indent="0" algn="ctr">
              <a:buNone/>
            </a:lvl5pPr>
            <a:lvl6pPr marL="3047924" indent="0" algn="ctr">
              <a:buNone/>
            </a:lvl6pPr>
            <a:lvl7pPr marL="3657509" indent="0" algn="ctr">
              <a:buNone/>
            </a:lvl7pPr>
            <a:lvl8pPr marL="4267093" indent="0" algn="ctr">
              <a:buNone/>
            </a:lvl8pPr>
            <a:lvl9pPr marL="4876678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17984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775206" y="76208"/>
            <a:ext cx="3860801" cy="288925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90735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3444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508012" y="1676410"/>
            <a:ext cx="11277601" cy="1219201"/>
          </a:xfrm>
        </p:spPr>
        <p:txBody>
          <a:bodyPr anchor="b"/>
          <a:lstStyle>
            <a:lvl1pPr marL="0" indent="0" algn="r">
              <a:buNone/>
              <a:defRPr sz="2667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40646" y="2947094"/>
            <a:ext cx="11582401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71798683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402350" y="457201"/>
            <a:ext cx="11582401" cy="841248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06401" y="1600200"/>
            <a:ext cx="5588000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6197610" y="1600200"/>
            <a:ext cx="5791201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879549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406400" y="5410201"/>
            <a:ext cx="11480800" cy="882651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75273" y="666753"/>
            <a:ext cx="5720740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6193369" y="666753"/>
            <a:ext cx="5722987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75273" y="1316041"/>
            <a:ext cx="5720740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6198312" y="1316041"/>
            <a:ext cx="5718048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0972813" y="6477003"/>
            <a:ext cx="1016001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685813" y="60198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33760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402350" y="457201"/>
            <a:ext cx="11582401" cy="841248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8489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8870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685813" y="5849120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609612" y="5486403"/>
            <a:ext cx="11277601" cy="520700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609608" y="609601"/>
            <a:ext cx="4011085" cy="4800600"/>
          </a:xfrm>
        </p:spPr>
        <p:txBody>
          <a:bodyPr/>
          <a:lstStyle>
            <a:lvl1pPr marL="0" indent="0">
              <a:buNone/>
              <a:defRPr sz="1867"/>
            </a:lvl1pPr>
            <a:lvl2pPr>
              <a:buNone/>
              <a:defRPr sz="1600"/>
            </a:lvl2pPr>
            <a:lvl3pPr>
              <a:buNone/>
              <a:defRPr sz="1333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766737" y="609601"/>
            <a:ext cx="7120467" cy="4800600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</a:lstStyle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38307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673600" y="616635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4267"/>
            </a:lvl1pPr>
          </a:lstStyle>
          <a:p>
            <a:r>
              <a:rPr kumimoji="0" lang="pt-BR" dirty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507999" y="4993763"/>
            <a:ext cx="7823200" cy="522288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507999" y="5533227"/>
            <a:ext cx="7823200" cy="768351"/>
          </a:xfrm>
        </p:spPr>
        <p:txBody>
          <a:bodyPr lIns="109728" tIns="0"/>
          <a:lstStyle>
            <a:lvl1pPr marL="0" indent="0">
              <a:buNone/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kumimoji="0" lang="pt-BR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19387072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4833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144001" y="549284"/>
            <a:ext cx="2438400" cy="5851525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15" y="549284"/>
            <a:ext cx="8331199" cy="5851525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 texto mestre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22/06/2024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007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36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F66B33-D912-4879-9A55-71C143495BAB}" type="slidenum">
              <a:rPr lang="pt-BR" altLang="pt-BR" smtClean="0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271504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</p:sldLayoutIdLst>
  <p:transition spd="slow">
    <p:wipe dir="r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os estilos do texto mestre</a:t>
            </a:r>
          </a:p>
          <a:p>
            <a:pPr lvl="1"/>
            <a:r>
              <a:rPr lang="pt-BR" altLang="pt-BR"/>
              <a:t>Segundo nível</a:t>
            </a:r>
          </a:p>
          <a:p>
            <a:pPr lvl="2"/>
            <a:r>
              <a:rPr lang="pt-BR" altLang="pt-BR"/>
              <a:t>Terceiro nível</a:t>
            </a:r>
          </a:p>
          <a:p>
            <a:pPr lvl="3"/>
            <a:r>
              <a:rPr lang="pt-BR" altLang="pt-BR"/>
              <a:t>Quarto nível</a:t>
            </a:r>
          </a:p>
          <a:p>
            <a:pPr lvl="4"/>
            <a:r>
              <a:rPr lang="pt-BR" altLang="pt-BR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867"/>
            </a:lvl1pPr>
          </a:lstStyle>
          <a:p>
            <a:pPr algn="l"/>
            <a:endParaRPr lang="pt-BR" altLang="pt-BR">
              <a:solidFill>
                <a:srgbClr val="000000"/>
              </a:solidFill>
              <a:latin typeface="Times New Roman" charset="0"/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867"/>
            </a:lvl1pPr>
          </a:lstStyle>
          <a:p>
            <a:endParaRPr lang="pt-BR" altLang="pt-BR">
              <a:solidFill>
                <a:srgbClr val="000000"/>
              </a:solidFill>
              <a:latin typeface="Times New Roman" charset="0"/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867"/>
            </a:lvl1pPr>
          </a:lstStyle>
          <a:p>
            <a:fld id="{8A70431E-B98F-401A-B832-F56E93EDB75D}" type="slidenum">
              <a:rPr lang="pt-BR" altLang="pt-BR">
                <a:solidFill>
                  <a:srgbClr val="000000"/>
                </a:solidFill>
                <a:latin typeface="Times New Roman" charset="0"/>
                <a:cs typeface="Arial" charset="0"/>
              </a:rPr>
              <a:pPr/>
              <a:t>‹nº›</a:t>
            </a:fld>
            <a:endParaRPr lang="pt-BR" altLang="pt-BR">
              <a:solidFill>
                <a:srgbClr val="000000"/>
              </a:solidFill>
              <a:latin typeface="Times New Roman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2469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Times New Roman" charset="0"/>
        </a:defRPr>
      </a:lvl5pPr>
      <a:lvl6pPr marL="609585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Times New Roman" charset="0"/>
        </a:defRPr>
      </a:lvl6pPr>
      <a:lvl7pPr marL="1219170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Times New Roman" charset="0"/>
        </a:defRPr>
      </a:lvl7pPr>
      <a:lvl8pPr marL="1828754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Times New Roman" charset="0"/>
        </a:defRPr>
      </a:lvl8pPr>
      <a:lvl9pPr marL="2438339" algn="ctr" rtl="0" eaLnBrk="1" fontAlgn="base" hangingPunct="1">
        <a:spcBef>
          <a:spcPct val="0"/>
        </a:spcBef>
        <a:spcAft>
          <a:spcPct val="0"/>
        </a:spcAft>
        <a:defRPr sz="5867">
          <a:solidFill>
            <a:schemeClr val="tx2"/>
          </a:solidFill>
          <a:latin typeface="Times New Roman" charset="0"/>
        </a:defRPr>
      </a:lvl9pPr>
    </p:titleStyle>
    <p:bodyStyle>
      <a:lvl1pPr marL="457189" indent="-457189" algn="l" rtl="0" eaLnBrk="1" fontAlgn="base" hangingPunct="1">
        <a:spcBef>
          <a:spcPct val="20000"/>
        </a:spcBef>
        <a:spcAft>
          <a:spcPct val="0"/>
        </a:spcAft>
        <a:buChar char="•"/>
        <a:defRPr sz="4267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rtl="0" eaLnBrk="1" fontAlgn="base" hangingPunct="1">
        <a:spcBef>
          <a:spcPct val="20000"/>
        </a:spcBef>
        <a:spcAft>
          <a:spcPct val="0"/>
        </a:spcAft>
        <a:buChar char="–"/>
        <a:defRPr sz="3733">
          <a:solidFill>
            <a:schemeClr val="tx1"/>
          </a:solidFill>
          <a:latin typeface="+mn-lt"/>
        </a:defRPr>
      </a:lvl2pPr>
      <a:lvl3pPr marL="1523962" indent="-304792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</a:defRPr>
      </a:lvl3pPr>
      <a:lvl4pPr marL="2133547" indent="-304792" algn="l" rtl="0" eaLnBrk="1" fontAlgn="base" hangingPunct="1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+mn-lt"/>
        </a:defRPr>
      </a:lvl4pPr>
      <a:lvl5pPr marL="2743131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5pPr>
      <a:lvl6pPr marL="3352716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6pPr>
      <a:lvl7pPr marL="3962301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7pPr>
      <a:lvl8pPr marL="4571886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8pPr>
      <a:lvl9pPr marL="5181470" indent="-304792" algn="l" rtl="0" eaLnBrk="1" fontAlgn="base" hangingPunct="1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3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406414" y="1554165"/>
            <a:ext cx="11582401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8636001" y="76208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22/06/2024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4165599" y="76208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10972813" y="6477009"/>
            <a:ext cx="1016001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406414" y="457200"/>
            <a:ext cx="11582401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685813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685813" y="1057988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1903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</p:sldLayoutIdLst>
  <p:txStyles>
    <p:titleStyle>
      <a:lvl1pPr algn="l" rtl="0" eaLnBrk="1" latinLnBrk="0" hangingPunct="1">
        <a:spcBef>
          <a:spcPct val="0"/>
        </a:spcBef>
        <a:buNone/>
        <a:defRPr kumimoji="0" sz="48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457189" indent="-457189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4267" kern="1200">
          <a:solidFill>
            <a:schemeClr val="tx2"/>
          </a:solidFill>
          <a:latin typeface="+mn-lt"/>
          <a:ea typeface="+mn-ea"/>
          <a:cs typeface="+mn-cs"/>
        </a:defRPr>
      </a:lvl1pPr>
      <a:lvl2pPr marL="990575" indent="-38099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733" kern="1200">
          <a:solidFill>
            <a:schemeClr val="tx2"/>
          </a:solidFill>
          <a:latin typeface="+mn-lt"/>
          <a:ea typeface="+mn-ea"/>
          <a:cs typeface="+mn-cs"/>
        </a:defRPr>
      </a:lvl2pPr>
      <a:lvl3pPr marL="1523962" indent="-3047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3pPr>
      <a:lvl4pPr marL="2133547" indent="-3047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667" kern="1200">
          <a:solidFill>
            <a:schemeClr val="tx2"/>
          </a:solidFill>
          <a:latin typeface="+mn-lt"/>
          <a:ea typeface="+mn-ea"/>
          <a:cs typeface="+mn-cs"/>
        </a:defRPr>
      </a:lvl4pPr>
      <a:lvl5pPr marL="2743131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5pPr>
      <a:lvl6pPr marL="3352716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6pPr>
      <a:lvl7pPr marL="3962301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2133" kern="1200">
          <a:solidFill>
            <a:schemeClr val="tx2"/>
          </a:solidFill>
          <a:latin typeface="+mn-lt"/>
          <a:ea typeface="+mn-ea"/>
          <a:cs typeface="+mn-cs"/>
        </a:defRPr>
      </a:lvl7pPr>
      <a:lvl8pPr marL="4571886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2133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5181470" indent="-304792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867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7.jpeg"/><Relationship Id="rId5" Type="http://schemas.openxmlformats.org/officeDocument/2006/relationships/image" Target="../media/image5.gif"/><Relationship Id="rId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67408" y="692696"/>
            <a:ext cx="6408712" cy="2308324"/>
          </a:xfrm>
          <a:prstGeom prst="rect">
            <a:avLst/>
          </a:prstGeom>
          <a:scene3d>
            <a:camera prst="isometricOffAxis2Left"/>
            <a:lightRig rig="threePt" dir="t"/>
          </a:scene3d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800" b="1" kern="0" dirty="0">
                <a:solidFill>
                  <a:srgbClr val="AAE2CA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rial" charset="0"/>
              </a:rPr>
              <a:t>TEORIAS  SOBRE  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800" b="1" kern="0" dirty="0">
                <a:solidFill>
                  <a:srgbClr val="AAE2CA">
                    <a:lumMod val="40000"/>
                    <a:lumOff val="6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Arial" charset="0"/>
              </a:rPr>
              <a:t> APRENDIZADO</a:t>
            </a:r>
            <a:endParaRPr lang="pt-BR" b="1" kern="0" dirty="0">
              <a:solidFill>
                <a:srgbClr val="AAE2CA">
                  <a:lumMod val="40000"/>
                  <a:lumOff val="6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0"/>
              <a:cs typeface="Arial" charset="0"/>
            </a:endParaRPr>
          </a:p>
        </p:txBody>
      </p:sp>
      <p:sp>
        <p:nvSpPr>
          <p:cNvPr id="9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algn="l" eaLnBrk="0" hangingPunct="0">
              <a:defRPr/>
            </a:pPr>
            <a:endParaRPr lang="pt-BR" sz="2400" kern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7608168" y="5949280"/>
            <a:ext cx="422379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2800" dirty="0">
                <a:solidFill>
                  <a:srgbClr val="FFFF00"/>
                </a:solidFill>
                <a:latin typeface="Cooper Black" panose="0208090404030B020404" pitchFamily="18" charset="0"/>
              </a:rPr>
              <a:t>Avanço Automático</a:t>
            </a:r>
          </a:p>
          <a:p>
            <a:pPr lvl="0"/>
            <a:r>
              <a:rPr lang="pt-BR" dirty="0">
                <a:solidFill>
                  <a:srgbClr val="FFFF00"/>
                </a:solidFill>
                <a:latin typeface="Bodoni MT Black" panose="02070A03080606020203" pitchFamily="18" charset="0"/>
              </a:rPr>
              <a:t>Deixe rolar, não utilize o mouse</a:t>
            </a:r>
          </a:p>
        </p:txBody>
      </p:sp>
    </p:spTree>
    <p:extLst>
      <p:ext uri="{BB962C8B-B14F-4D97-AF65-F5344CB8AC3E}">
        <p14:creationId xmlns:p14="http://schemas.microsoft.com/office/powerpoint/2010/main" val="15287772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14000">
        <p15:prstTrans prst="wind"/>
        <p:sndAc>
          <p:stSnd loop="1">
            <p:snd r:embed="rId2" name="Cortazar - 60 Years - II.wav"/>
          </p:stSnd>
        </p:sndAc>
      </p:transition>
    </mc:Choice>
    <mc:Fallback xmlns="">
      <p:transition spd="slow" advClick="0" advTm="14000">
        <p:fade/>
        <p:sndAc>
          <p:stSnd loop="1">
            <p:snd r:embed="rId4" name="Cortazar - 60 Years - I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8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 decel="100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3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3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238672" y="836712"/>
            <a:ext cx="1183399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dirty="0">
                <a:solidFill>
                  <a:srgbClr val="FFFF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Um dia qualquer que nem lembro mais, fui até o meu escritório procurar um</a:t>
            </a:r>
          </a:p>
          <a:p>
            <a:r>
              <a:rPr lang="pt-BR" sz="4800" dirty="0">
                <a:solidFill>
                  <a:srgbClr val="FFFF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 livro que tinha deixado na estante, cujo assunto estava escondido em minha memória, e não conseguia encontrá-lo porque havia alguns fora do lugar.</a:t>
            </a:r>
          </a:p>
          <a:p>
            <a:r>
              <a:rPr lang="pt-BR" sz="3600" dirty="0">
                <a:solidFill>
                  <a:srgbClr val="FFFF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</a:p>
        </p:txBody>
      </p:sp>
      <p:grpSp>
        <p:nvGrpSpPr>
          <p:cNvPr id="2" name="Grupo 18">
            <a:extLst>
              <a:ext uri="{FF2B5EF4-FFF2-40B4-BE49-F238E27FC236}">
                <a16:creationId xmlns:a16="http://schemas.microsoft.com/office/drawing/2014/main" id="{FBCA9852-5646-4052-93CA-4CD9379C6E15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3" name="Grupo 19">
              <a:extLst>
                <a:ext uri="{FF2B5EF4-FFF2-40B4-BE49-F238E27FC236}">
                  <a16:creationId xmlns:a16="http://schemas.microsoft.com/office/drawing/2014/main" id="{813AE0FE-8E7A-A43E-A00E-EC7750BD421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C5DA75E8-C4B6-5AF4-4E50-5024CAB310E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151766B7-7F80-043C-29D3-E4857AFD1E9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" name="Grupo 20">
              <a:extLst>
                <a:ext uri="{FF2B5EF4-FFF2-40B4-BE49-F238E27FC236}">
                  <a16:creationId xmlns:a16="http://schemas.microsoft.com/office/drawing/2014/main" id="{3335B37C-B3A5-4ADC-E1CC-A125D41C116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2" name="Picture 9" descr="Acessorio GIF (130)">
                <a:extLst>
                  <a:ext uri="{FF2B5EF4-FFF2-40B4-BE49-F238E27FC236}">
                    <a16:creationId xmlns:a16="http://schemas.microsoft.com/office/drawing/2014/main" id="{73BF6AAA-9997-1021-0F56-81ADA4ECD3A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96EF21A0-AA6E-9B63-673C-A713DB3D05C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16">
              <a:extLst>
                <a:ext uri="{FF2B5EF4-FFF2-40B4-BE49-F238E27FC236}">
                  <a16:creationId xmlns:a16="http://schemas.microsoft.com/office/drawing/2014/main" id="{03036B7D-4BCC-5529-5894-6A11C9089C2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>
                <a:extLst>
                  <a:ext uri="{FF2B5EF4-FFF2-40B4-BE49-F238E27FC236}">
                    <a16:creationId xmlns:a16="http://schemas.microsoft.com/office/drawing/2014/main" id="{ACEFBB28-DAD4-261E-E6E6-67B9A42492B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>
                <a:extLst>
                  <a:ext uri="{FF2B5EF4-FFF2-40B4-BE49-F238E27FC236}">
                    <a16:creationId xmlns:a16="http://schemas.microsoft.com/office/drawing/2014/main" id="{D297C5AF-94E0-0977-9A87-8E8DB8A79D7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4">
              <a:extLst>
                <a:ext uri="{FF2B5EF4-FFF2-40B4-BE49-F238E27FC236}">
                  <a16:creationId xmlns:a16="http://schemas.microsoft.com/office/drawing/2014/main" id="{64771866-6601-5D50-EEB3-1DBB6C1079B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7" name="Picture 24" descr="Acessorio GIF (130)">
                <a:extLst>
                  <a:ext uri="{FF2B5EF4-FFF2-40B4-BE49-F238E27FC236}">
                    <a16:creationId xmlns:a16="http://schemas.microsoft.com/office/drawing/2014/main" id="{A4270004-C024-EED3-1BBD-69CC19A0196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25" descr="Acessorio GIF (130)">
                <a:extLst>
                  <a:ext uri="{FF2B5EF4-FFF2-40B4-BE49-F238E27FC236}">
                    <a16:creationId xmlns:a16="http://schemas.microsoft.com/office/drawing/2014/main" id="{F912FDA9-67D7-5034-CFAB-5471263C2D5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965265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2000">
        <p15:prstTrans prst="curtains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119336" y="116632"/>
            <a:ext cx="11953328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dirty="0">
                <a:solidFill>
                  <a:srgbClr val="FFFF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Comecei então a fazer uma organização por temas, até que encontrei o desejado. </a:t>
            </a:r>
          </a:p>
          <a:p>
            <a:endParaRPr lang="pt-BR" sz="5400" dirty="0">
              <a:solidFill>
                <a:srgbClr val="FFFF00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  <a:p>
            <a:r>
              <a:rPr lang="pt-BR" sz="5400" dirty="0">
                <a:solidFill>
                  <a:srgbClr val="FFFF00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Ao apanhá-lo, verifiquei que havia uma marcação entre as folhas, contendo teorias sobre o aprendizado.</a:t>
            </a:r>
          </a:p>
        </p:txBody>
      </p:sp>
      <p:grpSp>
        <p:nvGrpSpPr>
          <p:cNvPr id="2" name="Grupo 18">
            <a:extLst>
              <a:ext uri="{FF2B5EF4-FFF2-40B4-BE49-F238E27FC236}">
                <a16:creationId xmlns:a16="http://schemas.microsoft.com/office/drawing/2014/main" id="{FFECC3CF-C558-5021-7C44-7AB3EF5DE85F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3" name="Grupo 19">
              <a:extLst>
                <a:ext uri="{FF2B5EF4-FFF2-40B4-BE49-F238E27FC236}">
                  <a16:creationId xmlns:a16="http://schemas.microsoft.com/office/drawing/2014/main" id="{DFA7462C-7013-2391-8183-186A90FD523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92C5C5F3-8B1D-5A09-E349-D1C117F16BE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3050A736-65C9-3D43-CB4B-8F539E6F13C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" name="Grupo 20">
              <a:extLst>
                <a:ext uri="{FF2B5EF4-FFF2-40B4-BE49-F238E27FC236}">
                  <a16:creationId xmlns:a16="http://schemas.microsoft.com/office/drawing/2014/main" id="{5271134D-540B-98F8-F9E6-AC60029A344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2" name="Picture 9" descr="Acessorio GIF (130)">
                <a:extLst>
                  <a:ext uri="{FF2B5EF4-FFF2-40B4-BE49-F238E27FC236}">
                    <a16:creationId xmlns:a16="http://schemas.microsoft.com/office/drawing/2014/main" id="{51C5A7D7-766C-DB42-A615-A4C9F353F01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89833F27-7E58-2E0F-C10A-FAAC2B09811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16">
              <a:extLst>
                <a:ext uri="{FF2B5EF4-FFF2-40B4-BE49-F238E27FC236}">
                  <a16:creationId xmlns:a16="http://schemas.microsoft.com/office/drawing/2014/main" id="{670A9CED-DEC5-2F96-35B7-237C8356B6B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>
                <a:extLst>
                  <a:ext uri="{FF2B5EF4-FFF2-40B4-BE49-F238E27FC236}">
                    <a16:creationId xmlns:a16="http://schemas.microsoft.com/office/drawing/2014/main" id="{0B3C7C1A-64D9-0D93-CE49-A69545F86E5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>
                <a:extLst>
                  <a:ext uri="{FF2B5EF4-FFF2-40B4-BE49-F238E27FC236}">
                    <a16:creationId xmlns:a16="http://schemas.microsoft.com/office/drawing/2014/main" id="{F471B5DA-2E65-55E5-343C-6680AA955BB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4">
              <a:extLst>
                <a:ext uri="{FF2B5EF4-FFF2-40B4-BE49-F238E27FC236}">
                  <a16:creationId xmlns:a16="http://schemas.microsoft.com/office/drawing/2014/main" id="{2FFD1B6F-ACEE-DE32-A012-AECF3EFCCD8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7" name="Picture 24" descr="Acessorio GIF (130)">
                <a:extLst>
                  <a:ext uri="{FF2B5EF4-FFF2-40B4-BE49-F238E27FC236}">
                    <a16:creationId xmlns:a16="http://schemas.microsoft.com/office/drawing/2014/main" id="{3B113540-6F56-898E-6218-37BCFE4B95D2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25" descr="Acessorio GIF (130)">
                <a:extLst>
                  <a:ext uri="{FF2B5EF4-FFF2-40B4-BE49-F238E27FC236}">
                    <a16:creationId xmlns:a16="http://schemas.microsoft.com/office/drawing/2014/main" id="{825AFA9C-5764-8539-E67D-F477879DECC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138377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2000">
        <p15:prstTrans prst="fallOver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1"/>
            <a:ext cx="12192000" cy="6955750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6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 wrap="square">
            <a:spAutoFit/>
          </a:bodyPr>
          <a:lstStyle/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Mas o que é o aprendizado? </a:t>
            </a:r>
          </a:p>
          <a:p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  <a:p>
            <a:endParaRPr lang="pt-BR" sz="4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  <a:p>
            <a:r>
              <a:rPr lang="pt-BR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Dizem os teóricos, que é o processo pelo qual as competências, habilidades, conhecimentos, comportamento ou valores que são adquiridos ou modificados, como resultado de estudo, experiência, formação, raciocínio e observação.  </a:t>
            </a:r>
          </a:p>
          <a:p>
            <a:endParaRPr lang="pt-BR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8446" y="-58214"/>
            <a:ext cx="12308891" cy="6974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0536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2000">
        <p15:prstTrans prst="fallOver"/>
      </p:transition>
    </mc:Choice>
    <mc:Fallback xmlns="">
      <p:transition spd="slow" advClick="0" advTm="2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7328" y="188640"/>
            <a:ext cx="12025336" cy="6555641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6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  <p:txBody>
          <a:bodyPr wrap="square">
            <a:spAutoFit/>
          </a:bodyPr>
          <a:lstStyle/>
          <a:p>
            <a:endParaRPr lang="pt-B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Trata-se de uma das funções mentais mais importantes nos seres humanos.</a:t>
            </a: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Está relacionada à educação e desenvolvimento pessoal. </a:t>
            </a: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  <a:p>
            <a:r>
              <a:rPr lang="pt-BR" sz="4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Deve ser devidamente orientada e é favorecida quando o indivíduo está motivado.</a:t>
            </a:r>
          </a:p>
          <a:p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  <a:p>
            <a:r>
              <a:rPr lang="pt-BR" sz="3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 </a:t>
            </a:r>
            <a:r>
              <a:rPr lang="pt-BR" sz="3600" b="1" dirty="0">
                <a:solidFill>
                  <a:srgbClr val="25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.</a:t>
            </a:r>
            <a:endParaRPr lang="pt-BR" sz="3600" b="1" i="0" dirty="0">
              <a:solidFill>
                <a:srgbClr val="25252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grpSp>
        <p:nvGrpSpPr>
          <p:cNvPr id="3" name="Grupo 18">
            <a:extLst>
              <a:ext uri="{FF2B5EF4-FFF2-40B4-BE49-F238E27FC236}">
                <a16:creationId xmlns:a16="http://schemas.microsoft.com/office/drawing/2014/main" id="{A42F9358-33A8-A228-D89F-9CE12DB44363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4" name="Grupo 19">
              <a:extLst>
                <a:ext uri="{FF2B5EF4-FFF2-40B4-BE49-F238E27FC236}">
                  <a16:creationId xmlns:a16="http://schemas.microsoft.com/office/drawing/2014/main" id="{1B6C6782-97BA-772F-C36A-E76F3D037DD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844AA1C3-B89A-A188-061B-E73DF0FC35F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CF61147A-373F-EC12-95E3-ED92A0DD1FB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20">
              <a:extLst>
                <a:ext uri="{FF2B5EF4-FFF2-40B4-BE49-F238E27FC236}">
                  <a16:creationId xmlns:a16="http://schemas.microsoft.com/office/drawing/2014/main" id="{2599590A-4AA2-3CD6-005C-16317EEED9C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2" name="Picture 9" descr="Acessorio GIF (130)">
                <a:extLst>
                  <a:ext uri="{FF2B5EF4-FFF2-40B4-BE49-F238E27FC236}">
                    <a16:creationId xmlns:a16="http://schemas.microsoft.com/office/drawing/2014/main" id="{B063691B-EAC9-72AD-94A9-EE0D0B3A2EC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21D0E3E8-233D-26C1-FE7A-354BB844EBC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16">
              <a:extLst>
                <a:ext uri="{FF2B5EF4-FFF2-40B4-BE49-F238E27FC236}">
                  <a16:creationId xmlns:a16="http://schemas.microsoft.com/office/drawing/2014/main" id="{45808D6E-4CCA-7146-C767-CB9A9369732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>
                <a:extLst>
                  <a:ext uri="{FF2B5EF4-FFF2-40B4-BE49-F238E27FC236}">
                    <a16:creationId xmlns:a16="http://schemas.microsoft.com/office/drawing/2014/main" id="{737FD2C2-E1D6-6B97-7F93-E736781D5E2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>
                <a:extLst>
                  <a:ext uri="{FF2B5EF4-FFF2-40B4-BE49-F238E27FC236}">
                    <a16:creationId xmlns:a16="http://schemas.microsoft.com/office/drawing/2014/main" id="{7AA135DA-B990-C376-C8C5-47FCF796CE4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4">
              <a:extLst>
                <a:ext uri="{FF2B5EF4-FFF2-40B4-BE49-F238E27FC236}">
                  <a16:creationId xmlns:a16="http://schemas.microsoft.com/office/drawing/2014/main" id="{8704471B-97BC-1E65-6D12-91097729F67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8" name="Picture 24" descr="Acessorio GIF (130)">
                <a:extLst>
                  <a:ext uri="{FF2B5EF4-FFF2-40B4-BE49-F238E27FC236}">
                    <a16:creationId xmlns:a16="http://schemas.microsoft.com/office/drawing/2014/main" id="{FA88DFA9-C2B6-A91B-04CA-6DF34BC9275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25" descr="Acessorio GIF (130)">
                <a:extLst>
                  <a:ext uri="{FF2B5EF4-FFF2-40B4-BE49-F238E27FC236}">
                    <a16:creationId xmlns:a16="http://schemas.microsoft.com/office/drawing/2014/main" id="{C08A7679-B7D9-981A-65A1-EDC021A717C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85474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:wipe dir="r"/>
      </p:transition>
    </mc:Choice>
    <mc:Fallback xmlns="">
      <p:transition spd="slow" advClick="0" advTm="20000">
        <p:wipe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7" name="Rectangle 15"/>
          <p:cNvSpPr>
            <a:spLocks noRot="1" noChangeArrowheads="1"/>
          </p:cNvSpPr>
          <p:nvPr/>
        </p:nvSpPr>
        <p:spPr bwMode="auto">
          <a:xfrm>
            <a:off x="263352" y="188640"/>
            <a:ext cx="8391158" cy="6569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1pPr>
            <a:lvl2pPr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2pPr>
            <a:lvl3pPr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3pPr>
            <a:lvl4pPr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4pPr>
            <a:lvl5pPr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9pPr>
          </a:lstStyle>
          <a:p>
            <a:br>
              <a:rPr lang="pt-BR" altLang="pt-BR" i="1" dirty="0">
                <a:solidFill>
                  <a:schemeClr val="tx1"/>
                </a:solidFill>
              </a:rPr>
            </a:br>
            <a:r>
              <a:rPr lang="pt-BR" altLang="pt-BR" i="1" dirty="0">
                <a:solidFill>
                  <a:schemeClr val="tx1"/>
                </a:solidFill>
              </a:rPr>
              <a:t> </a:t>
            </a:r>
            <a:r>
              <a:rPr lang="pt-BR" altLang="pt-BR" sz="5400" i="1" dirty="0">
                <a:solidFill>
                  <a:schemeClr val="tx1"/>
                </a:solidFill>
              </a:rPr>
              <a:t>Eu não posso exigir </a:t>
            </a:r>
            <a:br>
              <a:rPr lang="pt-BR" altLang="pt-BR" sz="5400" i="1" dirty="0">
                <a:solidFill>
                  <a:schemeClr val="tx1"/>
                </a:solidFill>
              </a:rPr>
            </a:br>
            <a:r>
              <a:rPr lang="pt-BR" altLang="pt-BR" sz="5400" i="1" dirty="0">
                <a:solidFill>
                  <a:schemeClr val="tx1"/>
                </a:solidFill>
              </a:rPr>
              <a:t>o amor de ninguém, </a:t>
            </a:r>
            <a:br>
              <a:rPr lang="pt-BR" altLang="pt-BR" sz="5400" i="1" dirty="0">
                <a:solidFill>
                  <a:schemeClr val="tx1"/>
                </a:solidFill>
              </a:rPr>
            </a:br>
            <a:r>
              <a:rPr lang="pt-BR" altLang="pt-BR" sz="5400" i="1" dirty="0">
                <a:solidFill>
                  <a:schemeClr val="tx1"/>
                </a:solidFill>
              </a:rPr>
              <a:t>posso apenas dar boas razões para que gostem de mim e </a:t>
            </a:r>
            <a:br>
              <a:rPr lang="pt-BR" altLang="pt-BR" sz="5400" i="1" dirty="0">
                <a:solidFill>
                  <a:schemeClr val="tx1"/>
                </a:solidFill>
              </a:rPr>
            </a:br>
            <a:r>
              <a:rPr lang="pt-BR" altLang="pt-BR" sz="5400" i="1" dirty="0">
                <a:solidFill>
                  <a:schemeClr val="tx1"/>
                </a:solidFill>
              </a:rPr>
              <a:t>ter paciência, para que a vida </a:t>
            </a:r>
            <a:br>
              <a:rPr lang="pt-BR" altLang="pt-BR" sz="5400" i="1" dirty="0">
                <a:solidFill>
                  <a:schemeClr val="tx1"/>
                </a:solidFill>
              </a:rPr>
            </a:br>
            <a:r>
              <a:rPr lang="pt-BR" altLang="pt-BR" sz="5400" i="1" dirty="0">
                <a:solidFill>
                  <a:schemeClr val="tx1"/>
                </a:solidFill>
              </a:rPr>
              <a:t>faça o resto.</a:t>
            </a:r>
            <a:br>
              <a:rPr lang="pt-BR" altLang="pt-BR" sz="5400" i="1" dirty="0">
                <a:solidFill>
                  <a:schemeClr val="tx1"/>
                </a:solidFill>
              </a:rPr>
            </a:br>
            <a:endParaRPr lang="pt-BR" altLang="pt-BR" i="1" dirty="0">
              <a:solidFill>
                <a:schemeClr val="tx1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3137" y="402403"/>
            <a:ext cx="3280033" cy="5328592"/>
          </a:xfrm>
          <a:prstGeom prst="ellipse">
            <a:avLst/>
          </a:prstGeom>
          <a:ln>
            <a:solidFill>
              <a:srgbClr val="66CCFF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  <a:softEdge rad="112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</p:pic>
      <p:sp>
        <p:nvSpPr>
          <p:cNvPr id="6" name="CaixaDeTexto 5"/>
          <p:cNvSpPr txBox="1"/>
          <p:nvPr/>
        </p:nvSpPr>
        <p:spPr>
          <a:xfrm rot="1534354">
            <a:off x="9139005" y="2374202"/>
            <a:ext cx="266662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/>
              <a:t>ASSIM SENDO, </a:t>
            </a:r>
          </a:p>
          <a:p>
            <a:r>
              <a:rPr lang="pt-BR" sz="2800" dirty="0"/>
              <a:t>APRENDI</a:t>
            </a:r>
          </a:p>
          <a:p>
            <a:r>
              <a:rPr lang="pt-BR" sz="2800" dirty="0"/>
              <a:t> QUE</a:t>
            </a:r>
          </a:p>
        </p:txBody>
      </p:sp>
      <p:grpSp>
        <p:nvGrpSpPr>
          <p:cNvPr id="2" name="Grupo 18">
            <a:extLst>
              <a:ext uri="{FF2B5EF4-FFF2-40B4-BE49-F238E27FC236}">
                <a16:creationId xmlns:a16="http://schemas.microsoft.com/office/drawing/2014/main" id="{95F87B52-7764-BCFB-0021-0D06ED1383CD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3" name="Grupo 19">
              <a:extLst>
                <a:ext uri="{FF2B5EF4-FFF2-40B4-BE49-F238E27FC236}">
                  <a16:creationId xmlns:a16="http://schemas.microsoft.com/office/drawing/2014/main" id="{4944CC0E-E081-C753-6BAD-62C92CB13B0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8E179429-0196-D68E-2592-DB74804703A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59DEAF2E-8A3B-3232-9EE2-EA38E4C3E7A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" name="Grupo 20">
              <a:extLst>
                <a:ext uri="{FF2B5EF4-FFF2-40B4-BE49-F238E27FC236}">
                  <a16:creationId xmlns:a16="http://schemas.microsoft.com/office/drawing/2014/main" id="{FE88E96D-25A3-CE52-9D42-1109D1F8938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AAFD968F-71D0-D989-0F4B-1F3FF56D2EA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32B9B800-42CB-FE6E-C829-274ACB1CD65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>
              <a:extLst>
                <a:ext uri="{FF2B5EF4-FFF2-40B4-BE49-F238E27FC236}">
                  <a16:creationId xmlns:a16="http://schemas.microsoft.com/office/drawing/2014/main" id="{744725DF-3A25-B286-FF42-6DE044BAA64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>
                <a:extLst>
                  <a:ext uri="{FF2B5EF4-FFF2-40B4-BE49-F238E27FC236}">
                    <a16:creationId xmlns:a16="http://schemas.microsoft.com/office/drawing/2014/main" id="{88E85C31-F389-24DD-5A68-AB2868CCFE0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>
                <a:extLst>
                  <a:ext uri="{FF2B5EF4-FFF2-40B4-BE49-F238E27FC236}">
                    <a16:creationId xmlns:a16="http://schemas.microsoft.com/office/drawing/2014/main" id="{1D95DC95-7905-4487-B5C3-0B31A9B485E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>
              <a:extLst>
                <a:ext uri="{FF2B5EF4-FFF2-40B4-BE49-F238E27FC236}">
                  <a16:creationId xmlns:a16="http://schemas.microsoft.com/office/drawing/2014/main" id="{E1648A99-0B62-1350-6EC7-A036A64C5EC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6833AB29-5CC6-3448-B60A-7711104BEDC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2C4C1651-696E-72AE-6B2C-75158BAF422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fallOve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750" fill="hold"/>
                                        <p:tgtEl>
                                          <p:spTgt spid="82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750" fill="hold"/>
                                        <p:tgtEl>
                                          <p:spTgt spid="82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750"/>
                                        <p:tgtEl>
                                          <p:spTgt spid="82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75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7" name="Rectangle 9"/>
          <p:cNvSpPr>
            <a:spLocks noRot="1" noChangeArrowheads="1"/>
          </p:cNvSpPr>
          <p:nvPr/>
        </p:nvSpPr>
        <p:spPr bwMode="auto">
          <a:xfrm>
            <a:off x="191344" y="0"/>
            <a:ext cx="741682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1pPr>
            <a:lvl2pPr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2pPr>
            <a:lvl3pPr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3pPr>
            <a:lvl4pPr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4pPr>
            <a:lvl5pPr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9pPr>
          </a:lstStyle>
          <a:p>
            <a:br>
              <a:rPr lang="pt-BR" altLang="pt-BR" i="1" dirty="0">
                <a:solidFill>
                  <a:schemeClr val="tx1"/>
                </a:solidFill>
              </a:rPr>
            </a:br>
            <a:br>
              <a:rPr lang="pt-BR" altLang="pt-BR" i="1" dirty="0">
                <a:solidFill>
                  <a:schemeClr val="tx1"/>
                </a:solidFill>
              </a:rPr>
            </a:br>
            <a:r>
              <a:rPr lang="pt-BR" altLang="pt-BR" sz="6000" i="1" dirty="0">
                <a:solidFill>
                  <a:schemeClr val="tx1"/>
                </a:solidFill>
              </a:rPr>
              <a:t> </a:t>
            </a:r>
            <a:r>
              <a:rPr lang="pt-BR" altLang="pt-BR" sz="6600" i="1" dirty="0">
                <a:solidFill>
                  <a:schemeClr val="tx1"/>
                </a:solidFill>
              </a:rPr>
              <a:t>Vai demorar muito </a:t>
            </a:r>
            <a:br>
              <a:rPr lang="pt-BR" altLang="pt-BR" sz="6600" i="1" dirty="0">
                <a:solidFill>
                  <a:schemeClr val="tx1"/>
                </a:solidFill>
              </a:rPr>
            </a:br>
            <a:r>
              <a:rPr lang="pt-BR" altLang="pt-BR" sz="6600" i="1" dirty="0">
                <a:solidFill>
                  <a:schemeClr val="tx1"/>
                </a:solidFill>
              </a:rPr>
              <a:t>para me transformar </a:t>
            </a:r>
            <a:br>
              <a:rPr lang="pt-BR" altLang="pt-BR" sz="6600" i="1" dirty="0">
                <a:solidFill>
                  <a:schemeClr val="tx1"/>
                </a:solidFill>
              </a:rPr>
            </a:br>
            <a:r>
              <a:rPr lang="pt-BR" altLang="pt-BR" sz="6600" i="1" dirty="0">
                <a:solidFill>
                  <a:schemeClr val="tx1"/>
                </a:solidFill>
              </a:rPr>
              <a:t>na pessoa que quero ser... </a:t>
            </a:r>
            <a:br>
              <a:rPr lang="pt-BR" altLang="pt-BR" sz="6600" i="1" dirty="0">
                <a:solidFill>
                  <a:schemeClr val="tx1"/>
                </a:solidFill>
              </a:rPr>
            </a:br>
            <a:r>
              <a:rPr lang="pt-BR" altLang="pt-BR" sz="6600" i="1" dirty="0">
                <a:solidFill>
                  <a:schemeClr val="tx1"/>
                </a:solidFill>
              </a:rPr>
              <a:t>e devo ter paciência.</a:t>
            </a:r>
            <a:br>
              <a:rPr lang="pt-BR" altLang="pt-BR" sz="6600" i="1" dirty="0">
                <a:solidFill>
                  <a:schemeClr val="tx1"/>
                </a:solidFill>
              </a:rPr>
            </a:br>
            <a:endParaRPr lang="pt-BR" altLang="pt-BR" sz="6000" i="1" dirty="0">
              <a:solidFill>
                <a:schemeClr val="tx1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4192" y="1772816"/>
            <a:ext cx="4268564" cy="39604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CaixaDeTexto 2"/>
          <p:cNvSpPr txBox="1"/>
          <p:nvPr/>
        </p:nvSpPr>
        <p:spPr>
          <a:xfrm rot="1084182">
            <a:off x="9305099" y="3621044"/>
            <a:ext cx="16209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dirty="0"/>
              <a:t>APRENDI </a:t>
            </a:r>
          </a:p>
          <a:p>
            <a:r>
              <a:rPr lang="pt-BR" sz="2400" dirty="0"/>
              <a:t>QUE</a:t>
            </a:r>
          </a:p>
        </p:txBody>
      </p:sp>
      <p:grpSp>
        <p:nvGrpSpPr>
          <p:cNvPr id="4" name="Grupo 18">
            <a:extLst>
              <a:ext uri="{FF2B5EF4-FFF2-40B4-BE49-F238E27FC236}">
                <a16:creationId xmlns:a16="http://schemas.microsoft.com/office/drawing/2014/main" id="{1DA457BE-FB9A-8B1C-D8F8-AFC3D80F2AF5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5" name="Grupo 19">
              <a:extLst>
                <a:ext uri="{FF2B5EF4-FFF2-40B4-BE49-F238E27FC236}">
                  <a16:creationId xmlns:a16="http://schemas.microsoft.com/office/drawing/2014/main" id="{77BA000C-6200-FDDF-7BA4-052AC011226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537392FE-FE6C-A0BC-DC36-35760E34BD0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56F5A677-89C2-0399-22F0-6C9F7C5CE82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>
              <a:extLst>
                <a:ext uri="{FF2B5EF4-FFF2-40B4-BE49-F238E27FC236}">
                  <a16:creationId xmlns:a16="http://schemas.microsoft.com/office/drawing/2014/main" id="{CBAF7089-CBF7-D149-1A55-EC24037D6BD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CB3C7260-D9CD-669C-B930-2E2FC2CCC6C8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8377A9C0-4871-82F1-7249-7528487B081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>
              <a:extLst>
                <a:ext uri="{FF2B5EF4-FFF2-40B4-BE49-F238E27FC236}">
                  <a16:creationId xmlns:a16="http://schemas.microsoft.com/office/drawing/2014/main" id="{AE2D77B4-44C2-DBA7-7369-DDE1A2044E1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>
                <a:extLst>
                  <a:ext uri="{FF2B5EF4-FFF2-40B4-BE49-F238E27FC236}">
                    <a16:creationId xmlns:a16="http://schemas.microsoft.com/office/drawing/2014/main" id="{03231487-25B9-5196-54CE-EEE38F798B2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>
                <a:extLst>
                  <a:ext uri="{FF2B5EF4-FFF2-40B4-BE49-F238E27FC236}">
                    <a16:creationId xmlns:a16="http://schemas.microsoft.com/office/drawing/2014/main" id="{36371904-9D59-388D-5188-FA39BC89F2B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>
              <a:extLst>
                <a:ext uri="{FF2B5EF4-FFF2-40B4-BE49-F238E27FC236}">
                  <a16:creationId xmlns:a16="http://schemas.microsoft.com/office/drawing/2014/main" id="{C3717255-02F9-DCC2-EFBF-4768C43F0A6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3B576382-568A-EB20-7F20-E9DBBEB8F57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9C7DF1E3-38EB-6ECC-A45F-D29495622D0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fallOve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7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Rectangle 6"/>
          <p:cNvSpPr>
            <a:spLocks noRot="1" noChangeArrowheads="1"/>
          </p:cNvSpPr>
          <p:nvPr/>
        </p:nvSpPr>
        <p:spPr bwMode="auto">
          <a:xfrm>
            <a:off x="335360" y="0"/>
            <a:ext cx="691276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1pPr>
            <a:lvl2pPr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2pPr>
            <a:lvl3pPr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3pPr>
            <a:lvl4pPr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4pPr>
            <a:lvl5pPr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9pPr>
          </a:lstStyle>
          <a:p>
            <a:br>
              <a:rPr lang="pt-BR" altLang="pt-BR" sz="5400" i="1" dirty="0">
                <a:solidFill>
                  <a:schemeClr val="tx1"/>
                </a:solidFill>
              </a:rPr>
            </a:br>
            <a:br>
              <a:rPr lang="pt-BR" altLang="pt-BR" sz="5400" i="1" dirty="0">
                <a:solidFill>
                  <a:schemeClr val="tx1"/>
                </a:solidFill>
              </a:rPr>
            </a:br>
            <a:r>
              <a:rPr lang="pt-BR" altLang="pt-BR" sz="5400" i="1" dirty="0">
                <a:solidFill>
                  <a:schemeClr val="tx1"/>
                </a:solidFill>
              </a:rPr>
              <a:t> </a:t>
            </a:r>
            <a:r>
              <a:rPr lang="pt-BR" altLang="pt-BR" sz="6000" i="1" dirty="0">
                <a:solidFill>
                  <a:schemeClr val="tx1"/>
                </a:solidFill>
              </a:rPr>
              <a:t>Preciso escolher </a:t>
            </a:r>
            <a:br>
              <a:rPr lang="pt-BR" altLang="pt-BR" sz="6000" i="1" dirty="0">
                <a:solidFill>
                  <a:schemeClr val="tx1"/>
                </a:solidFill>
              </a:rPr>
            </a:br>
            <a:r>
              <a:rPr lang="pt-BR" altLang="pt-BR" sz="6000" i="1" dirty="0">
                <a:solidFill>
                  <a:schemeClr val="tx1"/>
                </a:solidFill>
              </a:rPr>
              <a:t>entre </a:t>
            </a:r>
            <a:br>
              <a:rPr lang="pt-BR" altLang="pt-BR" sz="6000" i="1" dirty="0">
                <a:solidFill>
                  <a:schemeClr val="tx1"/>
                </a:solidFill>
              </a:rPr>
            </a:br>
            <a:r>
              <a:rPr lang="pt-BR" altLang="pt-BR" sz="6000" i="1" dirty="0">
                <a:solidFill>
                  <a:schemeClr val="tx1"/>
                </a:solidFill>
              </a:rPr>
              <a:t>controlar meus pensamentos </a:t>
            </a:r>
            <a:br>
              <a:rPr lang="pt-BR" altLang="pt-BR" sz="6000" i="1" dirty="0">
                <a:solidFill>
                  <a:schemeClr val="tx1"/>
                </a:solidFill>
              </a:rPr>
            </a:br>
            <a:r>
              <a:rPr lang="pt-BR" altLang="pt-BR" sz="6000" i="1" dirty="0">
                <a:solidFill>
                  <a:schemeClr val="tx1"/>
                </a:solidFill>
              </a:rPr>
              <a:t>ou ser controlado por eles.</a:t>
            </a:r>
            <a:br>
              <a:rPr lang="pt-BR" altLang="pt-BR" sz="6000" i="1" dirty="0">
                <a:solidFill>
                  <a:schemeClr val="tx1"/>
                </a:solidFill>
              </a:rPr>
            </a:br>
            <a:endParaRPr lang="pt-BR" altLang="pt-BR" sz="5400" i="1" dirty="0">
              <a:solidFill>
                <a:schemeClr val="tx1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128" y="1101928"/>
            <a:ext cx="4693915" cy="499136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CaixaDeTexto 2"/>
          <p:cNvSpPr txBox="1"/>
          <p:nvPr/>
        </p:nvSpPr>
        <p:spPr>
          <a:xfrm>
            <a:off x="7528338" y="1844824"/>
            <a:ext cx="449353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7200" dirty="0">
                <a:solidFill>
                  <a:srgbClr val="FF0000"/>
                </a:solidFill>
              </a:rPr>
              <a:t>APRENDI </a:t>
            </a:r>
          </a:p>
          <a:p>
            <a:r>
              <a:rPr lang="pt-BR" sz="7200" dirty="0">
                <a:solidFill>
                  <a:srgbClr val="FF0000"/>
                </a:solidFill>
              </a:rPr>
              <a:t>QUE</a:t>
            </a:r>
          </a:p>
        </p:txBody>
      </p:sp>
      <p:grpSp>
        <p:nvGrpSpPr>
          <p:cNvPr id="4" name="Grupo 18">
            <a:extLst>
              <a:ext uri="{FF2B5EF4-FFF2-40B4-BE49-F238E27FC236}">
                <a16:creationId xmlns:a16="http://schemas.microsoft.com/office/drawing/2014/main" id="{55AE42D2-1129-54D9-4D86-2A517ABAA5EC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5" name="Grupo 19">
              <a:extLst>
                <a:ext uri="{FF2B5EF4-FFF2-40B4-BE49-F238E27FC236}">
                  <a16:creationId xmlns:a16="http://schemas.microsoft.com/office/drawing/2014/main" id="{9395F4B4-EEE3-B7A1-C156-9714337B050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023BF3AE-A16C-04EB-26CD-4789617D764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D824E0EB-4956-CA04-AC04-77A498422D1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>
              <a:extLst>
                <a:ext uri="{FF2B5EF4-FFF2-40B4-BE49-F238E27FC236}">
                  <a16:creationId xmlns:a16="http://schemas.microsoft.com/office/drawing/2014/main" id="{DE1A16B6-B8DF-6F5B-0E06-BF336BEFE50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BDCE6A3B-C36A-541C-4E21-B4547ECDE4B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8727D715-7C8D-B0B5-EC8F-787210F65BE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>
              <a:extLst>
                <a:ext uri="{FF2B5EF4-FFF2-40B4-BE49-F238E27FC236}">
                  <a16:creationId xmlns:a16="http://schemas.microsoft.com/office/drawing/2014/main" id="{40DAF01D-EE44-B9D1-A8B1-1C6F04EB113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>
                <a:extLst>
                  <a:ext uri="{FF2B5EF4-FFF2-40B4-BE49-F238E27FC236}">
                    <a16:creationId xmlns:a16="http://schemas.microsoft.com/office/drawing/2014/main" id="{99F3824E-94CC-DCDD-6525-749572624A1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>
                <a:extLst>
                  <a:ext uri="{FF2B5EF4-FFF2-40B4-BE49-F238E27FC236}">
                    <a16:creationId xmlns:a16="http://schemas.microsoft.com/office/drawing/2014/main" id="{96A6FD4C-3E43-8745-FFAE-F9E0CAADE89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>
              <a:extLst>
                <a:ext uri="{FF2B5EF4-FFF2-40B4-BE49-F238E27FC236}">
                  <a16:creationId xmlns:a16="http://schemas.microsoft.com/office/drawing/2014/main" id="{7C57B8C4-AE4D-1C9E-6E9C-AD576DD0813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8204AFA8-FAA5-7D83-6953-D13B6733BD2A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81BEFF2D-4522-373D-D43E-3E2F6023F71B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fallOve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7" name="Rectangle 7"/>
          <p:cNvSpPr>
            <a:spLocks noRot="1" noChangeArrowheads="1"/>
          </p:cNvSpPr>
          <p:nvPr/>
        </p:nvSpPr>
        <p:spPr bwMode="auto">
          <a:xfrm>
            <a:off x="479376" y="0"/>
            <a:ext cx="590465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1pPr>
            <a:lvl2pPr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2pPr>
            <a:lvl3pPr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3pPr>
            <a:lvl4pPr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4pPr>
            <a:lvl5pPr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9pPr>
          </a:lstStyle>
          <a:p>
            <a:br>
              <a:rPr lang="pt-BR" altLang="pt-BR" sz="5400" i="1" dirty="0">
                <a:solidFill>
                  <a:srgbClr val="FFCC00"/>
                </a:solidFill>
              </a:rPr>
            </a:br>
            <a:br>
              <a:rPr lang="pt-BR" altLang="pt-BR" sz="5400" i="1" dirty="0">
                <a:solidFill>
                  <a:schemeClr val="tx1"/>
                </a:solidFill>
              </a:rPr>
            </a:br>
            <a:r>
              <a:rPr lang="pt-BR" altLang="pt-BR" sz="5400" i="1" dirty="0">
                <a:solidFill>
                  <a:schemeClr val="tx1"/>
                </a:solidFill>
              </a:rPr>
              <a:t> </a:t>
            </a:r>
            <a:r>
              <a:rPr lang="pt-BR" altLang="pt-BR" sz="6000" i="1" dirty="0">
                <a:solidFill>
                  <a:schemeClr val="tx1"/>
                </a:solidFill>
              </a:rPr>
              <a:t>Não é o bastante </a:t>
            </a:r>
            <a:br>
              <a:rPr lang="pt-BR" altLang="pt-BR" sz="6000" i="1" dirty="0">
                <a:solidFill>
                  <a:schemeClr val="tx1"/>
                </a:solidFill>
              </a:rPr>
            </a:br>
            <a:r>
              <a:rPr lang="pt-BR" altLang="pt-BR" sz="6000" i="1" dirty="0">
                <a:solidFill>
                  <a:schemeClr val="tx1"/>
                </a:solidFill>
              </a:rPr>
              <a:t>ser perdoado pelos outros... </a:t>
            </a:r>
            <a:br>
              <a:rPr lang="pt-BR" altLang="pt-BR" sz="6000" i="1" dirty="0">
                <a:solidFill>
                  <a:schemeClr val="tx1"/>
                </a:solidFill>
              </a:rPr>
            </a:br>
            <a:br>
              <a:rPr lang="pt-BR" altLang="pt-BR" sz="6000" i="1" dirty="0">
                <a:solidFill>
                  <a:schemeClr val="tx1"/>
                </a:solidFill>
              </a:rPr>
            </a:br>
            <a:r>
              <a:rPr lang="pt-BR" altLang="pt-BR" sz="6000" i="1" dirty="0">
                <a:solidFill>
                  <a:schemeClr val="tx1"/>
                </a:solidFill>
              </a:rPr>
              <a:t>eu preciso me perdoar primeiro.</a:t>
            </a:r>
            <a:br>
              <a:rPr lang="pt-BR" altLang="pt-BR" sz="6000" i="1" dirty="0">
                <a:solidFill>
                  <a:schemeClr val="tx1"/>
                </a:solidFill>
              </a:rPr>
            </a:br>
            <a:endParaRPr lang="pt-BR" altLang="pt-BR" sz="5400" dirty="0">
              <a:solidFill>
                <a:schemeClr val="tx1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9457" y="1484784"/>
            <a:ext cx="4753127" cy="474477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CaixaDeTexto 2"/>
          <p:cNvSpPr txBox="1"/>
          <p:nvPr/>
        </p:nvSpPr>
        <p:spPr>
          <a:xfrm>
            <a:off x="7104112" y="2492896"/>
            <a:ext cx="233910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600" dirty="0">
                <a:solidFill>
                  <a:srgbClr val="FF0000"/>
                </a:solidFill>
              </a:rPr>
              <a:t>APRENDI </a:t>
            </a:r>
          </a:p>
          <a:p>
            <a:r>
              <a:rPr lang="pt-BR" sz="3600" dirty="0">
                <a:solidFill>
                  <a:srgbClr val="FF0000"/>
                </a:solidFill>
              </a:rPr>
              <a:t>QUE</a:t>
            </a:r>
          </a:p>
        </p:txBody>
      </p:sp>
      <p:grpSp>
        <p:nvGrpSpPr>
          <p:cNvPr id="4" name="Grupo 18">
            <a:extLst>
              <a:ext uri="{FF2B5EF4-FFF2-40B4-BE49-F238E27FC236}">
                <a16:creationId xmlns:a16="http://schemas.microsoft.com/office/drawing/2014/main" id="{39677BA5-31FF-972C-D592-FAFA6D571A2C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5" name="Grupo 19">
              <a:extLst>
                <a:ext uri="{FF2B5EF4-FFF2-40B4-BE49-F238E27FC236}">
                  <a16:creationId xmlns:a16="http://schemas.microsoft.com/office/drawing/2014/main" id="{B037BBD7-4B4C-3790-F862-4A649F267D7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BB91918F-1FA8-403D-BDA4-A36733C932C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973AE8CF-77E1-72A2-4480-26924FB2A1B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>
              <a:extLst>
                <a:ext uri="{FF2B5EF4-FFF2-40B4-BE49-F238E27FC236}">
                  <a16:creationId xmlns:a16="http://schemas.microsoft.com/office/drawing/2014/main" id="{A2BA7EC6-B7CA-6278-D58D-F31E156E6C2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8BB096F8-7624-9A96-E314-DBCE22A0511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8941E93D-E6B2-4415-C64B-67C758D35A50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>
              <a:extLst>
                <a:ext uri="{FF2B5EF4-FFF2-40B4-BE49-F238E27FC236}">
                  <a16:creationId xmlns:a16="http://schemas.microsoft.com/office/drawing/2014/main" id="{5B57A76A-00CC-BBAD-FCB5-20825C26BE0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>
                <a:extLst>
                  <a:ext uri="{FF2B5EF4-FFF2-40B4-BE49-F238E27FC236}">
                    <a16:creationId xmlns:a16="http://schemas.microsoft.com/office/drawing/2014/main" id="{4E7E7402-65C6-F43A-0509-D09AD4B1054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>
                <a:extLst>
                  <a:ext uri="{FF2B5EF4-FFF2-40B4-BE49-F238E27FC236}">
                    <a16:creationId xmlns:a16="http://schemas.microsoft.com/office/drawing/2014/main" id="{B7216822-4FFF-4581-6D1D-7A9C92609E3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>
              <a:extLst>
                <a:ext uri="{FF2B5EF4-FFF2-40B4-BE49-F238E27FC236}">
                  <a16:creationId xmlns:a16="http://schemas.microsoft.com/office/drawing/2014/main" id="{FFD05D25-45D1-8D7C-F773-C5D3A057843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021E951C-45D3-B3FB-B041-820D20E243F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02233404-51CB-65C3-45DC-0B693A26DCB3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fallOve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7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5" name="Rectangle 7"/>
          <p:cNvSpPr>
            <a:spLocks noRot="1" noChangeArrowheads="1"/>
          </p:cNvSpPr>
          <p:nvPr/>
        </p:nvSpPr>
        <p:spPr bwMode="auto">
          <a:xfrm>
            <a:off x="191344" y="0"/>
            <a:ext cx="568863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1pPr>
            <a:lvl2pPr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2pPr>
            <a:lvl3pPr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3pPr>
            <a:lvl4pPr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4pPr>
            <a:lvl5pPr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aramond" panose="02020404030301010803" pitchFamily="18" charset="0"/>
              </a:defRPr>
            </a:lvl9pPr>
          </a:lstStyle>
          <a:p>
            <a:br>
              <a:rPr lang="pt-BR" altLang="pt-BR" sz="6000" i="1" dirty="0">
                <a:solidFill>
                  <a:schemeClr val="tx1"/>
                </a:solidFill>
              </a:rPr>
            </a:br>
            <a:r>
              <a:rPr lang="pt-BR" altLang="pt-BR" sz="6000" i="1" dirty="0">
                <a:solidFill>
                  <a:schemeClr val="tx1"/>
                </a:solidFill>
              </a:rPr>
              <a:t> </a:t>
            </a:r>
            <a:r>
              <a:rPr lang="pt-BR" altLang="pt-BR" sz="6600" i="1" dirty="0">
                <a:solidFill>
                  <a:schemeClr val="tx1"/>
                </a:solidFill>
              </a:rPr>
              <a:t>As palavras de amor </a:t>
            </a:r>
            <a:br>
              <a:rPr lang="pt-BR" altLang="pt-BR" sz="6600" i="1" dirty="0">
                <a:solidFill>
                  <a:schemeClr val="tx1"/>
                </a:solidFill>
              </a:rPr>
            </a:br>
            <a:r>
              <a:rPr lang="pt-BR" altLang="pt-BR" sz="6600" i="1" dirty="0">
                <a:solidFill>
                  <a:schemeClr val="tx1"/>
                </a:solidFill>
              </a:rPr>
              <a:t>perdem o sentido, </a:t>
            </a:r>
            <a:br>
              <a:rPr lang="pt-BR" altLang="pt-BR" sz="6600" i="1" dirty="0">
                <a:solidFill>
                  <a:schemeClr val="tx1"/>
                </a:solidFill>
              </a:rPr>
            </a:br>
            <a:r>
              <a:rPr lang="pt-BR" altLang="pt-BR" sz="6600" i="1" dirty="0">
                <a:solidFill>
                  <a:schemeClr val="tx1"/>
                </a:solidFill>
              </a:rPr>
              <a:t>quando usadas sem critério.</a:t>
            </a:r>
            <a:br>
              <a:rPr lang="pt-BR" altLang="pt-BR" sz="6600" i="1" dirty="0">
                <a:solidFill>
                  <a:schemeClr val="tx1"/>
                </a:solidFill>
              </a:rPr>
            </a:br>
            <a:endParaRPr lang="pt-BR" altLang="pt-BR" sz="6000" dirty="0">
              <a:solidFill>
                <a:schemeClr val="tx1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8390" y="980728"/>
            <a:ext cx="6178355" cy="504056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CaixaDeTexto 2"/>
          <p:cNvSpPr txBox="1"/>
          <p:nvPr/>
        </p:nvSpPr>
        <p:spPr>
          <a:xfrm>
            <a:off x="8688288" y="1556792"/>
            <a:ext cx="21004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solidFill>
                  <a:srgbClr val="FF0000"/>
                </a:solidFill>
              </a:rPr>
              <a:t>APRENDI </a:t>
            </a:r>
          </a:p>
          <a:p>
            <a:r>
              <a:rPr lang="pt-BR" sz="3200" dirty="0">
                <a:solidFill>
                  <a:srgbClr val="FF0000"/>
                </a:solidFill>
              </a:rPr>
              <a:t>QUE</a:t>
            </a:r>
          </a:p>
        </p:txBody>
      </p:sp>
      <p:grpSp>
        <p:nvGrpSpPr>
          <p:cNvPr id="4" name="Grupo 18">
            <a:extLst>
              <a:ext uri="{FF2B5EF4-FFF2-40B4-BE49-F238E27FC236}">
                <a16:creationId xmlns:a16="http://schemas.microsoft.com/office/drawing/2014/main" id="{C987D5D5-1C02-2764-C130-301B34E1BE46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5" name="Grupo 19">
              <a:extLst>
                <a:ext uri="{FF2B5EF4-FFF2-40B4-BE49-F238E27FC236}">
                  <a16:creationId xmlns:a16="http://schemas.microsoft.com/office/drawing/2014/main" id="{0D00629E-048E-B72C-3519-0C11928B612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D2F1EE9E-5BA4-F027-759C-2F088C0ADA9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>
                <a:extLst>
                  <a:ext uri="{FF2B5EF4-FFF2-40B4-BE49-F238E27FC236}">
                    <a16:creationId xmlns:a16="http://schemas.microsoft.com/office/drawing/2014/main" id="{E5281960-FDCE-0487-9FBB-0C8F2B7D39E5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>
              <a:extLst>
                <a:ext uri="{FF2B5EF4-FFF2-40B4-BE49-F238E27FC236}">
                  <a16:creationId xmlns:a16="http://schemas.microsoft.com/office/drawing/2014/main" id="{7D6FECFC-B694-D57F-8D5D-C3C8E0C4E61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7FED5AAD-52D8-8461-395A-03DF6ED0096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A50D3F83-FCB4-1716-4FEA-FAE22C992AFC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>
              <a:extLst>
                <a:ext uri="{FF2B5EF4-FFF2-40B4-BE49-F238E27FC236}">
                  <a16:creationId xmlns:a16="http://schemas.microsoft.com/office/drawing/2014/main" id="{F8C3854E-F265-2DC9-0856-495B9CC0C70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>
                <a:extLst>
                  <a:ext uri="{FF2B5EF4-FFF2-40B4-BE49-F238E27FC236}">
                    <a16:creationId xmlns:a16="http://schemas.microsoft.com/office/drawing/2014/main" id="{17C2FAE6-FF0A-DE8A-CD44-E9A197401AA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>
                <a:extLst>
                  <a:ext uri="{FF2B5EF4-FFF2-40B4-BE49-F238E27FC236}">
                    <a16:creationId xmlns:a16="http://schemas.microsoft.com/office/drawing/2014/main" id="{279DDB79-3AC3-EB76-A433-A7B7954CDBD6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>
              <a:extLst>
                <a:ext uri="{FF2B5EF4-FFF2-40B4-BE49-F238E27FC236}">
                  <a16:creationId xmlns:a16="http://schemas.microsoft.com/office/drawing/2014/main" id="{0CB92DC2-7A6E-41D6-5CB4-729D13CD496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>
                <a:extLst>
                  <a:ext uri="{FF2B5EF4-FFF2-40B4-BE49-F238E27FC236}">
                    <a16:creationId xmlns:a16="http://schemas.microsoft.com/office/drawing/2014/main" id="{23E43217-81C7-34E6-493F-162BF8CE070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>
                <a:extLst>
                  <a:ext uri="{FF2B5EF4-FFF2-40B4-BE49-F238E27FC236}">
                    <a16:creationId xmlns:a16="http://schemas.microsoft.com/office/drawing/2014/main" id="{F0262B89-6C29-867A-D13C-0481EEA87F0D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peelOff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5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3000" b="-6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6096000" y="188640"/>
            <a:ext cx="5832648" cy="4124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pt-BR" altLang="pt-BR" sz="2800" dirty="0">
                <a:solidFill>
                  <a:srgbClr val="FFCC00"/>
                </a:solidFill>
                <a:latin typeface="Monotype Corsiva" panose="03010101010201010101" pitchFamily="66" charset="0"/>
              </a:rPr>
              <a:t>	</a:t>
            </a:r>
            <a:endParaRPr lang="pt-BR" altLang="pt-BR" sz="1600" b="1" dirty="0">
              <a:latin typeface="Monotype Corsiva" panose="03010101010201010101" pitchFamily="66" charset="0"/>
            </a:endParaRPr>
          </a:p>
          <a:p>
            <a:pPr algn="l">
              <a:spcBef>
                <a:spcPct val="50000"/>
              </a:spcBef>
            </a:pPr>
            <a:endParaRPr lang="pt-BR" altLang="pt-BR" b="1" dirty="0">
              <a:latin typeface="Monotype Corsiva" panose="03010101010201010101" pitchFamily="66" charset="0"/>
            </a:endParaRPr>
          </a:p>
          <a:p>
            <a:pPr>
              <a:spcBef>
                <a:spcPct val="50000"/>
              </a:spcBef>
            </a:pPr>
            <a:r>
              <a:rPr lang="pt-BR" altLang="pt-BR" sz="6600" b="1" dirty="0">
                <a:solidFill>
                  <a:srgbClr val="CCCC00"/>
                </a:solidFill>
                <a:latin typeface="Monotype Corsiva" panose="03010101010201010101" pitchFamily="66" charset="0"/>
              </a:rPr>
              <a:t>A Vida é uma obra de arte!</a:t>
            </a:r>
          </a:p>
          <a:p>
            <a:pPr algn="l">
              <a:spcBef>
                <a:spcPct val="50000"/>
              </a:spcBef>
            </a:pPr>
            <a:r>
              <a:rPr lang="pt-BR" altLang="pt-BR" sz="2800" dirty="0">
                <a:solidFill>
                  <a:srgbClr val="CCCC00"/>
                </a:solidFill>
                <a:latin typeface="Monotype Corsiva" panose="03010101010201010101" pitchFamily="66" charset="0"/>
              </a:rPr>
              <a:t>          </a:t>
            </a:r>
          </a:p>
        </p:txBody>
      </p:sp>
      <p:sp>
        <p:nvSpPr>
          <p:cNvPr id="4" name="CaixaDeTexto 3"/>
          <p:cNvSpPr txBox="1"/>
          <p:nvPr/>
        </p:nvSpPr>
        <p:spPr>
          <a:xfrm rot="20637688">
            <a:off x="651957" y="1585789"/>
            <a:ext cx="358463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5400" dirty="0">
                <a:solidFill>
                  <a:schemeClr val="bg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APRENDI </a:t>
            </a:r>
          </a:p>
          <a:p>
            <a:r>
              <a:rPr lang="pt-BR" sz="5400" dirty="0">
                <a:solidFill>
                  <a:schemeClr val="bg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QUE:</a:t>
            </a:r>
          </a:p>
        </p:txBody>
      </p:sp>
      <p:grpSp>
        <p:nvGrpSpPr>
          <p:cNvPr id="2" name="Grupo 18">
            <a:extLst>
              <a:ext uri="{FF2B5EF4-FFF2-40B4-BE49-F238E27FC236}">
                <a16:creationId xmlns:a16="http://schemas.microsoft.com/office/drawing/2014/main" id="{FEC0366C-1D49-1E83-0ED1-DCFD3DAF263E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3" name="Grupo 19">
              <a:extLst>
                <a:ext uri="{FF2B5EF4-FFF2-40B4-BE49-F238E27FC236}">
                  <a16:creationId xmlns:a16="http://schemas.microsoft.com/office/drawing/2014/main" id="{5178D37F-05C2-35F3-EFCD-FBF07F08DFF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>
                <a:extLst>
                  <a:ext uri="{FF2B5EF4-FFF2-40B4-BE49-F238E27FC236}">
                    <a16:creationId xmlns:a16="http://schemas.microsoft.com/office/drawing/2014/main" id="{11B01C83-4321-6ABA-464A-CE072BE4AC1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>
                <a:extLst>
                  <a:ext uri="{FF2B5EF4-FFF2-40B4-BE49-F238E27FC236}">
                    <a16:creationId xmlns:a16="http://schemas.microsoft.com/office/drawing/2014/main" id="{761A640C-EF83-3C90-1EB4-A5238F7080F4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20">
              <a:extLst>
                <a:ext uri="{FF2B5EF4-FFF2-40B4-BE49-F238E27FC236}">
                  <a16:creationId xmlns:a16="http://schemas.microsoft.com/office/drawing/2014/main" id="{ACECFF3E-313C-9A44-D321-AC35FDC0324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2" name="Picture 9" descr="Acessorio GIF (130)">
                <a:extLst>
                  <a:ext uri="{FF2B5EF4-FFF2-40B4-BE49-F238E27FC236}">
                    <a16:creationId xmlns:a16="http://schemas.microsoft.com/office/drawing/2014/main" id="{D1BEC0D6-63D2-810E-D43B-8C5CA452A537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9" descr="Acessorio GIF (130)">
                <a:extLst>
                  <a:ext uri="{FF2B5EF4-FFF2-40B4-BE49-F238E27FC236}">
                    <a16:creationId xmlns:a16="http://schemas.microsoft.com/office/drawing/2014/main" id="{61DB2AA9-16E9-9C3B-74A5-29A130BF1F2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16">
              <a:extLst>
                <a:ext uri="{FF2B5EF4-FFF2-40B4-BE49-F238E27FC236}">
                  <a16:creationId xmlns:a16="http://schemas.microsoft.com/office/drawing/2014/main" id="{35499E2E-738D-26A4-47C7-F5000E62B18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>
                <a:extLst>
                  <a:ext uri="{FF2B5EF4-FFF2-40B4-BE49-F238E27FC236}">
                    <a16:creationId xmlns:a16="http://schemas.microsoft.com/office/drawing/2014/main" id="{0B7D0A58-562B-5176-C88D-D99F9FC153B9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>
                <a:extLst>
                  <a:ext uri="{FF2B5EF4-FFF2-40B4-BE49-F238E27FC236}">
                    <a16:creationId xmlns:a16="http://schemas.microsoft.com/office/drawing/2014/main" id="{A4220BC9-E19F-FB65-8BDE-88ED1EE510BF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4">
              <a:extLst>
                <a:ext uri="{FF2B5EF4-FFF2-40B4-BE49-F238E27FC236}">
                  <a16:creationId xmlns:a16="http://schemas.microsoft.com/office/drawing/2014/main" id="{F94604D2-0285-823C-844C-BEA68B32422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8" name="Picture 24" descr="Acessorio GIF (130)">
                <a:extLst>
                  <a:ext uri="{FF2B5EF4-FFF2-40B4-BE49-F238E27FC236}">
                    <a16:creationId xmlns:a16="http://schemas.microsoft.com/office/drawing/2014/main" id="{0A530740-11B5-C406-1796-D40889C622F1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" name="Picture 25" descr="Acessorio GIF (130)">
                <a:extLst>
                  <a:ext uri="{FF2B5EF4-FFF2-40B4-BE49-F238E27FC236}">
                    <a16:creationId xmlns:a16="http://schemas.microsoft.com/office/drawing/2014/main" id="{8C1413FD-8771-CBA1-9A69-BC68564D6BFE}"/>
                  </a:ext>
                </a:extLst>
              </p:cNvPr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14:warp dir="in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25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951984" y="615920"/>
            <a:ext cx="5910257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fontAlgn="auto">
              <a:spcBef>
                <a:spcPts val="0"/>
              </a:spcBef>
              <a:spcAft>
                <a:spcPts val="0"/>
              </a:spcAft>
            </a:pPr>
            <a:endParaRPr lang="pt-BR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3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/APRESENTAÇÃO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32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David" panose="020E0502060401010101" pitchFamily="34" charset="-79"/>
              </a:rPr>
              <a:t>TONINHO  VENDRAMINI  </a:t>
            </a:r>
            <a:endParaRPr lang="pt-BR" sz="3200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  <a:cs typeface="David" panose="020E0502060401010101" pitchFamily="34" charset="-79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</a:t>
            </a:r>
            <a:endParaRPr lang="pt-B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  </a:t>
            </a:r>
            <a:endParaRPr lang="pt-BR" sz="2400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24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</a:t>
            </a:r>
            <a:endParaRPr lang="pt-B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SESSENTA ANOS  </a:t>
            </a:r>
            <a:r>
              <a:rPr lang="pt-BR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4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ATHAIR AR NEAM  </a:t>
            </a:r>
            <a:endParaRPr lang="pt-BR" sz="2400" b="1" spc="4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410633" y="10584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algn="l"/>
            <a:endParaRPr lang="pt-BR" sz="32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rgbClr val="33333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633" y="130808"/>
            <a:ext cx="2929262" cy="2196946"/>
          </a:xfrm>
          <a:prstGeom prst="roundRect">
            <a:avLst>
              <a:gd name="adj" fmla="val 16667"/>
            </a:avLst>
          </a:prstGeom>
          <a:ln w="76200">
            <a:solidFill>
              <a:srgbClr val="FFFF99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4" name="Retângulo 3"/>
          <p:cNvSpPr/>
          <p:nvPr/>
        </p:nvSpPr>
        <p:spPr>
          <a:xfrm>
            <a:off x="5015880" y="5312617"/>
            <a:ext cx="6799781" cy="1138773"/>
          </a:xfrm>
          <a:prstGeom prst="rect">
            <a:avLst/>
          </a:prstGeom>
          <a:solidFill>
            <a:srgbClr val="92D050"/>
          </a:solidFill>
          <a:ln w="38100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pt-BR" sz="2800" dirty="0">
                <a:solidFill>
                  <a:srgbClr val="0070C0"/>
                </a:solidFill>
                <a:latin typeface="Brush Script MT" panose="03060802040406070304" pitchFamily="66" charset="0"/>
              </a:rPr>
              <a:t>Logo que o sol despontar no horizonte, saúde-o com um pensamento de louvor ao Criador</a:t>
            </a:r>
            <a:endParaRPr lang="pt-BR" sz="4000" dirty="0">
              <a:solidFill>
                <a:srgbClr val="002060"/>
              </a:solidFill>
              <a:latin typeface="Brush Script MT" panose="03060802040406070304" pitchFamily="66" charset="0"/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</a:pPr>
            <a:endParaRPr lang="pt-BR" sz="1200" dirty="0">
              <a:solidFill>
                <a:srgbClr val="7030A0"/>
              </a:solidFill>
              <a:latin typeface="Britannic Bold" panose="020B09030607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3391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0" advClick="0" advTm="100000">
        <p14:doors dir="vert"/>
        <p:sndAc>
          <p:stSnd loop="1">
            <p:snd r:embed="rId3" name="Enya - Athair Ar Neamh.wav"/>
          </p:stSnd>
        </p:sndAc>
      </p:transition>
    </mc:Choice>
    <mc:Fallback xmlns="">
      <p:transition spd="slow" advClick="0" advTm="100000">
        <p:fade/>
        <p:sndAc>
          <p:stSnd loop="1">
            <p:snd r:embed="rId8" name="Enya - Athair Ar Neam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70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lhai os lirios dos campos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arquivo_173_07112019040716</Template>
  <TotalTime>22</TotalTime>
  <Words>360</Words>
  <Application>Microsoft Office PowerPoint</Application>
  <PresentationFormat>Widescreen</PresentationFormat>
  <Paragraphs>63</Paragraphs>
  <Slides>12</Slides>
  <Notes>7</Notes>
  <HiddenSlides>0</HiddenSlides>
  <MMClips>0</MMClips>
  <ScaleCrop>false</ScaleCrop>
  <HeadingPairs>
    <vt:vector size="6" baseType="variant">
      <vt:variant>
        <vt:lpstr>Fontes usadas</vt:lpstr>
      </vt:variant>
      <vt:variant>
        <vt:i4>16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12</vt:i4>
      </vt:variant>
    </vt:vector>
  </HeadingPairs>
  <TitlesOfParts>
    <vt:vector size="31" baseType="lpstr">
      <vt:lpstr>Arial</vt:lpstr>
      <vt:lpstr>Bodoni MT Black</vt:lpstr>
      <vt:lpstr>Britannic Bold</vt:lpstr>
      <vt:lpstr>Brush Script MT</vt:lpstr>
      <vt:lpstr>Calibri</vt:lpstr>
      <vt:lpstr>Calibri Light</vt:lpstr>
      <vt:lpstr>Cambria</vt:lpstr>
      <vt:lpstr>Cooper Black</vt:lpstr>
      <vt:lpstr>David</vt:lpstr>
      <vt:lpstr>Garamond</vt:lpstr>
      <vt:lpstr>Gill Sans MT</vt:lpstr>
      <vt:lpstr>Maiandra GD</vt:lpstr>
      <vt:lpstr>Monotype Corsiva</vt:lpstr>
      <vt:lpstr>MV Boli</vt:lpstr>
      <vt:lpstr>Times New Roman</vt:lpstr>
      <vt:lpstr>Wingdings 2</vt:lpstr>
      <vt:lpstr>Tema do Office</vt:lpstr>
      <vt:lpstr>Olhai os lirios dos campos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Antonio Vendramini</dc:creator>
  <cp:lastModifiedBy>Antonio Vendramini</cp:lastModifiedBy>
  <cp:revision>1</cp:revision>
  <dcterms:created xsi:type="dcterms:W3CDTF">2024-06-22T12:20:03Z</dcterms:created>
  <dcterms:modified xsi:type="dcterms:W3CDTF">2024-06-22T12:42:14Z</dcterms:modified>
  <cp:contentStatus/>
</cp:coreProperties>
</file>