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media/audio2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5" r:id="rId1"/>
    <p:sldMasterId id="2147483979" r:id="rId2"/>
  </p:sldMasterIdLst>
  <p:notesMasterIdLst>
    <p:notesMasterId r:id="rId11"/>
  </p:notesMasterIdLst>
  <p:sldIdLst>
    <p:sldId id="281" r:id="rId3"/>
    <p:sldId id="299" r:id="rId4"/>
    <p:sldId id="300" r:id="rId5"/>
    <p:sldId id="301" r:id="rId6"/>
    <p:sldId id="302" r:id="rId7"/>
    <p:sldId id="303" r:id="rId8"/>
    <p:sldId id="304" r:id="rId9"/>
    <p:sldId id="298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/>
  </p:normalViewPr>
  <p:slideViewPr>
    <p:cSldViewPr>
      <p:cViewPr varScale="1">
        <p:scale>
          <a:sx n="113" d="100"/>
          <a:sy n="113" d="100"/>
        </p:scale>
        <p:origin x="-466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2E2533-719B-4F67-A5A4-C3174BCBA9EA}" type="datetimeFigureOut">
              <a:rPr lang="pt-BR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5705E7-6AB8-4986-8662-13411231F1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917770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0C18B0-FCC5-434D-9EF0-CCA262FCD52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2222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6923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7806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1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913770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97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9805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791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1529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800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314973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9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6589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35AE9345-CAF4-46CE-BF7D-178CF73017C1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03047305-7D84-4AE2-88A2-4E0D96E57C9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926167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0AF040-329F-4D4D-82FD-585B80BF1189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CBE0EC-4E13-4359-9F29-877A1ECF9091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634740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1E064074-7AD8-4CBE-A3C7-555BBDC4D18C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CA1EDA9-E2E9-4680-919A-5652B0D88B79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455614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D5E80F-866A-4413-9534-F04B81CA637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5CD3EB-7D93-48CE-BB89-EE6617BCD009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996004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3779EA-1040-4272-891E-9B626BD429BF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C0CF62-A36C-4A21-A4E1-C6CD77332DD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423706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E25233-E599-412C-824D-898875744788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39DF72-71A9-4334-A6C0-DF79FE833AB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579710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3D3EDB-3B96-4B42-BD6C-08DA2CA7A529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E6B8D9-3920-415D-BB30-B90CA631EB6B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223989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6B7DA4-936C-4931-A394-DB897A53F4A1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7C554-70CA-4B62-AC57-DD90D2B8B01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116838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4B8595-34DB-4172-A011-4AC7593A9353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44FB6F-28FC-43D8-AAD9-24B3A7E5F3C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916389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E2C253-8227-44CC-BB06-A170659FF55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633C26-8DA2-4DE1-A25F-6CC32B252B0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49146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73E2C253-8227-44CC-BB06-A170659FF55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2C633C26-8DA2-4DE1-A25F-6CC32B252B0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200917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73E2C253-8227-44CC-BB06-A170659FF55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2C633C26-8DA2-4DE1-A25F-6CC32B252B0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1694023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73E2C253-8227-44CC-BB06-A170659FF55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2C633C26-8DA2-4DE1-A25F-6CC32B252B0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81275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E2C253-8227-44CC-BB06-A170659FF55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633C26-8DA2-4DE1-A25F-6CC32B252B0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832847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E2C253-8227-44CC-BB06-A170659FF557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633C26-8DA2-4DE1-A25F-6CC32B252B0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113887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4DEB8B-B6E2-4914-BD4F-4DD1F76A79F6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7905BA-E1A1-4CC7-B29E-FF225EECE48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980340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F0512A09-A715-4DA8-B7F1-014E5FEC333F}" type="datetimeFigureOut">
              <a:rPr lang="pt-BR" smtClean="0"/>
              <a:pPr>
                <a:defRPr/>
              </a:pPr>
              <a:t>02/04/2020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BDE5505C-9E30-4A6E-ADC4-70D2D15A0FC1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712223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5630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02/04/2020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377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  <p:sldLayoutId id="2147483994" r:id="rId15"/>
    <p:sldLayoutId id="2147483995" r:id="rId16"/>
    <p:sldLayoutId id="2147483996" r:id="rId17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 rot="21406337">
            <a:off x="5366121" y="4447822"/>
            <a:ext cx="3212077" cy="385429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777790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Obras do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autor e o significado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da palavra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PERDÃO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. 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sucessãoautomatica</a:t>
            </a: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4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 </a:t>
            </a:r>
            <a:r>
              <a:rPr lang="pt-BR" sz="24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</a:t>
            </a:r>
            <a:endParaRPr lang="pt-BR" sz="24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21423384">
            <a:off x="798965" y="285379"/>
            <a:ext cx="278346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mpact" panose="020B0806030902050204" pitchFamily="34" charset="0"/>
              </a:rPr>
              <a:t>PIETÀ, PIEDADE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504" y="142858"/>
            <a:ext cx="3680880" cy="3143272"/>
          </a:xfrm>
          <a:prstGeom prst="ellipse">
            <a:avLst/>
          </a:prstGeom>
          <a:ln w="28575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tângulo 7"/>
          <p:cNvSpPr/>
          <p:nvPr/>
        </p:nvSpPr>
        <p:spPr>
          <a:xfrm>
            <a:off x="179512" y="1203598"/>
            <a:ext cx="479781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latin typeface="Arial" panose="020B0604020202020204" pitchFamily="34" charset="0"/>
              </a:rPr>
              <a:t> </a:t>
            </a:r>
            <a:r>
              <a:rPr lang="pt-BR" sz="2000" dirty="0" smtClean="0">
                <a:latin typeface="Arial" panose="020B0604020202020204" pitchFamily="34" charset="0"/>
              </a:rPr>
              <a:t> </a:t>
            </a:r>
            <a:r>
              <a:rPr lang="pt-BR" dirty="0">
                <a:latin typeface="Arial" panose="020B0604020202020204" pitchFamily="34" charset="0"/>
              </a:rPr>
              <a:t>É </a:t>
            </a:r>
            <a:r>
              <a:rPr lang="pt-BR" dirty="0" smtClean="0">
                <a:latin typeface="Arial" panose="020B0604020202020204" pitchFamily="34" charset="0"/>
              </a:rPr>
              <a:t>uma das</a:t>
            </a:r>
            <a:r>
              <a:rPr lang="pt-BR" dirty="0">
                <a:latin typeface="Arial" panose="020B0604020202020204" pitchFamily="34" charset="0"/>
              </a:rPr>
              <a:t> mais </a:t>
            </a:r>
            <a:r>
              <a:rPr lang="pt-BR" dirty="0" smtClean="0">
                <a:latin typeface="Arial" panose="020B0604020202020204" pitchFamily="34" charset="0"/>
              </a:rPr>
              <a:t>conhecidas </a:t>
            </a:r>
            <a:r>
              <a:rPr lang="pt-BR" dirty="0">
                <a:latin typeface="Arial" panose="020B0604020202020204" pitchFamily="34" charset="0"/>
              </a:rPr>
              <a:t>e </a:t>
            </a:r>
            <a:r>
              <a:rPr lang="pt-BR" dirty="0" smtClean="0">
                <a:latin typeface="Arial" panose="020B0604020202020204" pitchFamily="34" charset="0"/>
              </a:rPr>
              <a:t>famosas</a:t>
            </a:r>
            <a:r>
              <a:rPr lang="pt-BR" dirty="0">
                <a:latin typeface="Arial" panose="020B0604020202020204" pitchFamily="34" charset="0"/>
              </a:rPr>
              <a:t> esculturas feitas pelo artista</a:t>
            </a:r>
            <a:r>
              <a:rPr lang="pt-BR" dirty="0" smtClean="0">
                <a:latin typeface="Arial" panose="020B0604020202020204" pitchFamily="34" charset="0"/>
              </a:rPr>
              <a:t>.</a:t>
            </a:r>
          </a:p>
          <a:p>
            <a:pPr lvl="0" algn="ctr"/>
            <a:r>
              <a:rPr lang="it-IT" sz="1200" b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MICHELANGELO </a:t>
            </a:r>
            <a:r>
              <a:rPr lang="it-IT" sz="1200" b="1" dirty="0">
                <a:solidFill>
                  <a:srgbClr val="FF0000"/>
                </a:solidFill>
                <a:latin typeface="Book Antiqua" panose="02040602050305030304" pitchFamily="18" charset="0"/>
              </a:rPr>
              <a:t>DI LODOVICO BUONARROTI SIMONI</a:t>
            </a:r>
            <a:endParaRPr lang="it-IT" sz="1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lvl="0" algn="ctr"/>
            <a:endParaRPr lang="it-IT" sz="1400" b="1" dirty="0" smtClean="0">
              <a:solidFill>
                <a:srgbClr val="FF0000"/>
              </a:solidFill>
              <a:latin typeface="Book Antiqua" panose="02040602050305030304" pitchFamily="18" charset="0"/>
            </a:endParaRPr>
          </a:p>
          <a:p>
            <a:pPr lvl="0" algn="ctr"/>
            <a:r>
              <a:rPr lang="it-IT" sz="2000" b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         (</a:t>
            </a:r>
            <a:r>
              <a:rPr lang="it-IT" sz="2000" b="1" dirty="0">
                <a:solidFill>
                  <a:srgbClr val="FF0000"/>
                </a:solidFill>
                <a:latin typeface="Book Antiqua" panose="02040602050305030304" pitchFamily="18" charset="0"/>
              </a:rPr>
              <a:t>1475-1564</a:t>
            </a:r>
            <a:r>
              <a:rPr lang="it-IT" sz="2000" b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).</a:t>
            </a:r>
            <a:r>
              <a:rPr lang="pt-BR" sz="2800" dirty="0" smtClean="0">
                <a:latin typeface="Arial" panose="020B0604020202020204" pitchFamily="34" charset="0"/>
              </a:rPr>
              <a:t> </a:t>
            </a:r>
          </a:p>
          <a:p>
            <a:pPr lvl="0" algn="ctr"/>
            <a:endParaRPr lang="pt-BR" dirty="0" smtClean="0">
              <a:latin typeface="Arial" panose="020B0604020202020204" pitchFamily="34" charset="0"/>
            </a:endParaRPr>
          </a:p>
          <a:p>
            <a:pPr lvl="0" algn="ctr"/>
            <a:r>
              <a:rPr lang="pt-BR" dirty="0" smtClean="0">
                <a:latin typeface="Arial" panose="020B0604020202020204" pitchFamily="34" charset="0"/>
              </a:rPr>
              <a:t>Representa </a:t>
            </a:r>
            <a:r>
              <a:rPr lang="pt-BR" dirty="0">
                <a:latin typeface="Arial" panose="020B0604020202020204" pitchFamily="34" charset="0"/>
              </a:rPr>
              <a:t>Jesus morto nos braços da Virgem Maria. A fita que atravessa o peito da Virgem, traz a assinatura do autor. Fica em Roma, na basílica de São Pedro. Desde que foi atacada em 1972, está protegida por um vidro a prova de bala. </a:t>
            </a:r>
            <a:r>
              <a:rPr lang="pt-BR" dirty="0" smtClean="0">
                <a:latin typeface="Arial" panose="020B0604020202020204" pitchFamily="34" charset="0"/>
              </a:rPr>
              <a:t>Foi feita em mármore.</a:t>
            </a:r>
            <a:endParaRPr lang="pt-BR" dirty="0">
              <a:latin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4993" y="2162441"/>
            <a:ext cx="792088" cy="643965"/>
          </a:xfrm>
          <a:prstGeom prst="ellipse">
            <a:avLst/>
          </a:prstGeom>
          <a:ln w="1905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43000">
    <p:fade/>
    <p:sndAc>
      <p:stSnd loop="1">
        <p:snd r:embed="rId3" name="Yanni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8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30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7000"/>
                            </p:stCondLst>
                            <p:childTnLst>
                              <p:par>
                                <p:cTn id="7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25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25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42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25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25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1423063"/>
            <a:ext cx="40826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Todos nós temos que aprender</a:t>
            </a:r>
            <a:br>
              <a:rPr lang="pt-BR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</a:br>
            <a:r>
              <a:rPr lang="pt-BR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e cultivar o perdão</a:t>
            </a:r>
            <a:r>
              <a:rPr lang="pt-BR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.</a:t>
            </a:r>
            <a:endParaRPr lang="pt-BR" sz="4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499992" y="552331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spc="600" dirty="0" smtClean="0">
                <a:solidFill>
                  <a:srgbClr val="0070C0"/>
                </a:solidFill>
                <a:latin typeface="Matura MT Script Capitals" panose="03020802060602070202" pitchFamily="66" charset="0"/>
              </a:rPr>
              <a:t>PERDOAR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275606"/>
            <a:ext cx="4414280" cy="3321565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aixaDeTexto 5"/>
          <p:cNvSpPr txBox="1"/>
          <p:nvPr/>
        </p:nvSpPr>
        <p:spPr>
          <a:xfrm>
            <a:off x="971600" y="4750444"/>
            <a:ext cx="2690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Esculturas de Michelangelo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305363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8000">
        <p15:prstTrans prst="fallOve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15816" y="844133"/>
            <a:ext cx="60486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Perdoar é a compreensão do momento do outro, das suas deficiências, do distanciamento do seu espírito em relação ao centro de todo o Universo, da manifestação pura que brota silenciosamente em seu ser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.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855445"/>
            <a:ext cx="2499360" cy="4133088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2659147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8000">
        <p15:prstTrans prst="peelOff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1472" y="857238"/>
            <a:ext cx="5500726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Não há porque temer, muito menos questionar nossas atitudes quando perdoamos aqueles que nos ofendem. </a:t>
            </a:r>
            <a:endParaRPr lang="pt-BR" sz="2800" b="1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rial Unicode MS" panose="020B0604020202020204" pitchFamily="34" charset="-128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800" b="1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rial Unicode MS" panose="020B0604020202020204" pitchFamily="34" charset="-128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Simplesmente </a:t>
            </a:r>
            <a:r>
              <a:rPr lang="pt-BR" sz="2800" b="1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devemos nos opor à discórdia com o que há de mais sublime em cada um de nós</a:t>
            </a:r>
            <a:r>
              <a:rPr lang="pt-BR" sz="28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.</a:t>
            </a:r>
            <a:endParaRPr lang="pt-BR" sz="28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6512" y="71420"/>
            <a:ext cx="2313424" cy="4498848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44478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8000">
        <p15:prstTrans prst="wind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67544" y="1225361"/>
            <a:ext cx="511256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Perdoar é sentir o amor invadir nosso interior, o amor que conduz a harmonia e a paz do Universo, que dá vida e grandeza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.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444688"/>
            <a:ext cx="3168352" cy="438165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890540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drape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987574"/>
            <a:ext cx="42484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Perdoar não é uma atitude humilhante, é o reconhecimento da própria Luz que está em nosso coração, é o desejo que o próximo reencontre sua verdadeira natureza.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</a:b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339502"/>
            <a:ext cx="3000184" cy="4351412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2411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airplane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105958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Perdoar é amar a vida, amar a si mesmo, 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amar o próximo, pois nossa origem 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+mn-cs"/>
              </a:rPr>
              <a:t>é simplesmente o amor.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 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267494"/>
            <a:ext cx="2614707" cy="3796819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5715008" y="4126714"/>
            <a:ext cx="3143272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French Script MT" panose="03020402040607040605" pitchFamily="66" charset="0"/>
              </a:rPr>
              <a:t>Lorenzo Di Médici </a:t>
            </a:r>
          </a:p>
          <a:p>
            <a:pPr algn="ctr"/>
            <a:r>
              <a:rPr lang="pt-BR" dirty="0" smtClean="0">
                <a:latin typeface="French Script MT" panose="03020402040607040605" pitchFamily="66" charset="0"/>
              </a:rPr>
              <a:t> Um dos Patronos</a:t>
            </a:r>
          </a:p>
          <a:p>
            <a:pPr algn="ctr"/>
            <a:r>
              <a:rPr lang="pt-BR" dirty="0" smtClean="0">
                <a:latin typeface="French Script MT" panose="03020402040607040605" pitchFamily="66" charset="0"/>
              </a:rPr>
              <a:t> de Michelangelo</a:t>
            </a:r>
            <a:endParaRPr lang="pt-BR" dirty="0"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829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14:shred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75856" y="1719499"/>
            <a:ext cx="562170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Frases  recolhidas sem </a:t>
            </a:r>
            <a:r>
              <a:rPr lang="pt-BR" sz="1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autor </a:t>
            </a:r>
            <a:r>
              <a:rPr lang="pt-BR" sz="1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definido </a:t>
            </a:r>
            <a:endParaRPr lang="pt-BR" sz="1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Por mim adaptadas</a:t>
            </a:r>
            <a:endParaRPr lang="pt-BR" sz="1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Arte Final / Pesquisas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Acervo Pessoal / Internet   </a:t>
            </a:r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Músicas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Vozes   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Al Final do Arco Íris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556732" y="3886513"/>
            <a:ext cx="4227736" cy="109260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  <a:hlinkClick r:id="rId7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www.sergrasan.com/toninhovendraminislides</a:t>
            </a: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/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E-mail: toninhovendramini@gmail.com</a:t>
            </a:r>
          </a:p>
        </p:txBody>
      </p:sp>
    </p:spTree>
    <p:extLst>
      <p:ext uri="{BB962C8B-B14F-4D97-AF65-F5344CB8AC3E}">
        <p14:creationId xmlns:p14="http://schemas.microsoft.com/office/powerpoint/2010/main" xmlns="" val="140699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00000">
        <p14:ferris dir="l"/>
        <p:sndAc>
          <p:stSnd loop="1">
            <p:snd r:embed="rId8" name="Al final del arco iris.wav"/>
          </p:stSnd>
        </p:sndAc>
      </p:transition>
    </mc:Choice>
    <mc:Fallback>
      <p:transition spd="slow" advClick="0" advTm="100000">
        <p:fade/>
        <p:sndAc>
          <p:stSnd loop="1">
            <p:snd r:embed="rId3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6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DOAR - REFORMATAR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ilha de Vapor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rilha de Vapor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rda com Tiras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2B2A868B-6BC2-4B3E-98B9-1258F41035DE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PERDOAR - REFORMATAR</Template>
  <TotalTime>26</TotalTime>
  <Words>250</Words>
  <Application>Microsoft Office PowerPoint</Application>
  <PresentationFormat>Apresentação na tela (16:9)</PresentationFormat>
  <Paragraphs>44</Paragraphs>
  <Slides>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10" baseType="lpstr">
      <vt:lpstr>PERDOAR - REFORMATAR</vt:lpstr>
      <vt:lpstr>Trilha de Vapor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3</cp:revision>
  <dcterms:created xsi:type="dcterms:W3CDTF">2020-04-02T17:47:03Z</dcterms:created>
  <dcterms:modified xsi:type="dcterms:W3CDTF">2020-04-02T18:13:34Z</dcterms:modified>
</cp:coreProperties>
</file>