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724" r:id="rId2"/>
    <p:sldMasterId id="2147483741" r:id="rId3"/>
  </p:sldMasterIdLst>
  <p:notesMasterIdLst>
    <p:notesMasterId r:id="rId13"/>
  </p:notesMasterIdLst>
  <p:sldIdLst>
    <p:sldId id="406" r:id="rId4"/>
    <p:sldId id="409" r:id="rId5"/>
    <p:sldId id="410" r:id="rId6"/>
    <p:sldId id="411" r:id="rId7"/>
    <p:sldId id="407" r:id="rId8"/>
    <p:sldId id="412" r:id="rId9"/>
    <p:sldId id="404" r:id="rId10"/>
    <p:sldId id="403" r:id="rId11"/>
    <p:sldId id="408" r:id="rId12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FF6600"/>
    <a:srgbClr val="A50021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6229" autoAdjust="0"/>
  </p:normalViewPr>
  <p:slideViewPr>
    <p:cSldViewPr>
      <p:cViewPr varScale="1">
        <p:scale>
          <a:sx n="117" d="100"/>
          <a:sy n="117" d="100"/>
        </p:scale>
        <p:origin x="198" y="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21/09/2023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8478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893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DDB5434-96A6-4B2B-8F2F-D86AA8190D4A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115024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E487FC9-CDAF-4540-92A9-EAD17FFC578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968081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36CB548E-FF48-4932-93AC-A3C8E53254D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116962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F76AF9C5-C2A7-4658-8EAF-71FAF0E0222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0465902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4FB6884-5BA7-4699-9426-1FB9AF1F0C6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6114651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4B03281E-710A-4B71-B82F-634502B269AE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7762094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2E37064C-3E1E-4C2C-B46B-42187AD51E07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147138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A055A546-139E-4B14-A129-DC859E3FEF01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932135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C5BABF88-2C9A-4A85-B967-6D2684A0A0D4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4784077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11946049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830575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7786899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72766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18D39E7D-2B34-49A7-9DEC-49EB59CD4668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3872692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9712E267-CBCE-4773-911E-ECA09D9BD9BF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21336967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36947">
              <a:buSzPct val="100000"/>
            </a:pPr>
            <a:endParaRPr lang="hu-HU" altLang="pt-BR" sz="135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36947">
              <a:buSzPct val="100000"/>
            </a:pPr>
            <a:fld id="{66363531-BA34-4E2A-A9B8-B7954F151589}" type="slidenum">
              <a:rPr lang="hu-HU" altLang="pt-BR" sz="1350" smtClean="0"/>
              <a:pPr defTabSz="336947">
                <a:buSzPct val="100000"/>
              </a:pPr>
              <a:t>‹nº›</a:t>
            </a:fld>
            <a:endParaRPr lang="hu-HU" altLang="pt-BR" sz="1350" smtClean="0"/>
          </a:p>
        </p:txBody>
      </p:sp>
    </p:spTree>
    <p:extLst>
      <p:ext uri="{BB962C8B-B14F-4D97-AF65-F5344CB8AC3E}">
        <p14:creationId xmlns:p14="http://schemas.microsoft.com/office/powerpoint/2010/main" val="41917401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99182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13242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77644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344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656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77363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93594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4164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740637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4738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89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21/09/2023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84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21/09/2023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96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95736" y="2839962"/>
            <a:ext cx="3739613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>
                <a:gd name="adj" fmla="val 33793"/>
              </a:avLst>
            </a:prstTxWarp>
            <a:spAutoFit/>
          </a:bodyPr>
          <a:lstStyle/>
          <a:p>
            <a:pPr algn="ctr"/>
            <a:r>
              <a:rPr lang="pt-B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Piano </a:t>
            </a:r>
          </a:p>
          <a:p>
            <a:pPr algn="ctr"/>
            <a:r>
              <a:rPr lang="pt-B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 final </a:t>
            </a:r>
          </a:p>
          <a:p>
            <a:pPr algn="ctr"/>
            <a:r>
              <a:rPr lang="pt-B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</a:t>
            </a:r>
          </a:p>
          <a:p>
            <a:pPr algn="ctr"/>
            <a:r>
              <a:rPr lang="pt-B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crepúsculo</a:t>
            </a:r>
            <a:endParaRPr lang="pt-BR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37005" y="4011910"/>
            <a:ext cx="284963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Avanço Automático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Não Use o Mouse</a:t>
            </a:r>
            <a:endParaRPr lang="pt-BR" sz="3200" b="1" cap="none" spc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74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">
        <p15:prstTrans prst="fallOver"/>
        <p:sndAc>
          <p:stSnd loop="1">
            <p:snd r:embed="rId3" name="Giovanni Marradi - Garden of Dreams.wav"/>
          </p:stSnd>
        </p:sndAc>
      </p:transition>
    </mc:Choice>
    <mc:Fallback xmlns="">
      <p:transition spd="slow" advClick="0" advTm="13000">
        <p:fade/>
        <p:sndAc>
          <p:stSnd loop="1">
            <p:snd r:embed="rId5" name="Giovanni Marradi - Garden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28843" y="411510"/>
            <a:ext cx="625203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4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há um por do sol </a:t>
            </a:r>
          </a:p>
          <a:p>
            <a:pPr algn="ctr"/>
            <a:r>
              <a:rPr lang="pt-BR" sz="4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Esperando para ser visto.</a:t>
            </a:r>
            <a:endParaRPr lang="pt-BR" sz="4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638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2787774"/>
            <a:ext cx="8352928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Quando vejo o sol se pondo </a:t>
            </a:r>
          </a:p>
          <a:p>
            <a:pPr algn="ctr"/>
            <a:r>
              <a:rPr lang="pt-BR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horizonte</a:t>
            </a:r>
          </a:p>
          <a:p>
            <a:pPr algn="ctr"/>
            <a:r>
              <a:rPr lang="pt-BR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me faz pensar como </a:t>
            </a:r>
          </a:p>
          <a:p>
            <a:pPr algn="ctr"/>
            <a:r>
              <a:rPr lang="pt-BR" sz="28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lindo esse l</a:t>
            </a:r>
            <a:r>
              <a:rPr lang="pt-BR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ugar.</a:t>
            </a:r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4604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0000">
        <p15:prstTrans prst="wind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868144" y="4227934"/>
            <a:ext cx="30243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Não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existem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mistérios...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6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14:reveal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04248" y="4515966"/>
            <a:ext cx="1744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Existe</a:t>
            </a:r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, sim....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598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14:prism isInverted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99792" y="4299942"/>
            <a:ext cx="7728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Aquilo que ainda não conhecemos...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27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9"/>
            <a:ext cx="9144000" cy="5136022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00192" y="4155926"/>
            <a:ext cx="24320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Assim, sendo...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506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296920" y="0"/>
            <a:ext cx="38470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1187624" y="4083918"/>
            <a:ext cx="749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jorrem as fontes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... 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88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14:ferris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563888" y="292325"/>
            <a:ext cx="218142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&amp; Sons 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   </a:t>
            </a:r>
            <a:endParaRPr kumimoji="0" lang="pt-BR" sz="2400" b="1" i="0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Garden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of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Dreams</a:t>
            </a: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El Amor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José Luiz </a:t>
            </a:r>
            <a:r>
              <a:rPr kumimoji="0" lang="pt-BR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Perales</a:t>
            </a: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851920" y="4339523"/>
            <a:ext cx="5194928" cy="6617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REFLEXÃO: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Aprenda a amar a todos, indistintamente, para conseguir encontrar a luz que tanto anseia.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168082" y="3522409"/>
            <a:ext cx="269537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APRESENTAÇÃO</a:t>
            </a:r>
            <a:r>
              <a:rPr kumimoji="0" lang="pt-BR" sz="11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4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0012">
            <a:off x="242833" y="369962"/>
            <a:ext cx="3690995" cy="4655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37766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30000">
        <p15:prstTrans prst="fracture"/>
        <p:sndAc>
          <p:stSnd loop="1">
            <p:snd r:embed="rId3" name="El Amor.wav"/>
          </p:stSnd>
        </p:sndAc>
      </p:transition>
    </mc:Choice>
    <mc:Fallback xmlns="">
      <p:transition spd="slow" advClick="0" advTm="130000">
        <p:fade/>
        <p:sndAc>
          <p:stSnd loop="1">
            <p:snd r:embed="rId7" name="El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5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4500"/>
                            </p:stCondLst>
                            <p:childTnLst>
                              <p:par>
                                <p:cTn id="7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ado">
  <a:themeElements>
    <a:clrScheme name="Facetado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ado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PIANO AO FINAL DO CREPÚSCULO</Template>
  <TotalTime>1</TotalTime>
  <Words>107</Words>
  <Application>Microsoft Office PowerPoint</Application>
  <PresentationFormat>Apresentação na tela (16:9)</PresentationFormat>
  <Paragraphs>32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4" baseType="lpstr">
      <vt:lpstr>Aharoni</vt:lpstr>
      <vt:lpstr>Arial</vt:lpstr>
      <vt:lpstr>Arial Black</vt:lpstr>
      <vt:lpstr>Brush Script MT</vt:lpstr>
      <vt:lpstr>Calibri</vt:lpstr>
      <vt:lpstr>Cambria</vt:lpstr>
      <vt:lpstr>David</vt:lpstr>
      <vt:lpstr>Maiandra GD</vt:lpstr>
      <vt:lpstr>Times New Roman</vt:lpstr>
      <vt:lpstr>Trebuchet MS</vt:lpstr>
      <vt:lpstr>Wingdings 2</vt:lpstr>
      <vt:lpstr>Wingdings 3</vt:lpstr>
      <vt:lpstr>ANTIGO AS MÃOS DE MINHA MÃE - S</vt:lpstr>
      <vt:lpstr>Facetado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William Prestes</dc:creator>
  <cp:lastModifiedBy>William Prestes</cp:lastModifiedBy>
  <cp:revision>1</cp:revision>
  <dcterms:created xsi:type="dcterms:W3CDTF">2023-09-21T14:05:08Z</dcterms:created>
  <dcterms:modified xsi:type="dcterms:W3CDTF">2023-09-21T14:06:43Z</dcterms:modified>
  <cp:contentStatus/>
</cp:coreProperties>
</file>