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18"/>
  </p:notesMasterIdLst>
  <p:sldIdLst>
    <p:sldId id="278" r:id="rId3"/>
    <p:sldId id="279" r:id="rId4"/>
    <p:sldId id="280" r:id="rId5"/>
    <p:sldId id="282" r:id="rId6"/>
    <p:sldId id="281" r:id="rId7"/>
    <p:sldId id="283" r:id="rId8"/>
    <p:sldId id="284" r:id="rId9"/>
    <p:sldId id="285" r:id="rId10"/>
    <p:sldId id="286" r:id="rId11"/>
    <p:sldId id="287" r:id="rId12"/>
    <p:sldId id="288" r:id="rId13"/>
    <p:sldId id="289" r:id="rId14"/>
    <p:sldId id="290" r:id="rId15"/>
    <p:sldId id="291" r:id="rId16"/>
    <p:sldId id="292" r:id="rId17"/>
  </p:sldIdLst>
  <p:sldSz cx="10440988" cy="5715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p15:clr>
            <a:srgbClr val="A4A3A4"/>
          </p15:clr>
        </p15:guide>
        <p15:guide id="2" pos="328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3399"/>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2" autoAdjust="0"/>
    <p:restoredTop sz="94660"/>
  </p:normalViewPr>
  <p:slideViewPr>
    <p:cSldViewPr>
      <p:cViewPr varScale="1">
        <p:scale>
          <a:sx n="117" d="100"/>
          <a:sy n="117" d="100"/>
        </p:scale>
        <p:origin x="120" y="486"/>
      </p:cViewPr>
      <p:guideLst>
        <p:guide orient="horz" pos="1800"/>
        <p:guide pos="328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5-10-24T17:34:52.418" idx="1">
    <p:pos x="7523" y="3392"/>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438CB2-0453-4792-B85E-B576388A0C39}" type="datetimeFigureOut">
              <a:rPr lang="pt-BR" smtClean="0"/>
              <a:t>14/12/2016</a:t>
            </a:fld>
            <a:endParaRPr lang="pt-BR"/>
          </a:p>
        </p:txBody>
      </p:sp>
      <p:sp>
        <p:nvSpPr>
          <p:cNvPr id="4" name="Espaço Reservado para Imagem de Slide 3"/>
          <p:cNvSpPr>
            <a:spLocks noGrp="1" noRot="1" noChangeAspect="1"/>
          </p:cNvSpPr>
          <p:nvPr>
            <p:ph type="sldImg" idx="2"/>
          </p:nvPr>
        </p:nvSpPr>
        <p:spPr>
          <a:xfrm>
            <a:off x="296863" y="685800"/>
            <a:ext cx="6264275"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164B83-F229-4A0D-B249-67206B1BFD35}" type="slidenum">
              <a:rPr lang="pt-BR" smtClean="0"/>
              <a:t>‹nº›</a:t>
            </a:fld>
            <a:endParaRPr lang="pt-BR"/>
          </a:p>
        </p:txBody>
      </p:sp>
    </p:spTree>
    <p:extLst>
      <p:ext uri="{BB962C8B-B14F-4D97-AF65-F5344CB8AC3E}">
        <p14:creationId xmlns:p14="http://schemas.microsoft.com/office/powerpoint/2010/main" val="1054278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15</a:t>
            </a:fld>
            <a:endParaRPr lang="pt-BR" dirty="0">
              <a:solidFill>
                <a:prstClr val="black"/>
              </a:solidFill>
            </a:endParaRPr>
          </a:p>
        </p:txBody>
      </p:sp>
    </p:spTree>
    <p:extLst>
      <p:ext uri="{BB962C8B-B14F-4D97-AF65-F5344CB8AC3E}">
        <p14:creationId xmlns:p14="http://schemas.microsoft.com/office/powerpoint/2010/main" val="2018077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83074" y="1775355"/>
            <a:ext cx="8874840" cy="1225021"/>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566148" y="3238500"/>
            <a:ext cx="7308692"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3782994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98950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24766" y="3672417"/>
            <a:ext cx="8874840" cy="1135063"/>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824766" y="2422261"/>
            <a:ext cx="887484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522449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522050" y="1333500"/>
            <a:ext cx="4611436"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307502" y="1333500"/>
            <a:ext cx="4611436"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012148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522049" y="1279261"/>
            <a:ext cx="4613250"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522049" y="1812396"/>
            <a:ext cx="4613250"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303877" y="1279261"/>
            <a:ext cx="4615062"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5303877" y="1812396"/>
            <a:ext cx="4615062"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8" name="Espaço Reservado para Rodapé 7"/>
          <p:cNvSpPr>
            <a:spLocks noGrp="1"/>
          </p:cNvSpPr>
          <p:nvPr>
            <p:ph type="ftr" sz="quarter" idx="11"/>
          </p:nvPr>
        </p:nvSpPr>
        <p:spPr/>
        <p:txBody>
          <a:bodyPr/>
          <a:lstStyle/>
          <a:p>
            <a:endParaRPr lang="pt-BR">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657591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4" name="Espaço Reservado para Rodapé 3"/>
          <p:cNvSpPr>
            <a:spLocks noGrp="1"/>
          </p:cNvSpPr>
          <p:nvPr>
            <p:ph type="ftr" sz="quarter" idx="11"/>
          </p:nvPr>
        </p:nvSpPr>
        <p:spPr/>
        <p:txBody>
          <a:bodyPr/>
          <a:lstStyle/>
          <a:p>
            <a:endParaRPr lang="pt-BR">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960188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3" name="Espaço Reservado para Rodapé 2"/>
          <p:cNvSpPr>
            <a:spLocks noGrp="1"/>
          </p:cNvSpPr>
          <p:nvPr>
            <p:ph type="ftr" sz="quarter" idx="11"/>
          </p:nvPr>
        </p:nvSpPr>
        <p:spPr/>
        <p:txBody>
          <a:bodyPr/>
          <a:lstStyle/>
          <a:p>
            <a:endParaRPr lang="pt-BR">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483937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22050" y="227542"/>
            <a:ext cx="3435013" cy="968375"/>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4082136" y="227542"/>
            <a:ext cx="583680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22050" y="1195917"/>
            <a:ext cx="34350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863632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046507" y="4000500"/>
            <a:ext cx="6264593" cy="472282"/>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2046507" y="510646"/>
            <a:ext cx="6264593"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2046507" y="4472782"/>
            <a:ext cx="6264593"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967228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37954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569716" y="228865"/>
            <a:ext cx="2349222" cy="4876271"/>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522050" y="228865"/>
            <a:ext cx="6873650" cy="4876271"/>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4111419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445825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
        <p:nvSpPr>
          <p:cNvPr id="29" name="Título 28"/>
          <p:cNvSpPr>
            <a:spLocks noGrp="1"/>
          </p:cNvSpPr>
          <p:nvPr>
            <p:ph type="ctrTitle"/>
          </p:nvPr>
        </p:nvSpPr>
        <p:spPr>
          <a:xfrm>
            <a:off x="435053" y="4044518"/>
            <a:ext cx="9657915" cy="1018646"/>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435053" y="3238500"/>
            <a:ext cx="9657915" cy="762000"/>
          </a:xfrm>
        </p:spPr>
        <p:txBody>
          <a:bodyPr anchor="b"/>
          <a:lstStyle>
            <a:lvl1pPr marL="0" indent="0" algn="l">
              <a:buNone/>
              <a:defRPr sz="2667">
                <a:solidFill>
                  <a:schemeClr val="tx2">
                    <a:shade val="75000"/>
                  </a:schemeClr>
                </a:solidFill>
              </a:defRPr>
            </a:lvl1pPr>
            <a:lvl2pPr marL="507955" indent="0" algn="ctr">
              <a:buNone/>
            </a:lvl2pPr>
            <a:lvl3pPr marL="1015909" indent="0" algn="ctr">
              <a:buNone/>
            </a:lvl3pPr>
            <a:lvl4pPr marL="1523863" indent="0" algn="ctr">
              <a:buNone/>
            </a:lvl4pPr>
            <a:lvl5pPr marL="2031817" indent="0" algn="ctr">
              <a:buNone/>
            </a:lvl5pPr>
            <a:lvl6pPr marL="2539772" indent="0" algn="ctr">
              <a:buNone/>
            </a:lvl6pPr>
            <a:lvl7pPr marL="3047726" indent="0" algn="ctr">
              <a:buNone/>
            </a:lvl7pPr>
            <a:lvl8pPr marL="3555680" indent="0" algn="ctr">
              <a:buNone/>
            </a:lvl8pPr>
            <a:lvl9pPr marL="4063635"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9396889" y="5394963"/>
            <a:ext cx="866602" cy="205740"/>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1188414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089394" y="63507"/>
            <a:ext cx="3306314" cy="240771"/>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9396889" y="5394963"/>
            <a:ext cx="866602" cy="205740"/>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636497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287075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white"/>
              </a:solidFill>
              <a:cs typeface="Arial" charset="0"/>
            </a:endParaRPr>
          </a:p>
        </p:txBody>
      </p:sp>
      <p:sp>
        <p:nvSpPr>
          <p:cNvPr id="6" name="Espaço Reservado para Texto 5"/>
          <p:cNvSpPr>
            <a:spLocks noGrp="1"/>
          </p:cNvSpPr>
          <p:nvPr>
            <p:ph type="body" idx="1"/>
          </p:nvPr>
        </p:nvSpPr>
        <p:spPr>
          <a:xfrm>
            <a:off x="435053" y="1397010"/>
            <a:ext cx="9657915" cy="1016001"/>
          </a:xfrm>
        </p:spPr>
        <p:txBody>
          <a:bodyPr anchor="b"/>
          <a:lstStyle>
            <a:lvl1pPr marL="0" indent="0" algn="r">
              <a:buNone/>
              <a:defRPr sz="2222">
                <a:solidFill>
                  <a:schemeClr val="tx2">
                    <a:shade val="75000"/>
                  </a:schemeClr>
                </a:solidFill>
              </a:defRPr>
            </a:lvl1pPr>
            <a:lvl2pPr>
              <a:buNone/>
              <a:defRPr sz="2000">
                <a:solidFill>
                  <a:schemeClr val="tx1">
                    <a:tint val="75000"/>
                  </a:schemeClr>
                </a:solidFill>
              </a:defRPr>
            </a:lvl2pPr>
            <a:lvl3pPr>
              <a:buNone/>
              <a:defRPr sz="1777">
                <a:solidFill>
                  <a:schemeClr val="tx1">
                    <a:tint val="75000"/>
                  </a:schemeClr>
                </a:solidFill>
              </a:defRPr>
            </a:lvl3pPr>
            <a:lvl4pPr>
              <a:buNone/>
              <a:defRPr sz="1556">
                <a:solidFill>
                  <a:schemeClr val="tx1">
                    <a:tint val="75000"/>
                  </a:schemeClr>
                </a:solidFill>
              </a:defRPr>
            </a:lvl4pPr>
            <a:lvl5pPr>
              <a:buNone/>
              <a:defRPr sz="1556">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06087" y="2455914"/>
            <a:ext cx="9918939" cy="987354"/>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979420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44567" y="381001"/>
            <a:ext cx="9918939" cy="701040"/>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48034" y="1333500"/>
            <a:ext cx="4785453" cy="3937000"/>
          </a:xfrm>
        </p:spPr>
        <p:txBody>
          <a:bodyPr/>
          <a:lstStyle>
            <a:lvl1pPr>
              <a:defRPr sz="3111"/>
            </a:lvl1pPr>
            <a:lvl2pPr>
              <a:defRPr sz="2667"/>
            </a:lvl2pPr>
            <a:lvl3pPr>
              <a:defRPr sz="2222"/>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5307513" y="1333500"/>
            <a:ext cx="4959470" cy="3937000"/>
          </a:xfrm>
        </p:spPr>
        <p:txBody>
          <a:bodyPr/>
          <a:lstStyle>
            <a:lvl1pPr>
              <a:defRPr sz="3111"/>
            </a:lvl1pPr>
            <a:lvl2pPr>
              <a:defRPr sz="2667"/>
            </a:lvl2pPr>
            <a:lvl3pPr>
              <a:defRPr sz="2222"/>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07609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48033" y="4508501"/>
            <a:ext cx="9831930" cy="735543"/>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21377" y="555628"/>
            <a:ext cx="4899129" cy="533136"/>
          </a:xfrm>
        </p:spPr>
        <p:txBody>
          <a:bodyPr anchor="ctr"/>
          <a:lstStyle>
            <a:lvl1pPr marL="0" indent="0">
              <a:buNone/>
              <a:defRPr sz="2000" b="0" cap="all" baseline="0">
                <a:solidFill>
                  <a:schemeClr val="accent1">
                    <a:shade val="50000"/>
                  </a:schemeClr>
                </a:solidFill>
                <a:latin typeface="+mj-lt"/>
                <a:ea typeface="+mj-ea"/>
                <a:cs typeface="+mj-cs"/>
              </a:defRPr>
            </a:lvl1pPr>
            <a:lvl2pPr>
              <a:buNone/>
              <a:defRPr sz="2222" b="1"/>
            </a:lvl2pPr>
            <a:lvl3pPr>
              <a:buNone/>
              <a:defRPr sz="2000" b="1"/>
            </a:lvl3pPr>
            <a:lvl4pPr>
              <a:buNone/>
              <a:defRPr sz="1777" b="1"/>
            </a:lvl4pPr>
            <a:lvl5pPr>
              <a:buNone/>
              <a:defRPr sz="1777"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5303879" y="555628"/>
            <a:ext cx="4901053" cy="533136"/>
          </a:xfrm>
        </p:spPr>
        <p:txBody>
          <a:bodyPr anchor="ctr"/>
          <a:lstStyle>
            <a:lvl1pPr marL="0" indent="0">
              <a:buNone/>
              <a:defRPr sz="2000" b="0" cap="all" baseline="0">
                <a:solidFill>
                  <a:schemeClr val="accent1">
                    <a:shade val="50000"/>
                  </a:schemeClr>
                </a:solidFill>
                <a:latin typeface="+mj-lt"/>
                <a:ea typeface="+mj-ea"/>
                <a:cs typeface="+mj-cs"/>
              </a:defRPr>
            </a:lvl1pPr>
            <a:lvl2pPr>
              <a:buNone/>
              <a:defRPr sz="2222" b="1"/>
            </a:lvl2pPr>
            <a:lvl3pPr>
              <a:buNone/>
              <a:defRPr sz="2000" b="1"/>
            </a:lvl3pPr>
            <a:lvl4pPr>
              <a:buNone/>
              <a:defRPr sz="1777" b="1"/>
            </a:lvl4pPr>
            <a:lvl5pPr>
              <a:buNone/>
              <a:defRPr sz="1777"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21377" y="1096701"/>
            <a:ext cx="4899129" cy="3284803"/>
          </a:xfrm>
        </p:spPr>
        <p:txBody>
          <a:bodyPr/>
          <a:lstStyle>
            <a:lvl1pPr>
              <a:defRPr sz="2667"/>
            </a:lvl1pPr>
            <a:lvl2pPr>
              <a:defRPr sz="2222"/>
            </a:lvl2pPr>
            <a:lvl3pPr>
              <a:defRPr sz="2000"/>
            </a:lvl3pPr>
            <a:lvl4pPr>
              <a:defRPr sz="1777"/>
            </a:lvl4pPr>
            <a:lvl5pPr>
              <a:defRPr sz="177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5308112" y="1096701"/>
            <a:ext cx="4896823" cy="3284803"/>
          </a:xfrm>
        </p:spPr>
        <p:txBody>
          <a:bodyPr/>
          <a:lstStyle>
            <a:lvl1pPr>
              <a:defRPr sz="2667"/>
            </a:lvl1pPr>
            <a:lvl2pPr>
              <a:defRPr sz="2222"/>
            </a:lvl2pPr>
            <a:lvl3pPr>
              <a:defRPr sz="2000"/>
            </a:lvl3pPr>
            <a:lvl4pPr>
              <a:defRPr sz="1777"/>
            </a:lvl4pPr>
            <a:lvl5pPr>
              <a:defRPr sz="177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9396902" y="5397503"/>
            <a:ext cx="870083" cy="205740"/>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87318" y="501650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Tree>
    <p:extLst>
      <p:ext uri="{BB962C8B-B14F-4D97-AF65-F5344CB8AC3E}">
        <p14:creationId xmlns:p14="http://schemas.microsoft.com/office/powerpoint/2010/main" val="23945760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44567" y="381001"/>
            <a:ext cx="9918939" cy="701040"/>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8842185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819825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87318" y="4874267"/>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
        <p:nvSpPr>
          <p:cNvPr id="12" name="Título 11"/>
          <p:cNvSpPr>
            <a:spLocks noGrp="1"/>
          </p:cNvSpPr>
          <p:nvPr>
            <p:ph type="title"/>
          </p:nvPr>
        </p:nvSpPr>
        <p:spPr>
          <a:xfrm>
            <a:off x="522061" y="4572002"/>
            <a:ext cx="9657915" cy="433917"/>
          </a:xfrm>
        </p:spPr>
        <p:txBody>
          <a:bodyPr anchor="ctr"/>
          <a:lstStyle>
            <a:lvl1pPr algn="l">
              <a:buNone/>
              <a:defRPr sz="2222"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522057" y="508001"/>
            <a:ext cx="3435014" cy="4000500"/>
          </a:xfrm>
        </p:spPr>
        <p:txBody>
          <a:bodyPr/>
          <a:lstStyle>
            <a:lvl1pPr marL="0" indent="0">
              <a:buNone/>
              <a:defRPr sz="1556"/>
            </a:lvl1pPr>
            <a:lvl2pPr>
              <a:buNone/>
              <a:defRPr sz="1333"/>
            </a:lvl2pPr>
            <a:lvl3pPr>
              <a:buNone/>
              <a:defRPr sz="1111"/>
            </a:lvl3pPr>
            <a:lvl4pPr>
              <a:buNone/>
              <a:defRPr sz="1000"/>
            </a:lvl4pPr>
            <a:lvl5pPr>
              <a:buNone/>
              <a:defRPr sz="10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082140" y="508001"/>
            <a:ext cx="6097827" cy="4000500"/>
          </a:xfrm>
        </p:spPr>
        <p:txBody>
          <a:bodyPr/>
          <a:lstStyle>
            <a:lvl1pPr>
              <a:defRPr sz="3556"/>
            </a:lvl1pPr>
            <a:lvl2pPr>
              <a:defRPr sz="3111"/>
            </a:lvl2pPr>
            <a:lvl3pPr>
              <a:defRPr sz="2667"/>
            </a:lvl3pPr>
            <a:lvl4pPr>
              <a:defRPr sz="2222"/>
            </a:lvl4pPr>
            <a:lvl5pPr>
              <a:defRPr sz="2222"/>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9127913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002379" y="513863"/>
            <a:ext cx="5742543" cy="30480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556"/>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435040" y="4161469"/>
            <a:ext cx="6699634" cy="435240"/>
          </a:xfrm>
        </p:spPr>
        <p:txBody>
          <a:bodyPr anchor="ctr"/>
          <a:lstStyle>
            <a:lvl1pPr algn="l">
              <a:buNone/>
              <a:defRPr sz="2222"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435040" y="4611024"/>
            <a:ext cx="6699634" cy="640293"/>
          </a:xfrm>
        </p:spPr>
        <p:txBody>
          <a:bodyPr lIns="109728" tIns="0"/>
          <a:lstStyle>
            <a:lvl1pPr marL="0" indent="0">
              <a:buNone/>
              <a:defRPr sz="1556"/>
            </a:lvl1pPr>
            <a:lvl2pPr>
              <a:defRPr sz="1333"/>
            </a:lvl2pPr>
            <a:lvl3pPr>
              <a:defRPr sz="1111"/>
            </a:lvl3pPr>
            <a:lvl4pPr>
              <a:defRPr sz="1000"/>
            </a:lvl4pPr>
            <a:lvl5pPr>
              <a:defRPr sz="10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2161411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5177701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830742" y="457737"/>
            <a:ext cx="2088198" cy="4876271"/>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522065" y="457737"/>
            <a:ext cx="7134674" cy="4876271"/>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14/12/2016</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98334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522050" y="228865"/>
            <a:ext cx="9396889" cy="9525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522050" y="1333500"/>
            <a:ext cx="9396889" cy="3771636"/>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522049" y="5296959"/>
            <a:ext cx="2436231"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F7EE434A-A7D6-43C6-A234-15C5C41E8B11}" type="datetimeFigureOut">
              <a:rPr lang="pt-BR" smtClean="0">
                <a:solidFill>
                  <a:prstClr val="black">
                    <a:tint val="75000"/>
                  </a:prstClr>
                </a:solidFill>
              </a:rPr>
              <a:pPr/>
              <a:t>14/12/2016</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567338" y="5296959"/>
            <a:ext cx="330631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7482708" y="5296959"/>
            <a:ext cx="2436231"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958695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87575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
        <p:nvSpPr>
          <p:cNvPr id="8" name="Espaço Reservado para Texto 7"/>
          <p:cNvSpPr>
            <a:spLocks noGrp="1"/>
          </p:cNvSpPr>
          <p:nvPr>
            <p:ph type="body" idx="1"/>
          </p:nvPr>
        </p:nvSpPr>
        <p:spPr>
          <a:xfrm>
            <a:off x="348047" y="1295138"/>
            <a:ext cx="9918939" cy="3771636"/>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7395701" y="63507"/>
            <a:ext cx="2871272" cy="240771"/>
          </a:xfrm>
          <a:prstGeom prst="rect">
            <a:avLst/>
          </a:prstGeom>
        </p:spPr>
        <p:txBody>
          <a:bodyPr vert="horz"/>
          <a:lstStyle>
            <a:lvl1pPr algn="l" eaLnBrk="1" latinLnBrk="0" hangingPunct="1">
              <a:defRPr kumimoji="0" sz="1333">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14/12/2016</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567337" y="63507"/>
            <a:ext cx="3828362" cy="240771"/>
          </a:xfrm>
          <a:prstGeom prst="rect">
            <a:avLst/>
          </a:prstGeom>
        </p:spPr>
        <p:txBody>
          <a:bodyPr vert="horz"/>
          <a:lstStyle>
            <a:lvl1pPr algn="r" eaLnBrk="1" latinLnBrk="0" hangingPunct="1">
              <a:defRPr kumimoji="0" sz="1333">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9396902" y="5397508"/>
            <a:ext cx="870083" cy="203729"/>
          </a:xfrm>
          <a:prstGeom prst="rect">
            <a:avLst/>
          </a:prstGeom>
        </p:spPr>
        <p:txBody>
          <a:bodyPr vert="horz"/>
          <a:lstStyle>
            <a:lvl1pPr algn="r" eaLnBrk="1" latinLnBrk="0" hangingPunct="1">
              <a:defRPr kumimoji="0" sz="1333">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48047" y="381000"/>
            <a:ext cx="9918939" cy="69850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87318" y="87575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
        <p:nvSpPr>
          <p:cNvPr id="12" name="Conector reto 11"/>
          <p:cNvSpPr>
            <a:spLocks noChangeShapeType="1"/>
          </p:cNvSpPr>
          <p:nvPr/>
        </p:nvSpPr>
        <p:spPr bwMode="auto">
          <a:xfrm>
            <a:off x="587318" y="881657"/>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Tree>
    <p:extLst>
      <p:ext uri="{BB962C8B-B14F-4D97-AF65-F5344CB8AC3E}">
        <p14:creationId xmlns:p14="http://schemas.microsoft.com/office/powerpoint/2010/main" val="341855979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80966" indent="-380966" algn="l" rtl="0" eaLnBrk="1" latinLnBrk="0" hangingPunct="1">
        <a:spcBef>
          <a:spcPct val="20000"/>
        </a:spcBef>
        <a:buClr>
          <a:schemeClr val="accent1"/>
        </a:buClr>
        <a:buSzPct val="70000"/>
        <a:buFont typeface="Wingdings 2"/>
        <a:buChar char=""/>
        <a:defRPr kumimoji="0" sz="3556" kern="1200">
          <a:solidFill>
            <a:schemeClr val="tx2"/>
          </a:solidFill>
          <a:latin typeface="+mn-lt"/>
          <a:ea typeface="+mn-ea"/>
          <a:cs typeface="+mn-cs"/>
        </a:defRPr>
      </a:lvl1pPr>
      <a:lvl2pPr marL="825425" indent="-317471" algn="l" rtl="0" eaLnBrk="1" latinLnBrk="0" hangingPunct="1">
        <a:spcBef>
          <a:spcPct val="20000"/>
        </a:spcBef>
        <a:buClr>
          <a:schemeClr val="accent1"/>
        </a:buClr>
        <a:buSzPct val="70000"/>
        <a:buFont typeface="Wingdings 2"/>
        <a:buChar char=""/>
        <a:defRPr kumimoji="0" sz="3111" kern="1200">
          <a:solidFill>
            <a:schemeClr val="tx2"/>
          </a:solidFill>
          <a:latin typeface="+mn-lt"/>
          <a:ea typeface="+mn-ea"/>
          <a:cs typeface="+mn-cs"/>
        </a:defRPr>
      </a:lvl2pPr>
      <a:lvl3pPr marL="1269887" indent="-253977"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3pPr>
      <a:lvl4pPr marL="1777840" indent="-253977" algn="l" rtl="0" eaLnBrk="1" latinLnBrk="0" hangingPunct="1">
        <a:spcBef>
          <a:spcPct val="20000"/>
        </a:spcBef>
        <a:buClr>
          <a:schemeClr val="accent1"/>
        </a:buClr>
        <a:buSzPct val="70000"/>
        <a:buFont typeface="Wingdings 2"/>
        <a:buChar char=""/>
        <a:defRPr kumimoji="0" sz="2222" kern="1200">
          <a:solidFill>
            <a:schemeClr val="tx2"/>
          </a:solidFill>
          <a:latin typeface="+mn-lt"/>
          <a:ea typeface="+mn-ea"/>
          <a:cs typeface="+mn-cs"/>
        </a:defRPr>
      </a:lvl4pPr>
      <a:lvl5pPr marL="2285794" indent="-253977" algn="l" rtl="0" eaLnBrk="1" latinLnBrk="0" hangingPunct="1">
        <a:spcBef>
          <a:spcPct val="20000"/>
        </a:spcBef>
        <a:buClr>
          <a:schemeClr val="accent1"/>
        </a:buClr>
        <a:buSzPct val="60000"/>
        <a:buFont typeface="Wingdings 2"/>
        <a:buChar char=""/>
        <a:defRPr kumimoji="0" sz="2000" kern="1200">
          <a:solidFill>
            <a:schemeClr val="tx2"/>
          </a:solidFill>
          <a:latin typeface="+mn-lt"/>
          <a:ea typeface="+mn-ea"/>
          <a:cs typeface="+mn-cs"/>
        </a:defRPr>
      </a:lvl5pPr>
      <a:lvl6pPr marL="2793748" indent="-253977" algn="l" rtl="0" eaLnBrk="1" latinLnBrk="0" hangingPunct="1">
        <a:spcBef>
          <a:spcPct val="20000"/>
        </a:spcBef>
        <a:buClr>
          <a:schemeClr val="accent1"/>
        </a:buClr>
        <a:buSzPct val="60000"/>
        <a:buFont typeface="Wingdings 2"/>
        <a:buChar char=""/>
        <a:defRPr kumimoji="0" sz="2000" kern="1200">
          <a:solidFill>
            <a:schemeClr val="tx2"/>
          </a:solidFill>
          <a:latin typeface="+mn-lt"/>
          <a:ea typeface="+mn-ea"/>
          <a:cs typeface="+mn-cs"/>
        </a:defRPr>
      </a:lvl6pPr>
      <a:lvl7pPr marL="3301703" indent="-253977" algn="l" rtl="0" eaLnBrk="1" latinLnBrk="0" hangingPunct="1">
        <a:spcBef>
          <a:spcPct val="20000"/>
        </a:spcBef>
        <a:buClr>
          <a:schemeClr val="accent1"/>
        </a:buClr>
        <a:buSzPct val="60000"/>
        <a:buFont typeface="Wingdings 2"/>
        <a:buChar char=""/>
        <a:defRPr kumimoji="0" sz="1777" kern="1200">
          <a:solidFill>
            <a:schemeClr val="tx2"/>
          </a:solidFill>
          <a:latin typeface="+mn-lt"/>
          <a:ea typeface="+mn-ea"/>
          <a:cs typeface="+mn-cs"/>
        </a:defRPr>
      </a:lvl7pPr>
      <a:lvl8pPr marL="3809658" indent="-253977" algn="l" rtl="0" eaLnBrk="1" latinLnBrk="0" hangingPunct="1">
        <a:spcBef>
          <a:spcPct val="20000"/>
        </a:spcBef>
        <a:buClr>
          <a:schemeClr val="accent1"/>
        </a:buClr>
        <a:buSzPct val="60000"/>
        <a:buFont typeface="Wingdings 2"/>
        <a:buChar char=""/>
        <a:defRPr kumimoji="0" sz="1777" kern="1200" baseline="0">
          <a:solidFill>
            <a:schemeClr val="tx2"/>
          </a:solidFill>
          <a:latin typeface="+mn-lt"/>
          <a:ea typeface="+mn-ea"/>
          <a:cs typeface="+mn-cs"/>
        </a:defRPr>
      </a:lvl8pPr>
      <a:lvl9pPr marL="4317611" indent="-253977" algn="l" rtl="0" eaLnBrk="1" latinLnBrk="0" hangingPunct="1">
        <a:spcBef>
          <a:spcPct val="20000"/>
        </a:spcBef>
        <a:buClr>
          <a:schemeClr val="accent1"/>
        </a:buClr>
        <a:buSzPct val="60000"/>
        <a:buFont typeface="Wingdings 2"/>
        <a:buChar char=""/>
        <a:defRPr kumimoji="0" sz="1556"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07955" algn="l" rtl="0" eaLnBrk="1" latinLnBrk="0" hangingPunct="1">
        <a:defRPr kumimoji="0" kern="1200">
          <a:solidFill>
            <a:schemeClr val="tx1"/>
          </a:solidFill>
          <a:latin typeface="+mn-lt"/>
          <a:ea typeface="+mn-ea"/>
          <a:cs typeface="+mn-cs"/>
        </a:defRPr>
      </a:lvl2pPr>
      <a:lvl3pPr marL="1015909" algn="l" rtl="0" eaLnBrk="1" latinLnBrk="0" hangingPunct="1">
        <a:defRPr kumimoji="0" kern="1200">
          <a:solidFill>
            <a:schemeClr val="tx1"/>
          </a:solidFill>
          <a:latin typeface="+mn-lt"/>
          <a:ea typeface="+mn-ea"/>
          <a:cs typeface="+mn-cs"/>
        </a:defRPr>
      </a:lvl3pPr>
      <a:lvl4pPr marL="1523863" algn="l" rtl="0" eaLnBrk="1" latinLnBrk="0" hangingPunct="1">
        <a:defRPr kumimoji="0" kern="1200">
          <a:solidFill>
            <a:schemeClr val="tx1"/>
          </a:solidFill>
          <a:latin typeface="+mn-lt"/>
          <a:ea typeface="+mn-ea"/>
          <a:cs typeface="+mn-cs"/>
        </a:defRPr>
      </a:lvl4pPr>
      <a:lvl5pPr marL="2031817" algn="l" rtl="0" eaLnBrk="1" latinLnBrk="0" hangingPunct="1">
        <a:defRPr kumimoji="0" kern="1200">
          <a:solidFill>
            <a:schemeClr val="tx1"/>
          </a:solidFill>
          <a:latin typeface="+mn-lt"/>
          <a:ea typeface="+mn-ea"/>
          <a:cs typeface="+mn-cs"/>
        </a:defRPr>
      </a:lvl5pPr>
      <a:lvl6pPr marL="2539772" algn="l" rtl="0" eaLnBrk="1" latinLnBrk="0" hangingPunct="1">
        <a:defRPr kumimoji="0" kern="1200">
          <a:solidFill>
            <a:schemeClr val="tx1"/>
          </a:solidFill>
          <a:latin typeface="+mn-lt"/>
          <a:ea typeface="+mn-ea"/>
          <a:cs typeface="+mn-cs"/>
        </a:defRPr>
      </a:lvl6pPr>
      <a:lvl7pPr marL="3047726" algn="l" rtl="0" eaLnBrk="1" latinLnBrk="0" hangingPunct="1">
        <a:defRPr kumimoji="0" kern="1200">
          <a:solidFill>
            <a:schemeClr val="tx1"/>
          </a:solidFill>
          <a:latin typeface="+mn-lt"/>
          <a:ea typeface="+mn-ea"/>
          <a:cs typeface="+mn-cs"/>
        </a:defRPr>
      </a:lvl7pPr>
      <a:lvl8pPr marL="3555680" algn="l" rtl="0" eaLnBrk="1" latinLnBrk="0" hangingPunct="1">
        <a:defRPr kumimoji="0" kern="1200">
          <a:solidFill>
            <a:schemeClr val="tx1"/>
          </a:solidFill>
          <a:latin typeface="+mn-lt"/>
          <a:ea typeface="+mn-ea"/>
          <a:cs typeface="+mn-cs"/>
        </a:defRPr>
      </a:lvl8pPr>
      <a:lvl9pPr marL="4063635"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png"/><Relationship Id="rId3" Type="http://schemas.openxmlformats.org/officeDocument/2006/relationships/image" Target="../media/image4.gif"/><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 Id="rId14" Type="http://schemas.openxmlformats.org/officeDocument/2006/relationships/audio" Target="../media/audio2.wav"/></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5.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6.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6.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7.jpe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4.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5.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9.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6.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8.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9.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20.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20.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21.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5.xml.rels><?xml version="1.0" encoding="UTF-8" standalone="yes"?>
<Relationships xmlns="http://schemas.openxmlformats.org/package/2006/relationships"><Relationship Id="rId8" Type="http://schemas.openxmlformats.org/officeDocument/2006/relationships/audio" Target="../media/audio3.wav"/><Relationship Id="rId3" Type="http://schemas.openxmlformats.org/officeDocument/2006/relationships/audio" Target="../media/audio3.wav"/><Relationship Id="rId7"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23.gif"/><Relationship Id="rId5" Type="http://schemas.openxmlformats.org/officeDocument/2006/relationships/hyperlink" Target="http://vendraminiletras.blogspot.com/" TargetMode="External"/><Relationship Id="rId4" Type="http://schemas.openxmlformats.org/officeDocument/2006/relationships/image" Target="../media/image22.jpg"/><Relationship Id="rId9" Type="http://schemas.openxmlformats.org/officeDocument/2006/relationships/comments" Target="../comments/commen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3" name="Retângulo 2"/>
          <p:cNvSpPr/>
          <p:nvPr/>
        </p:nvSpPr>
        <p:spPr>
          <a:xfrm>
            <a:off x="4230362" y="427177"/>
            <a:ext cx="5850780" cy="1384995"/>
          </a:xfrm>
          <a:prstGeom prst="rect">
            <a:avLst/>
          </a:prstGeom>
        </p:spPr>
        <p:txBody>
          <a:bodyPr wrap="square">
            <a:spAutoFit/>
          </a:bodyPr>
          <a:lstStyle/>
          <a:p>
            <a:pPr lvl="0" algn="ctr"/>
            <a:r>
              <a:rPr lang="pt-BR" sz="2800" dirty="0" smtClean="0">
                <a:solidFill>
                  <a:srgbClr val="C00000"/>
                </a:solidFill>
                <a:latin typeface="Ravie" panose="04040805050809020602" pitchFamily="82" charset="0"/>
              </a:rPr>
              <a:t> GALO </a:t>
            </a:r>
          </a:p>
          <a:p>
            <a:pPr lvl="0" algn="ctr"/>
            <a:r>
              <a:rPr lang="pt-BR" sz="2800" dirty="0" smtClean="0">
                <a:solidFill>
                  <a:srgbClr val="C00000"/>
                </a:solidFill>
                <a:latin typeface="Ravie" panose="04040805050809020602" pitchFamily="82" charset="0"/>
              </a:rPr>
              <a:t>DA </a:t>
            </a:r>
          </a:p>
          <a:p>
            <a:pPr lvl="0" algn="ctr"/>
            <a:r>
              <a:rPr lang="pt-BR" sz="2800" dirty="0" smtClean="0">
                <a:solidFill>
                  <a:srgbClr val="C00000"/>
                </a:solidFill>
                <a:latin typeface="Ravie" panose="04040805050809020602" pitchFamily="82" charset="0"/>
              </a:rPr>
              <a:t>MADRUGADA</a:t>
            </a:r>
            <a:endParaRPr lang="pt-BR" sz="2000" dirty="0">
              <a:solidFill>
                <a:srgbClr val="C00000"/>
              </a:solidFill>
            </a:endParaRPr>
          </a:p>
        </p:txBody>
      </p:sp>
      <p:sp>
        <p:nvSpPr>
          <p:cNvPr id="2" name="CaixaDeTexto 1"/>
          <p:cNvSpPr txBox="1"/>
          <p:nvPr/>
        </p:nvSpPr>
        <p:spPr>
          <a:xfrm>
            <a:off x="7380782" y="2857500"/>
            <a:ext cx="2250300" cy="1754326"/>
          </a:xfrm>
          <a:prstGeom prst="rect">
            <a:avLst/>
          </a:prstGeom>
          <a:noFill/>
        </p:spPr>
        <p:txBody>
          <a:bodyPr wrap="square" rtlCol="0">
            <a:spAutoFit/>
          </a:bodyPr>
          <a:lstStyle/>
          <a:p>
            <a:pPr algn="ctr"/>
            <a:r>
              <a:rPr lang="pt-BR" sz="3600" dirty="0" smtClean="0">
                <a:solidFill>
                  <a:srgbClr val="FFC000"/>
                </a:solidFill>
                <a:effectLst>
                  <a:outerShdw blurRad="38100" dist="38100" dir="2700000" algn="tl">
                    <a:srgbClr val="000000">
                      <a:alpha val="43137"/>
                    </a:srgbClr>
                  </a:outerShdw>
                </a:effectLst>
                <a:latin typeface="Freestyle Script" panose="030804020302050B0404" pitchFamily="66" charset="0"/>
              </a:rPr>
              <a:t>O CORNETEIRO DA PAZ</a:t>
            </a:r>
            <a:endParaRPr lang="pt-BR" sz="3600" dirty="0">
              <a:solidFill>
                <a:srgbClr val="FFC000"/>
              </a:solidFill>
              <a:effectLst>
                <a:outerShdw blurRad="38100" dist="38100" dir="2700000" algn="tl">
                  <a:srgbClr val="000000">
                    <a:alpha val="43137"/>
                  </a:srgbClr>
                </a:outerShdw>
              </a:effectLst>
              <a:latin typeface="Freestyle Script" panose="030804020302050B0404" pitchFamily="66" charset="0"/>
            </a:endParaRPr>
          </a:p>
        </p:txBody>
      </p:sp>
      <p:sp>
        <p:nvSpPr>
          <p:cNvPr id="4" name="Retângulo 3"/>
          <p:cNvSpPr/>
          <p:nvPr/>
        </p:nvSpPr>
        <p:spPr>
          <a:xfrm>
            <a:off x="7092702" y="4801716"/>
            <a:ext cx="2988440" cy="553998"/>
          </a:xfrm>
          <a:prstGeom prst="rect">
            <a:avLst/>
          </a:prstGeom>
        </p:spPr>
        <p:txBody>
          <a:bodyPr wrap="square">
            <a:spAutoFit/>
          </a:bodyPr>
          <a:lstStyle/>
          <a:p>
            <a:pPr lvl="0" algn="ctr" fontAlgn="base">
              <a:spcBef>
                <a:spcPct val="0"/>
              </a:spcBef>
              <a:spcAft>
                <a:spcPct val="0"/>
              </a:spcAft>
            </a:pPr>
            <a:r>
              <a:rPr lang="pt-BR" b="1" dirty="0">
                <a:solidFill>
                  <a:srgbClr val="1B587C">
                    <a:lumMod val="60000"/>
                    <a:lumOff val="40000"/>
                  </a:srgbClr>
                </a:solidFill>
                <a:effectLst>
                  <a:outerShdw blurRad="38100" dist="38100" dir="2700000" algn="tl">
                    <a:srgbClr val="000000">
                      <a:alpha val="43137"/>
                    </a:srgbClr>
                  </a:outerShdw>
                </a:effectLst>
                <a:latin typeface="Cooper Black" panose="0208090404030B020404" pitchFamily="18" charset="0"/>
              </a:rPr>
              <a:t>Avanço Automático</a:t>
            </a:r>
          </a:p>
          <a:p>
            <a:pPr lvl="0" algn="ctr" fontAlgn="base">
              <a:spcBef>
                <a:spcPct val="0"/>
              </a:spcBef>
              <a:spcAft>
                <a:spcPct val="0"/>
              </a:spcAft>
            </a:pPr>
            <a:r>
              <a:rPr lang="pt-BR" sz="1200" b="1" dirty="0">
                <a:solidFill>
                  <a:srgbClr val="FFC000"/>
                </a:solidFill>
                <a:effectLst>
                  <a:outerShdw blurRad="38100" dist="38100" dir="2700000" algn="tl">
                    <a:srgbClr val="000000">
                      <a:alpha val="43137"/>
                    </a:srgbClr>
                  </a:outerShdw>
                </a:effectLst>
                <a:latin typeface="Bodoni MT Black" panose="02070A03080606020203" pitchFamily="18" charset="0"/>
              </a:rPr>
              <a:t>Toninho Vendramini Formatações</a:t>
            </a:r>
          </a:p>
        </p:txBody>
      </p:sp>
      <p:sp>
        <p:nvSpPr>
          <p:cNvPr id="5"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2650034193"/>
      </p:ext>
    </p:extLst>
  </p:cSld>
  <p:clrMapOvr>
    <a:masterClrMapping/>
  </p:clrMapOvr>
  <mc:AlternateContent xmlns:mc="http://schemas.openxmlformats.org/markup-compatibility/2006" xmlns:p14="http://schemas.microsoft.com/office/powerpoint/2010/main">
    <mc:Choice Requires="p14">
      <p:transition spd="slow" advClick="0" advTm="8000">
        <p14:flash/>
        <p:sndAc>
          <p:stSnd loop="1">
            <p:snd r:embed="rId2" name="applause.wav"/>
          </p:stSnd>
        </p:sndAc>
      </p:transition>
    </mc:Choice>
    <mc:Fallback xmlns="">
      <p:transition spd="slow" advClick="0" advTm="8000">
        <p:fade/>
        <p:sndAc>
          <p:stSnd loop="1">
            <p:snd r:embed="rId4" name="applaus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heel(1)">
                                      <p:cBhvr>
                                        <p:cTn id="11" dur="2000"/>
                                        <p:tgtEl>
                                          <p:spTgt spid="3">
                                            <p:txEl>
                                              <p:pRg st="1" end="1"/>
                                            </p:txEl>
                                          </p:spTgt>
                                        </p:tgtEl>
                                      </p:cBhvr>
                                    </p:animEffect>
                                  </p:childTnLst>
                                </p:cTn>
                              </p:par>
                            </p:childTnLst>
                          </p:cTn>
                        </p:par>
                        <p:par>
                          <p:cTn id="12" fill="hold">
                            <p:stCondLst>
                              <p:cond delay="4000"/>
                            </p:stCondLst>
                            <p:childTnLst>
                              <p:par>
                                <p:cTn id="13" presetID="21" presetClass="entr" presetSubtype="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childTnLst>
                          </p:cTn>
                        </p:par>
                        <p:par>
                          <p:cTn id="16" fill="hold">
                            <p:stCondLst>
                              <p:cond delay="6000"/>
                            </p:stCondLst>
                            <p:childTnLst>
                              <p:par>
                                <p:cTn id="17" presetID="31" presetClass="entr" presetSubtype="0" fill="hold" nodeType="after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p:cTn id="19"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21"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22" dur="1000"/>
                                        <p:tgtEl>
                                          <p:spTgt spid="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 calcmode="lin" valueType="num">
                                      <p:cBhvr additive="base">
                                        <p:cTn id="27" dur="4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8" dur="4000" fill="hold"/>
                                        <p:tgtEl>
                                          <p:spTgt spid="4">
                                            <p:txEl>
                                              <p:pRg st="0" end="0"/>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calcmode="lin" valueType="num">
                                      <p:cBhvr additive="base">
                                        <p:cTn id="31" dur="4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2" dur="4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etângulo 11"/>
          <p:cNvSpPr/>
          <p:nvPr/>
        </p:nvSpPr>
        <p:spPr>
          <a:xfrm>
            <a:off x="170933" y="1596293"/>
            <a:ext cx="10009112" cy="2062103"/>
          </a:xfrm>
          <a:prstGeom prst="rect">
            <a:avLst/>
          </a:prstGeom>
        </p:spPr>
        <p:txBody>
          <a:bodyPr wrap="square">
            <a:spAutoFit/>
          </a:bodyPr>
          <a:lstStyle/>
          <a:p>
            <a:pPr algn="ctr"/>
            <a:r>
              <a:rPr lang="pt-BR" sz="3200" dirty="0">
                <a:latin typeface="Times New Roman"/>
                <a:ea typeface="Times New Roman"/>
              </a:rPr>
              <a:t>Naquela tarde sonolenta do início do mês de abril, a noite se fez presente com seus mistérios e entrou madrugada adentro, trazendo os sons dos pássaros e animais noturnos que habitam o meu </a:t>
            </a:r>
            <a:r>
              <a:rPr lang="pt-BR" sz="3200" dirty="0" smtClean="0">
                <a:latin typeface="Times New Roman"/>
                <a:ea typeface="Times New Roman"/>
              </a:rPr>
              <a:t>recanto.</a:t>
            </a:r>
            <a:endParaRPr lang="pt-BR" sz="3200" dirty="0"/>
          </a:p>
        </p:txBody>
      </p:sp>
      <p:pic>
        <p:nvPicPr>
          <p:cNvPr id="3"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16638" y="227741"/>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2375768"/>
      </p:ext>
    </p:extLst>
  </p:cSld>
  <p:clrMapOvr>
    <a:masterClrMapping/>
  </p:clrMapOvr>
  <mc:AlternateContent xmlns:mc="http://schemas.openxmlformats.org/markup-compatibility/2006" xmlns:p14="http://schemas.microsoft.com/office/powerpoint/2010/main">
    <mc:Choice Requires="p14">
      <p:transition spd="slow" p14:dur="4000" advClick="0" advTm="22000">
        <p14:switch dir="r"/>
        <p:sndAc>
          <p:stSnd loop="1">
            <p:snd r:embed="rId2" name="Flor Amorosa.wav"/>
          </p:stSnd>
        </p:sndAc>
      </p:transition>
    </mc:Choice>
    <mc:Fallback xmlns="">
      <p:transition spd="slow" advClick="0" advTm="22000">
        <p:fade/>
        <p:sndAc>
          <p:stSnd loop="1">
            <p:snd r:embed="rId14" name="Flor Amoros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p:cTn id="13" dur="4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etângulo 11"/>
          <p:cNvSpPr/>
          <p:nvPr/>
        </p:nvSpPr>
        <p:spPr>
          <a:xfrm>
            <a:off x="182490" y="1653166"/>
            <a:ext cx="10009112" cy="1815882"/>
          </a:xfrm>
          <a:prstGeom prst="rect">
            <a:avLst/>
          </a:prstGeom>
        </p:spPr>
        <p:txBody>
          <a:bodyPr wrap="square">
            <a:spAutoFit/>
          </a:bodyPr>
          <a:lstStyle/>
          <a:p>
            <a:pPr algn="ctr">
              <a:spcAft>
                <a:spcPts val="0"/>
              </a:spcAft>
            </a:pPr>
            <a:r>
              <a:rPr lang="pt-BR" sz="2800" dirty="0">
                <a:latin typeface="Times New Roman"/>
                <a:ea typeface="Times New Roman"/>
              </a:rPr>
              <a:t>Do silêncio que se fazia notar, percebi, de repente, que a coruja que se instalou há vários dias em um dos galhos de uma árvore, próximos ao meu quarto de dormir, começou a emitir alguns sons à procura, quem sabe, de um parceiro para passar a noite.</a:t>
            </a:r>
            <a:endParaRPr lang="pt-BR" sz="2400" dirty="0">
              <a:effectLst/>
              <a:latin typeface="Times New Roman"/>
              <a:ea typeface="Times New Roman"/>
            </a:endParaRPr>
          </a:p>
        </p:txBody>
      </p:sp>
      <p:pic>
        <p:nvPicPr>
          <p:cNvPr id="205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20652" y="244889"/>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8795524"/>
      </p:ext>
    </p:extLst>
  </p:cSld>
  <p:clrMapOvr>
    <a:masterClrMapping/>
  </p:clrMapOvr>
  <mc:AlternateContent xmlns:mc="http://schemas.openxmlformats.org/markup-compatibility/2006" xmlns:p14="http://schemas.microsoft.com/office/powerpoint/2010/main">
    <mc:Choice Requires="p14">
      <p:transition spd="slow" p14:dur="4000" advClick="0" advTm="24000">
        <p14:switch dir="r"/>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500" fill="hold"/>
                                        <p:tgtEl>
                                          <p:spTgt spid="1028"/>
                                        </p:tgtEl>
                                        <p:attrNameLst>
                                          <p:attrName>ppt_w</p:attrName>
                                        </p:attrNameLst>
                                      </p:cBhvr>
                                      <p:tavLst>
                                        <p:tav tm="0">
                                          <p:val>
                                            <p:fltVal val="0"/>
                                          </p:val>
                                        </p:tav>
                                        <p:tav tm="100000">
                                          <p:val>
                                            <p:strVal val="#ppt_w"/>
                                          </p:val>
                                        </p:tav>
                                      </p:tavLst>
                                    </p:anim>
                                    <p:anim calcmode="lin" valueType="num">
                                      <p:cBhvr>
                                        <p:cTn id="8" dur="500" fill="hold"/>
                                        <p:tgtEl>
                                          <p:spTgt spid="1028"/>
                                        </p:tgtEl>
                                        <p:attrNameLst>
                                          <p:attrName>ppt_h</p:attrName>
                                        </p:attrNameLst>
                                      </p:cBhvr>
                                      <p:tavLst>
                                        <p:tav tm="0">
                                          <p:val>
                                            <p:fltVal val="0"/>
                                          </p:val>
                                        </p:tav>
                                        <p:tav tm="100000">
                                          <p:val>
                                            <p:strVal val="#ppt_h"/>
                                          </p:val>
                                        </p:tav>
                                      </p:tavLst>
                                    </p:anim>
                                    <p:animEffect transition="in" filter="fade">
                                      <p:cBhvr>
                                        <p:cTn id="9" dur="500"/>
                                        <p:tgtEl>
                                          <p:spTgt spid="102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p:cTn id="13" dur="4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06937" y="1513133"/>
            <a:ext cx="9937104" cy="2554545"/>
          </a:xfrm>
          <a:prstGeom prst="rect">
            <a:avLst/>
          </a:prstGeom>
        </p:spPr>
        <p:txBody>
          <a:bodyPr wrap="square">
            <a:spAutoFit/>
          </a:bodyPr>
          <a:lstStyle/>
          <a:p>
            <a:pPr algn="ctr">
              <a:spcAft>
                <a:spcPts val="0"/>
              </a:spcAft>
            </a:pPr>
            <a:r>
              <a:rPr lang="pt-BR" sz="3200" dirty="0">
                <a:latin typeface="Times New Roman"/>
                <a:ea typeface="Times New Roman"/>
              </a:rPr>
              <a:t>Naquelas súplicas amorosas, conseguiu transmitir, pelas ondas sonoras, talvez algum cheiro, jogando no ar alguma química especial. Não deu outra: bem ali naquele galho, aproximou-se mais uma, formando o par.</a:t>
            </a:r>
            <a:endParaRPr lang="pt-BR" sz="2800" dirty="0">
              <a:latin typeface="Times New Roman"/>
              <a:ea typeface="Times New Roman"/>
            </a:endParaRPr>
          </a:p>
          <a:p>
            <a:pPr algn="just">
              <a:spcAft>
                <a:spcPts val="0"/>
              </a:spcAft>
            </a:pPr>
            <a:r>
              <a:rPr lang="pt-BR" sz="3200" dirty="0">
                <a:latin typeface="Times New Roman"/>
                <a:ea typeface="Times New Roman"/>
              </a:rPr>
              <a:t> </a:t>
            </a:r>
            <a:endParaRPr lang="pt-BR" sz="2800" dirty="0">
              <a:effectLst/>
              <a:latin typeface="Times New Roman"/>
              <a:ea typeface="Times New Roman"/>
            </a:endParaRPr>
          </a:p>
        </p:txBody>
      </p:sp>
      <p:pic>
        <p:nvPicPr>
          <p:cNvPr id="3074"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42028"/>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1885905"/>
      </p:ext>
    </p:extLst>
  </p:cSld>
  <p:clrMapOvr>
    <a:masterClrMapping/>
  </p:clrMapOvr>
  <mc:AlternateContent xmlns:mc="http://schemas.openxmlformats.org/markup-compatibility/2006" xmlns:p14="http://schemas.microsoft.com/office/powerpoint/2010/main">
    <mc:Choice Requires="p14">
      <p:transition spd="slow" p14:dur="4000" advClick="0" advTm="24000">
        <p14:switch dir="r"/>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500" fill="hold"/>
                                        <p:tgtEl>
                                          <p:spTgt spid="1028"/>
                                        </p:tgtEl>
                                        <p:attrNameLst>
                                          <p:attrName>ppt_w</p:attrName>
                                        </p:attrNameLst>
                                      </p:cBhvr>
                                      <p:tavLst>
                                        <p:tav tm="0">
                                          <p:val>
                                            <p:fltVal val="0"/>
                                          </p:val>
                                        </p:tav>
                                        <p:tav tm="100000">
                                          <p:val>
                                            <p:strVal val="#ppt_w"/>
                                          </p:val>
                                        </p:tav>
                                      </p:tavLst>
                                    </p:anim>
                                    <p:anim calcmode="lin" valueType="num">
                                      <p:cBhvr>
                                        <p:cTn id="8" dur="500" fill="hold"/>
                                        <p:tgtEl>
                                          <p:spTgt spid="1028"/>
                                        </p:tgtEl>
                                        <p:attrNameLst>
                                          <p:attrName>ppt_h</p:attrName>
                                        </p:attrNameLst>
                                      </p:cBhvr>
                                      <p:tavLst>
                                        <p:tav tm="0">
                                          <p:val>
                                            <p:fltVal val="0"/>
                                          </p:val>
                                        </p:tav>
                                        <p:tav tm="100000">
                                          <p:val>
                                            <p:strVal val="#ppt_h"/>
                                          </p:val>
                                        </p:tav>
                                      </p:tavLst>
                                    </p:anim>
                                    <p:animEffect transition="in" filter="fade">
                                      <p:cBhvr>
                                        <p:cTn id="9" dur="500"/>
                                        <p:tgtEl>
                                          <p:spTgt spid="102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304800" y="1627225"/>
            <a:ext cx="9812238" cy="2339102"/>
          </a:xfrm>
          <a:prstGeom prst="rect">
            <a:avLst/>
          </a:prstGeom>
        </p:spPr>
        <p:txBody>
          <a:bodyPr wrap="square">
            <a:spAutoFit/>
          </a:bodyPr>
          <a:lstStyle/>
          <a:p>
            <a:pPr algn="ctr">
              <a:spcAft>
                <a:spcPts val="0"/>
              </a:spcAft>
            </a:pPr>
            <a:r>
              <a:rPr lang="pt-BR" sz="3200" dirty="0">
                <a:latin typeface="Times New Roman"/>
                <a:ea typeface="Times New Roman"/>
              </a:rPr>
              <a:t>Penso que, da aproximação, se iniciou um namoro, com piados cada vez mais fortes, terminando em um repique muito agudo. Eu, acordado, acompanhava aquela sinfonia, intercalada dos mais variados tons.</a:t>
            </a:r>
            <a:endParaRPr lang="pt-BR" sz="28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4098"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17784" y="263734"/>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3062537"/>
      </p:ext>
    </p:extLst>
  </p:cSld>
  <p:clrMapOvr>
    <a:masterClrMapping/>
  </p:clrMapOvr>
  <mc:AlternateContent xmlns:mc="http://schemas.openxmlformats.org/markup-compatibility/2006" xmlns:p14="http://schemas.microsoft.com/office/powerpoint/2010/main">
    <mc:Choice Requires="p14">
      <p:transition spd="slow" p14:dur="4000" advClick="0" advTm="24000">
        <p14:switch dir="r"/>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500" fill="hold"/>
                                        <p:tgtEl>
                                          <p:spTgt spid="1028"/>
                                        </p:tgtEl>
                                        <p:attrNameLst>
                                          <p:attrName>ppt_w</p:attrName>
                                        </p:attrNameLst>
                                      </p:cBhvr>
                                      <p:tavLst>
                                        <p:tav tm="0">
                                          <p:val>
                                            <p:fltVal val="0"/>
                                          </p:val>
                                        </p:tav>
                                        <p:tav tm="100000">
                                          <p:val>
                                            <p:strVal val="#ppt_w"/>
                                          </p:val>
                                        </p:tav>
                                      </p:tavLst>
                                    </p:anim>
                                    <p:anim calcmode="lin" valueType="num">
                                      <p:cBhvr>
                                        <p:cTn id="8" dur="500" fill="hold"/>
                                        <p:tgtEl>
                                          <p:spTgt spid="1028"/>
                                        </p:tgtEl>
                                        <p:attrNameLst>
                                          <p:attrName>ppt_h</p:attrName>
                                        </p:attrNameLst>
                                      </p:cBhvr>
                                      <p:tavLst>
                                        <p:tav tm="0">
                                          <p:val>
                                            <p:fltVal val="0"/>
                                          </p:val>
                                        </p:tav>
                                        <p:tav tm="100000">
                                          <p:val>
                                            <p:strVal val="#ppt_h"/>
                                          </p:val>
                                        </p:tav>
                                      </p:tavLst>
                                    </p:anim>
                                    <p:animEffect transition="in" filter="fade">
                                      <p:cBhvr>
                                        <p:cTn id="9" dur="500"/>
                                        <p:tgtEl>
                                          <p:spTgt spid="102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07699" y="1566321"/>
            <a:ext cx="9884246" cy="2246769"/>
          </a:xfrm>
          <a:prstGeom prst="rect">
            <a:avLst/>
          </a:prstGeom>
        </p:spPr>
        <p:txBody>
          <a:bodyPr wrap="square">
            <a:spAutoFit/>
          </a:bodyPr>
          <a:lstStyle/>
          <a:p>
            <a:pPr algn="ctr">
              <a:spcAft>
                <a:spcPts val="0"/>
              </a:spcAft>
            </a:pPr>
            <a:r>
              <a:rPr lang="pt-BR" sz="2800" dirty="0">
                <a:latin typeface="Times New Roman"/>
                <a:ea typeface="Times New Roman"/>
              </a:rPr>
              <a:t>O sono foi embora! Restou aguardar que tudo aquilo terminasse logo, para poder retomar o meu descanso. </a:t>
            </a:r>
            <a:endParaRPr lang="pt-BR" sz="2400" dirty="0">
              <a:latin typeface="Times New Roman"/>
              <a:ea typeface="Times New Roman"/>
            </a:endParaRPr>
          </a:p>
          <a:p>
            <a:pPr algn="ctr">
              <a:spcAft>
                <a:spcPts val="0"/>
              </a:spcAft>
            </a:pPr>
            <a:endParaRPr lang="pt-BR" sz="2800" dirty="0" smtClean="0">
              <a:latin typeface="Times New Roman"/>
              <a:ea typeface="Times New Roman"/>
            </a:endParaRPr>
          </a:p>
          <a:p>
            <a:pPr algn="ctr">
              <a:spcAft>
                <a:spcPts val="0"/>
              </a:spcAft>
            </a:pPr>
            <a:r>
              <a:rPr lang="pt-BR" sz="2800" dirty="0" smtClean="0">
                <a:latin typeface="Times New Roman"/>
                <a:ea typeface="Times New Roman"/>
              </a:rPr>
              <a:t>É </a:t>
            </a:r>
            <a:r>
              <a:rPr lang="pt-BR" sz="2800" dirty="0">
                <a:latin typeface="Times New Roman"/>
                <a:ea typeface="Times New Roman"/>
              </a:rPr>
              <a:t>muito interessante observar que a noite traz sons que não estamos acostumados a ouvir.</a:t>
            </a:r>
            <a:endParaRPr lang="pt-BR" sz="2400" dirty="0">
              <a:effectLst/>
              <a:latin typeface="Times New Roman"/>
              <a:ea typeface="Times New Roman"/>
            </a:endParaRPr>
          </a:p>
        </p:txBody>
      </p:sp>
      <p:pic>
        <p:nvPicPr>
          <p:cNvPr id="12" name="Picture 2" descr="https://encrypted-tbn0.gstatic.com/images?q=tbn:ANd9GcToJumHwrjAs44Chu4VUDNtUfs0B3j2xsYLrr_ijE8jTGc9u20J"/>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93467"/>
            <a:ext cx="1530204" cy="9529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8512093"/>
      </p:ext>
    </p:extLst>
  </p:cSld>
  <p:clrMapOvr>
    <a:masterClrMapping/>
  </p:clrMapOvr>
  <mc:AlternateContent xmlns:mc="http://schemas.openxmlformats.org/markup-compatibility/2006" xmlns:p14="http://schemas.microsoft.com/office/powerpoint/2010/main">
    <mc:Choice Requires="p14">
      <p:transition spd="slow" p14:dur="4000" advClick="0" advTm="21000">
        <p14:switch dir="r"/>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304800" y="1288814"/>
            <a:ext cx="9956254" cy="2677656"/>
          </a:xfrm>
          <a:prstGeom prst="rect">
            <a:avLst/>
          </a:prstGeom>
        </p:spPr>
        <p:txBody>
          <a:bodyPr wrap="square">
            <a:spAutoFit/>
          </a:bodyPr>
          <a:lstStyle/>
          <a:p>
            <a:pPr algn="ctr">
              <a:spcAft>
                <a:spcPts val="0"/>
              </a:spcAft>
            </a:pPr>
            <a:r>
              <a:rPr lang="pt-BR" sz="2400" dirty="0">
                <a:latin typeface="Times New Roman"/>
                <a:ea typeface="Times New Roman"/>
              </a:rPr>
              <a:t>Percebi latidos de cachorros errantes pelas ruas do meu condomínio, alguns de forma frenética, outros em tom de suavidade. O que faz um animal desses latir dessa forma? Penso que os mais estridentes são porque animais noturnos saem de suas tocas, invadindo o seu território.  Trava-se então uma luta: o predador em busca de alimentos para a sua prole escondida em buracos ou tocas dentro de uma árvore, e o cachorro, que é o guardião do seu território e protetor de seu “dono”, avisando que algum perigo está para acontecer</a:t>
            </a:r>
            <a:r>
              <a:rPr lang="pt-BR" sz="2400" dirty="0" smtClean="0">
                <a:latin typeface="Times New Roman"/>
                <a:ea typeface="Times New Roman"/>
              </a:rPr>
              <a:t>.</a:t>
            </a:r>
            <a:endParaRPr lang="pt-BR" sz="2000" dirty="0">
              <a:latin typeface="Times New Roman"/>
              <a:ea typeface="Times New Roman"/>
            </a:endParaRPr>
          </a:p>
        </p:txBody>
      </p:sp>
      <p:pic>
        <p:nvPicPr>
          <p:cNvPr id="205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03200"/>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9836380"/>
      </p:ext>
    </p:extLst>
  </p:cSld>
  <p:clrMapOvr>
    <a:masterClrMapping/>
  </p:clrMapOvr>
  <mc:AlternateContent xmlns:mc="http://schemas.openxmlformats.org/markup-compatibility/2006" xmlns:p14="http://schemas.microsoft.com/office/powerpoint/2010/main">
    <mc:Choice Requires="p14">
      <p:transition spd="slow" p14:dur="4000" advClick="0" advTm="42000">
        <p14:switch dir="r"/>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457200" y="1621738"/>
            <a:ext cx="9812238" cy="2339102"/>
          </a:xfrm>
          <a:prstGeom prst="rect">
            <a:avLst/>
          </a:prstGeom>
        </p:spPr>
        <p:txBody>
          <a:bodyPr wrap="square">
            <a:spAutoFit/>
          </a:bodyPr>
          <a:lstStyle/>
          <a:p>
            <a:pPr algn="ctr">
              <a:spcAft>
                <a:spcPts val="0"/>
              </a:spcAft>
            </a:pPr>
            <a:r>
              <a:rPr lang="pt-BR" sz="3200" dirty="0">
                <a:latin typeface="Times New Roman"/>
                <a:ea typeface="Times New Roman"/>
              </a:rPr>
              <a:t>Sim, porque o som dos latidos, agora, se tornava mais forte, uma vez que presenciou uma perseguição que estava acontecendo, naquele momento, de uma raposa faminta a um pequeno roedor.</a:t>
            </a:r>
            <a:endParaRPr lang="pt-BR" sz="28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3074"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20768" y="260172"/>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9258198"/>
      </p:ext>
    </p:extLst>
  </p:cSld>
  <p:clrMapOvr>
    <a:masterClrMapping/>
  </p:clrMapOvr>
  <mc:AlternateContent xmlns:mc="http://schemas.openxmlformats.org/markup-compatibility/2006" xmlns:p14="http://schemas.microsoft.com/office/powerpoint/2010/main">
    <mc:Choice Requires="p14">
      <p:transition spd="slow" p14:dur="4000" advClick="0" advTm="24000">
        <p14:switch dir="r"/>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335979" y="1500742"/>
            <a:ext cx="9937104" cy="2585323"/>
          </a:xfrm>
          <a:prstGeom prst="rect">
            <a:avLst/>
          </a:prstGeom>
        </p:spPr>
        <p:txBody>
          <a:bodyPr wrap="square">
            <a:spAutoFit/>
          </a:bodyPr>
          <a:lstStyle/>
          <a:p>
            <a:pPr algn="ctr">
              <a:spcAft>
                <a:spcPts val="0"/>
              </a:spcAft>
            </a:pPr>
            <a:r>
              <a:rPr lang="pt-BR" sz="3600" dirty="0">
                <a:latin typeface="Times New Roman"/>
                <a:ea typeface="Times New Roman"/>
              </a:rPr>
              <a:t>Abri a janela e pude ver que meu pensamento estava correto; o animal caçador carregava a presa na boca, logrando êxito no abastecimento de comida para saciar a  fome da família.</a:t>
            </a:r>
            <a:endParaRPr lang="pt-BR" sz="32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4098"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16638" y="254729"/>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3894139"/>
      </p:ext>
    </p:extLst>
  </p:cSld>
  <p:clrMapOvr>
    <a:masterClrMapping/>
  </p:clrMapOvr>
  <mc:AlternateContent xmlns:mc="http://schemas.openxmlformats.org/markup-compatibility/2006" xmlns:p14="http://schemas.microsoft.com/office/powerpoint/2010/main">
    <mc:Choice Requires="p14">
      <p:transition spd="slow" p14:dur="4000" advClick="0" advTm="23000">
        <p14:switch dir="r"/>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p:cTn id="7" dur="1000" fill="hold"/>
                                        <p:tgtEl>
                                          <p:spTgt spid="1030"/>
                                        </p:tgtEl>
                                        <p:attrNameLst>
                                          <p:attrName>ppt_w</p:attrName>
                                        </p:attrNameLst>
                                      </p:cBhvr>
                                      <p:tavLst>
                                        <p:tav tm="0">
                                          <p:val>
                                            <p:fltVal val="0"/>
                                          </p:val>
                                        </p:tav>
                                        <p:tav tm="100000">
                                          <p:val>
                                            <p:strVal val="#ppt_w"/>
                                          </p:val>
                                        </p:tav>
                                      </p:tavLst>
                                    </p:anim>
                                    <p:anim calcmode="lin" valueType="num">
                                      <p:cBhvr>
                                        <p:cTn id="8" dur="1000" fill="hold"/>
                                        <p:tgtEl>
                                          <p:spTgt spid="1030"/>
                                        </p:tgtEl>
                                        <p:attrNameLst>
                                          <p:attrName>ppt_h</p:attrName>
                                        </p:attrNameLst>
                                      </p:cBhvr>
                                      <p:tavLst>
                                        <p:tav tm="0">
                                          <p:val>
                                            <p:fltVal val="0"/>
                                          </p:val>
                                        </p:tav>
                                        <p:tav tm="100000">
                                          <p:val>
                                            <p:strVal val="#ppt_h"/>
                                          </p:val>
                                        </p:tav>
                                      </p:tavLst>
                                    </p:anim>
                                    <p:anim calcmode="lin" valueType="num">
                                      <p:cBhvr>
                                        <p:cTn id="9" dur="1000" fill="hold"/>
                                        <p:tgtEl>
                                          <p:spTgt spid="1030"/>
                                        </p:tgtEl>
                                        <p:attrNameLst>
                                          <p:attrName>style.rotation</p:attrName>
                                        </p:attrNameLst>
                                      </p:cBhvr>
                                      <p:tavLst>
                                        <p:tav tm="0">
                                          <p:val>
                                            <p:fltVal val="90"/>
                                          </p:val>
                                        </p:tav>
                                        <p:tav tm="100000">
                                          <p:val>
                                            <p:fltVal val="0"/>
                                          </p:val>
                                        </p:tav>
                                      </p:tavLst>
                                    </p:anim>
                                    <p:animEffect transition="in" filter="fade">
                                      <p:cBhvr>
                                        <p:cTn id="10" dur="1000"/>
                                        <p:tgtEl>
                                          <p:spTgt spid="1030"/>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51942" y="1489670"/>
            <a:ext cx="9840003" cy="2523768"/>
          </a:xfrm>
          <a:prstGeom prst="rect">
            <a:avLst/>
          </a:prstGeom>
        </p:spPr>
        <p:txBody>
          <a:bodyPr wrap="square">
            <a:spAutoFit/>
          </a:bodyPr>
          <a:lstStyle/>
          <a:p>
            <a:pPr algn="ctr">
              <a:spcAft>
                <a:spcPts val="0"/>
              </a:spcAft>
            </a:pPr>
            <a:r>
              <a:rPr lang="pt-BR" sz="2800" dirty="0">
                <a:latin typeface="Times New Roman"/>
                <a:ea typeface="Times New Roman"/>
              </a:rPr>
              <a:t>Em um espaço de curto tempo, enxerguei outra situação: um gato subindo pela árvore em busca daquele casal de corujas. Esse animal, também de hábitos noturnos, caçador por excelência, mirou um bote certeiro, abocanhando aquela ave de rapina que estava em estado de sonolência e não se preparou para a defesa.</a:t>
            </a:r>
            <a:endParaRPr lang="pt-BR" sz="24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5122"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51201" y="254729"/>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1646631"/>
      </p:ext>
    </p:extLst>
  </p:cSld>
  <p:clrMapOvr>
    <a:masterClrMapping/>
  </p:clrMapOvr>
  <mc:AlternateContent xmlns:mc="http://schemas.openxmlformats.org/markup-compatibility/2006" xmlns:p14="http://schemas.microsoft.com/office/powerpoint/2010/main">
    <mc:Choice Requires="p14">
      <p:transition spd="slow" p14:dur="4000" advClick="0" advTm="27000">
        <p14:switch dir="r"/>
      </p:transition>
    </mc:Choice>
    <mc:Fallback xmlns="">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32"/>
                                        </p:tgtEl>
                                        <p:attrNameLst>
                                          <p:attrName>style.visibility</p:attrName>
                                        </p:attrNameLst>
                                      </p:cBhvr>
                                      <p:to>
                                        <p:strVal val="visible"/>
                                      </p:to>
                                    </p:set>
                                    <p:anim calcmode="lin" valueType="num">
                                      <p:cBhvr>
                                        <p:cTn id="7" dur="1000" fill="hold"/>
                                        <p:tgtEl>
                                          <p:spTgt spid="1032"/>
                                        </p:tgtEl>
                                        <p:attrNameLst>
                                          <p:attrName>ppt_w</p:attrName>
                                        </p:attrNameLst>
                                      </p:cBhvr>
                                      <p:tavLst>
                                        <p:tav tm="0">
                                          <p:val>
                                            <p:fltVal val="0"/>
                                          </p:val>
                                        </p:tav>
                                        <p:tav tm="100000">
                                          <p:val>
                                            <p:strVal val="#ppt_w"/>
                                          </p:val>
                                        </p:tav>
                                      </p:tavLst>
                                    </p:anim>
                                    <p:anim calcmode="lin" valueType="num">
                                      <p:cBhvr>
                                        <p:cTn id="8" dur="1000" fill="hold"/>
                                        <p:tgtEl>
                                          <p:spTgt spid="1032"/>
                                        </p:tgtEl>
                                        <p:attrNameLst>
                                          <p:attrName>ppt_h</p:attrName>
                                        </p:attrNameLst>
                                      </p:cBhvr>
                                      <p:tavLst>
                                        <p:tav tm="0">
                                          <p:val>
                                            <p:fltVal val="0"/>
                                          </p:val>
                                        </p:tav>
                                        <p:tav tm="100000">
                                          <p:val>
                                            <p:strVal val="#ppt_h"/>
                                          </p:val>
                                        </p:tav>
                                      </p:tavLst>
                                    </p:anim>
                                    <p:anim calcmode="lin" valueType="num">
                                      <p:cBhvr>
                                        <p:cTn id="9" dur="1000" fill="hold"/>
                                        <p:tgtEl>
                                          <p:spTgt spid="1032"/>
                                        </p:tgtEl>
                                        <p:attrNameLst>
                                          <p:attrName>style.rotation</p:attrName>
                                        </p:attrNameLst>
                                      </p:cBhvr>
                                      <p:tavLst>
                                        <p:tav tm="0">
                                          <p:val>
                                            <p:fltVal val="90"/>
                                          </p:val>
                                        </p:tav>
                                        <p:tav tm="100000">
                                          <p:val>
                                            <p:fltVal val="0"/>
                                          </p:val>
                                        </p:tav>
                                      </p:tavLst>
                                    </p:anim>
                                    <p:animEffect transition="in" filter="fade">
                                      <p:cBhvr>
                                        <p:cTn id="10" dur="1000"/>
                                        <p:tgtEl>
                                          <p:spTgt spid="1032"/>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51942" y="1425860"/>
            <a:ext cx="10081120" cy="2954655"/>
          </a:xfrm>
          <a:prstGeom prst="rect">
            <a:avLst/>
          </a:prstGeom>
        </p:spPr>
        <p:txBody>
          <a:bodyPr wrap="square">
            <a:spAutoFit/>
          </a:bodyPr>
          <a:lstStyle/>
          <a:p>
            <a:pPr algn="ctr">
              <a:spcAft>
                <a:spcPts val="0"/>
              </a:spcAft>
            </a:pPr>
            <a:r>
              <a:rPr lang="pt-BR" sz="2800" dirty="0">
                <a:latin typeface="Times New Roman"/>
                <a:ea typeface="Times New Roman"/>
              </a:rPr>
              <a:t>Restou, no galho, apenas uma coruja, que começou a trinar sons de tristeza por ver a suposta companheira ter ido embora desastradamente, servindo de alimento para outra espécie. </a:t>
            </a:r>
            <a:endParaRPr lang="pt-BR" sz="2400" dirty="0">
              <a:latin typeface="Times New Roman"/>
              <a:ea typeface="Times New Roman"/>
            </a:endParaRPr>
          </a:p>
          <a:p>
            <a:pPr algn="ctr">
              <a:spcAft>
                <a:spcPts val="0"/>
              </a:spcAft>
            </a:pPr>
            <a:r>
              <a:rPr lang="pt-BR" sz="2800" dirty="0">
                <a:latin typeface="Times New Roman"/>
                <a:ea typeface="Times New Roman"/>
              </a:rPr>
              <a:t>Assim é a vida da cadeia alimentar; coloca em prática a sua força e de nada adianta lamentar: é o poder do mais forte, impondo as regras da mãe-natureza. </a:t>
            </a:r>
            <a:endParaRPr lang="pt-BR" sz="24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6146"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54729"/>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1765892"/>
      </p:ext>
    </p:extLst>
  </p:cSld>
  <p:clrMapOvr>
    <a:masterClrMapping/>
  </p:clrMapOvr>
  <mc:AlternateContent xmlns:mc="http://schemas.openxmlformats.org/markup-compatibility/2006" xmlns:p14="http://schemas.microsoft.com/office/powerpoint/2010/main">
    <mc:Choice Requires="p14">
      <p:transition spd="slow" p14:dur="4000" advClick="0" advTm="26000">
        <p14:switch dir="r"/>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34"/>
                                        </p:tgtEl>
                                        <p:attrNameLst>
                                          <p:attrName>style.visibility</p:attrName>
                                        </p:attrNameLst>
                                      </p:cBhvr>
                                      <p:to>
                                        <p:strVal val="visible"/>
                                      </p:to>
                                    </p:set>
                                    <p:animEffect transition="in" filter="wheel(1)">
                                      <p:cBhvr>
                                        <p:cTn id="7" dur="2000"/>
                                        <p:tgtEl>
                                          <p:spTgt spid="1034"/>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4000" fill="hold"/>
                                        <p:tgtEl>
                                          <p:spTgt spid="3"/>
                                        </p:tgtEl>
                                        <p:attrNameLst>
                                          <p:attrName>ppt_w</p:attrName>
                                        </p:attrNameLst>
                                      </p:cBhvr>
                                      <p:tavLst>
                                        <p:tav tm="0">
                                          <p:val>
                                            <p:fltVal val="0"/>
                                          </p:val>
                                        </p:tav>
                                        <p:tav tm="100000">
                                          <p:val>
                                            <p:strVal val="#ppt_w"/>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Effect transition="in" filter="fade">
                                      <p:cBhvr>
                                        <p:cTn id="13"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06937" y="1388994"/>
            <a:ext cx="9937104" cy="2954655"/>
          </a:xfrm>
          <a:prstGeom prst="rect">
            <a:avLst/>
          </a:prstGeom>
        </p:spPr>
        <p:txBody>
          <a:bodyPr wrap="square">
            <a:spAutoFit/>
          </a:bodyPr>
          <a:lstStyle/>
          <a:p>
            <a:pPr algn="ctr">
              <a:spcAft>
                <a:spcPts val="0"/>
              </a:spcAft>
            </a:pPr>
            <a:r>
              <a:rPr lang="pt-BR" sz="2800" dirty="0">
                <a:latin typeface="Times New Roman"/>
                <a:ea typeface="Times New Roman"/>
              </a:rPr>
              <a:t>Nessa altura da madrugada, o relógio biológico do meu galo despertou com toda a sua força; veio o primeiro canto cheio de vigor, acordando as pessoas que têm nele o seu despertador. Ele canta e canta... Comecei a ficar irritado e enumerei a quantidade das sequências... Chegaram a treze! Haja paciência para quem não dormiu e está com o sono atrasado.</a:t>
            </a:r>
            <a:endParaRPr lang="pt-BR" sz="24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717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27741"/>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4122048"/>
      </p:ext>
    </p:extLst>
  </p:cSld>
  <p:clrMapOvr>
    <a:masterClrMapping/>
  </p:clrMapOvr>
  <mc:AlternateContent xmlns:mc="http://schemas.openxmlformats.org/markup-compatibility/2006" xmlns:p14="http://schemas.microsoft.com/office/powerpoint/2010/main">
    <mc:Choice Requires="p14">
      <p:transition spd="slow" p14:dur="4000" advClick="0" advTm="31000">
        <p14:switch dir="r"/>
      </p:transition>
    </mc:Choice>
    <mc:Fallback xmlns="">
      <p:transition spd="slow" advClick="0"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36"/>
                                        </p:tgtEl>
                                        <p:attrNameLst>
                                          <p:attrName>style.visibility</p:attrName>
                                        </p:attrNameLst>
                                      </p:cBhvr>
                                      <p:to>
                                        <p:strVal val="visible"/>
                                      </p:to>
                                    </p:set>
                                    <p:anim calcmode="lin" valueType="num">
                                      <p:cBhvr>
                                        <p:cTn id="7" dur="1000" fill="hold"/>
                                        <p:tgtEl>
                                          <p:spTgt spid="1036"/>
                                        </p:tgtEl>
                                        <p:attrNameLst>
                                          <p:attrName>ppt_w</p:attrName>
                                        </p:attrNameLst>
                                      </p:cBhvr>
                                      <p:tavLst>
                                        <p:tav tm="0">
                                          <p:val>
                                            <p:fltVal val="0"/>
                                          </p:val>
                                        </p:tav>
                                        <p:tav tm="100000">
                                          <p:val>
                                            <p:strVal val="#ppt_w"/>
                                          </p:val>
                                        </p:tav>
                                      </p:tavLst>
                                    </p:anim>
                                    <p:anim calcmode="lin" valueType="num">
                                      <p:cBhvr>
                                        <p:cTn id="8" dur="1000" fill="hold"/>
                                        <p:tgtEl>
                                          <p:spTgt spid="1036"/>
                                        </p:tgtEl>
                                        <p:attrNameLst>
                                          <p:attrName>ppt_h</p:attrName>
                                        </p:attrNameLst>
                                      </p:cBhvr>
                                      <p:tavLst>
                                        <p:tav tm="0">
                                          <p:val>
                                            <p:fltVal val="0"/>
                                          </p:val>
                                        </p:tav>
                                        <p:tav tm="100000">
                                          <p:val>
                                            <p:strVal val="#ppt_h"/>
                                          </p:val>
                                        </p:tav>
                                      </p:tavLst>
                                    </p:anim>
                                    <p:anim calcmode="lin" valueType="num">
                                      <p:cBhvr>
                                        <p:cTn id="9" dur="1000" fill="hold"/>
                                        <p:tgtEl>
                                          <p:spTgt spid="1036"/>
                                        </p:tgtEl>
                                        <p:attrNameLst>
                                          <p:attrName>style.rotation</p:attrName>
                                        </p:attrNameLst>
                                      </p:cBhvr>
                                      <p:tavLst>
                                        <p:tav tm="0">
                                          <p:val>
                                            <p:fltVal val="90"/>
                                          </p:val>
                                        </p:tav>
                                        <p:tav tm="100000">
                                          <p:val>
                                            <p:fltVal val="0"/>
                                          </p:val>
                                        </p:tav>
                                      </p:tavLst>
                                    </p:anim>
                                    <p:animEffect transition="in" filter="fade">
                                      <p:cBhvr>
                                        <p:cTn id="10" dur="1000"/>
                                        <p:tgtEl>
                                          <p:spTgt spid="1036"/>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fltVal val="0"/>
                                          </p:val>
                                        </p:tav>
                                        <p:tav tm="100000">
                                          <p:val>
                                            <p:strVal val="#ppt_w"/>
                                          </p:val>
                                        </p:tav>
                                      </p:tavLst>
                                    </p:anim>
                                    <p:anim calcmode="lin" valueType="num">
                                      <p:cBhvr>
                                        <p:cTn id="15" dur="4000" fill="hold"/>
                                        <p:tgtEl>
                                          <p:spTgt spid="3"/>
                                        </p:tgtEl>
                                        <p:attrNameLst>
                                          <p:attrName>ppt_h</p:attrName>
                                        </p:attrNameLst>
                                      </p:cBhvr>
                                      <p:tavLst>
                                        <p:tav tm="0">
                                          <p:val>
                                            <p:fltVal val="0"/>
                                          </p:val>
                                        </p:tav>
                                        <p:tav tm="100000">
                                          <p:val>
                                            <p:strVal val="#ppt_h"/>
                                          </p:val>
                                        </p:tav>
                                      </p:tavLst>
                                    </p:anim>
                                    <p:animEffect transition="in" filter="fade">
                                      <p:cBhvr>
                                        <p:cTn id="16"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170933" y="1593613"/>
            <a:ext cx="10009112" cy="2339102"/>
          </a:xfrm>
          <a:prstGeom prst="rect">
            <a:avLst/>
          </a:prstGeom>
        </p:spPr>
        <p:txBody>
          <a:bodyPr wrap="square">
            <a:spAutoFit/>
          </a:bodyPr>
          <a:lstStyle/>
          <a:p>
            <a:pPr algn="ctr">
              <a:spcAft>
                <a:spcPts val="0"/>
              </a:spcAft>
            </a:pPr>
            <a:r>
              <a:rPr lang="pt-BR" sz="3200" dirty="0">
                <a:latin typeface="Times New Roman"/>
                <a:ea typeface="Times New Roman"/>
              </a:rPr>
              <a:t>Nesse turbilhão de emoções, parece que o meu galo enviou uma mensagem! Parem com essa barulhada toda! E parece que foi isso que aconteceu; o galo parou de cantar e toda a bicharada e aves noturnas se calaram.</a:t>
            </a:r>
            <a:endParaRPr lang="pt-BR" sz="28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8194"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39496" y="255841"/>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1999799"/>
      </p:ext>
    </p:extLst>
  </p:cSld>
  <p:clrMapOvr>
    <a:masterClrMapping/>
  </p:clrMapOvr>
  <mc:AlternateContent xmlns:mc="http://schemas.openxmlformats.org/markup-compatibility/2006" xmlns:p14="http://schemas.microsoft.com/office/powerpoint/2010/main">
    <mc:Choice Requires="p14">
      <p:transition spd="slow" p14:dur="4000" advClick="0" advTm="28000">
        <p14:switch dir="r"/>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33"/>
                                        </p:tgtEl>
                                        <p:attrNameLst>
                                          <p:attrName>style.visibility</p:attrName>
                                        </p:attrNameLst>
                                      </p:cBhvr>
                                      <p:to>
                                        <p:strVal val="visible"/>
                                      </p:to>
                                    </p:set>
                                    <p:animEffect transition="in" filter="barn(outHorizontal)">
                                      <p:cBhvr>
                                        <p:cTn id="7" dur="500"/>
                                        <p:tgtEl>
                                          <p:spTgt spid="103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4000" fill="hold"/>
                                        <p:tgtEl>
                                          <p:spTgt spid="3"/>
                                        </p:tgtEl>
                                        <p:attrNameLst>
                                          <p:attrName>ppt_w</p:attrName>
                                        </p:attrNameLst>
                                      </p:cBhvr>
                                      <p:tavLst>
                                        <p:tav tm="0">
                                          <p:val>
                                            <p:fltVal val="0"/>
                                          </p:val>
                                        </p:tav>
                                        <p:tav tm="100000">
                                          <p:val>
                                            <p:strVal val="#ppt_w"/>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Effect transition="in" filter="fade">
                                      <p:cBhvr>
                                        <p:cTn id="13"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301566" y="1527265"/>
            <a:ext cx="9956254" cy="3139321"/>
          </a:xfrm>
          <a:prstGeom prst="rect">
            <a:avLst/>
          </a:prstGeom>
        </p:spPr>
        <p:txBody>
          <a:bodyPr wrap="square">
            <a:spAutoFit/>
          </a:bodyPr>
          <a:lstStyle/>
          <a:p>
            <a:pPr algn="ctr">
              <a:spcAft>
                <a:spcPts val="0"/>
              </a:spcAft>
            </a:pPr>
            <a:r>
              <a:rPr lang="pt-BR" sz="3600" dirty="0">
                <a:latin typeface="Times New Roman"/>
                <a:ea typeface="Times New Roman"/>
              </a:rPr>
              <a:t>Desse dia em diante, apelidei o meu galo de o “corneteiro da paz”, porque nos outros dias, não mais ouvi os sons noturnos; talvez, porque o meu sono veio cedo e dormi com tranquilidade. </a:t>
            </a:r>
            <a:endParaRPr lang="pt-BR" sz="3200" dirty="0">
              <a:latin typeface="Times New Roman"/>
              <a:ea typeface="Times New Roman"/>
            </a:endParaRPr>
          </a:p>
          <a:p>
            <a:pPr algn="ctr">
              <a:spcAft>
                <a:spcPts val="0"/>
              </a:spcAft>
            </a:pPr>
            <a:r>
              <a:rPr lang="pt-BR" sz="3600" dirty="0">
                <a:latin typeface="Times New Roman"/>
                <a:ea typeface="Times New Roman"/>
              </a:rPr>
              <a:t> </a:t>
            </a:r>
            <a:endParaRPr lang="pt-BR" sz="32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9218"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21596"/>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1296757"/>
      </p:ext>
    </p:extLst>
  </p:cSld>
  <p:clrMapOvr>
    <a:masterClrMapping/>
  </p:clrMapOvr>
  <mc:AlternateContent xmlns:mc="http://schemas.openxmlformats.org/markup-compatibility/2006" xmlns:p14="http://schemas.microsoft.com/office/powerpoint/2010/main">
    <mc:Choice Requires="p14">
      <p:transition spd="slow" p14:dur="4000" advClick="0" advTm="29000">
        <p14:switch dir="r"/>
      </p:transition>
    </mc:Choice>
    <mc:Fallback xmlns="">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1031"/>
                                        </p:tgtEl>
                                        <p:attrNameLst>
                                          <p:attrName>style.visibility</p:attrName>
                                        </p:attrNameLst>
                                      </p:cBhvr>
                                      <p:to>
                                        <p:strVal val="visible"/>
                                      </p:to>
                                    </p:set>
                                    <p:anim calcmode="lin" valueType="num">
                                      <p:cBhvr>
                                        <p:cTn id="7" dur="500" fill="hold"/>
                                        <p:tgtEl>
                                          <p:spTgt spid="1031"/>
                                        </p:tgtEl>
                                        <p:attrNameLst>
                                          <p:attrName>ppt_w</p:attrName>
                                        </p:attrNameLst>
                                      </p:cBhvr>
                                      <p:tavLst>
                                        <p:tav tm="0">
                                          <p:val>
                                            <p:fltVal val="0"/>
                                          </p:val>
                                        </p:tav>
                                        <p:tav tm="100000">
                                          <p:val>
                                            <p:strVal val="#ppt_w"/>
                                          </p:val>
                                        </p:tav>
                                      </p:tavLst>
                                    </p:anim>
                                    <p:anim calcmode="lin" valueType="num">
                                      <p:cBhvr>
                                        <p:cTn id="8" dur="500" fill="hold"/>
                                        <p:tgtEl>
                                          <p:spTgt spid="1031"/>
                                        </p:tgtEl>
                                        <p:attrNameLst>
                                          <p:attrName>ppt_h</p:attrName>
                                        </p:attrNameLst>
                                      </p:cBhvr>
                                      <p:tavLst>
                                        <p:tav tm="0">
                                          <p:val>
                                            <p:fltVal val="0"/>
                                          </p:val>
                                        </p:tav>
                                        <p:tav tm="100000">
                                          <p:val>
                                            <p:strVal val="#ppt_h"/>
                                          </p:val>
                                        </p:tav>
                                      </p:tavLst>
                                    </p:anim>
                                    <p:animEffect transition="in" filter="fade">
                                      <p:cBhvr>
                                        <p:cTn id="9" dur="500"/>
                                        <p:tgtEl>
                                          <p:spTgt spid="1031"/>
                                        </p:tgtEl>
                                      </p:cBhvr>
                                    </p:animEffect>
                                    <p:anim calcmode="lin" valueType="num">
                                      <p:cBhvr>
                                        <p:cTn id="10" dur="500" fill="hold"/>
                                        <p:tgtEl>
                                          <p:spTgt spid="1031"/>
                                        </p:tgtEl>
                                        <p:attrNameLst>
                                          <p:attrName>ppt_x</p:attrName>
                                        </p:attrNameLst>
                                      </p:cBhvr>
                                      <p:tavLst>
                                        <p:tav tm="0">
                                          <p:val>
                                            <p:fltVal val="0.5"/>
                                          </p:val>
                                        </p:tav>
                                        <p:tav tm="100000">
                                          <p:val>
                                            <p:strVal val="#ppt_x"/>
                                          </p:val>
                                        </p:tav>
                                      </p:tavLst>
                                    </p:anim>
                                    <p:anim calcmode="lin" valueType="num">
                                      <p:cBhvr>
                                        <p:cTn id="11" dur="500" fill="hold"/>
                                        <p:tgtEl>
                                          <p:spTgt spid="1031"/>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4000" fill="hold"/>
                                        <p:tgtEl>
                                          <p:spTgt spid="3"/>
                                        </p:tgtEl>
                                        <p:attrNameLst>
                                          <p:attrName>ppt_w</p:attrName>
                                        </p:attrNameLst>
                                      </p:cBhvr>
                                      <p:tavLst>
                                        <p:tav tm="0">
                                          <p:val>
                                            <p:fltVal val="0"/>
                                          </p:val>
                                        </p:tav>
                                        <p:tav tm="100000">
                                          <p:val>
                                            <p:strVal val="#ppt_w"/>
                                          </p:val>
                                        </p:tav>
                                      </p:tavLst>
                                    </p:anim>
                                    <p:anim calcmode="lin" valueType="num">
                                      <p:cBhvr>
                                        <p:cTn id="16" dur="4000" fill="hold"/>
                                        <p:tgtEl>
                                          <p:spTgt spid="3"/>
                                        </p:tgtEl>
                                        <p:attrNameLst>
                                          <p:attrName>ppt_h</p:attrName>
                                        </p:attrNameLst>
                                      </p:cBhvr>
                                      <p:tavLst>
                                        <p:tav tm="0">
                                          <p:val>
                                            <p:fltVal val="0"/>
                                          </p:val>
                                        </p:tav>
                                        <p:tav tm="100000">
                                          <p:val>
                                            <p:strVal val="#ppt_h"/>
                                          </p:val>
                                        </p:tav>
                                      </p:tavLst>
                                    </p:anim>
                                    <p:animEffect transition="in" filter="fade">
                                      <p:cBhvr>
                                        <p:cTn id="17"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9000" b="-19000"/>
          </a:stretch>
        </a:blipFill>
        <a:effectLst/>
      </p:bgPr>
    </p:bg>
    <p:spTree>
      <p:nvGrpSpPr>
        <p:cNvPr id="1" name=""/>
        <p:cNvGrpSpPr/>
        <p:nvPr/>
      </p:nvGrpSpPr>
      <p:grpSpPr>
        <a:xfrm>
          <a:off x="0" y="0"/>
          <a:ext cx="0" cy="0"/>
          <a:chOff x="0" y="0"/>
          <a:chExt cx="0" cy="0"/>
        </a:xfrm>
      </p:grpSpPr>
      <p:sp>
        <p:nvSpPr>
          <p:cNvPr id="2" name="Retângulo 1"/>
          <p:cNvSpPr/>
          <p:nvPr/>
        </p:nvSpPr>
        <p:spPr>
          <a:xfrm>
            <a:off x="4804159" y="1385927"/>
            <a:ext cx="5246698" cy="2930289"/>
          </a:xfrm>
          <a:prstGeom prst="rect">
            <a:avLst/>
          </a:prstGeom>
        </p:spPr>
        <p:txBody>
          <a:bodyPr wrap="square">
            <a:spAutoFit/>
          </a:bodyPr>
          <a:lstStyle/>
          <a:p>
            <a:endParaRPr lang="pt-BR" sz="1333"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777"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UMA CRIAÇÃO E PRODUÇÃO DE: </a:t>
            </a:r>
            <a:endParaRPr lang="pt-BR" sz="4000"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8000" b="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a:t>
            </a:r>
            <a:r>
              <a:rPr lang="pt-BR" sz="3556" dirty="0">
                <a:solidFill>
                  <a:srgbClr val="FF0000"/>
                </a:solidFill>
                <a:effectLst>
                  <a:outerShdw blurRad="38100" dist="38100" dir="2700000" algn="tl">
                    <a:srgbClr val="000000">
                      <a:alpha val="43137"/>
                    </a:srgbClr>
                  </a:outerShdw>
                </a:effectLst>
                <a:latin typeface="Bauhaus 93" panose="04030905020B02020C02" pitchFamily="82" charset="0"/>
                <a:cs typeface="David" panose="020E0502060401010101" pitchFamily="34" charset="-79"/>
              </a:rPr>
              <a:t>ENDRAMINI</a:t>
            </a:r>
            <a:r>
              <a:rPr lang="pt-BR" sz="1777"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667" b="1" u="sng"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r"/>
            <a:r>
              <a:rPr lang="pt-BR" sz="1333" b="1" u="sng" dirty="0">
                <a:solidFill>
                  <a:prstClr val="white"/>
                </a:solidFill>
                <a:effectLst>
                  <a:outerShdw blurRad="38100" dist="38100" dir="2700000" algn="tl">
                    <a:srgbClr val="000000">
                      <a:alpha val="43137"/>
                    </a:srgbClr>
                  </a:outerShdw>
                </a:effectLst>
                <a:latin typeface="Maiandra GD" pitchFamily="34" charset="0"/>
                <a:cs typeface="Arial" charset="0"/>
              </a:rPr>
              <a:t>Pesquisas &amp; Imagens</a:t>
            </a:r>
            <a:endParaRPr lang="pt-BR" sz="1333" b="1"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33" b="1" dirty="0">
                <a:solidFill>
                  <a:prstClr val="white"/>
                </a:solidFill>
                <a:effectLst>
                  <a:outerShdw blurRad="38100" dist="38100" dir="2700000" algn="tl">
                    <a:srgbClr val="000000">
                      <a:alpha val="43137"/>
                    </a:srgbClr>
                  </a:outerShdw>
                </a:effectLst>
                <a:latin typeface="Maiandra GD" pitchFamily="34" charset="0"/>
                <a:cs typeface="Arial" charset="0"/>
              </a:rPr>
              <a:t>Arquivo Pessoal / Internet   </a:t>
            </a:r>
            <a:endParaRPr lang="pt-BR" sz="1333" b="1" u="sng" spc="333"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33" b="1" u="sng" spc="333" dirty="0" smtClean="0">
                <a:solidFill>
                  <a:prstClr val="white"/>
                </a:solidFill>
                <a:effectLst>
                  <a:outerShdw blurRad="38100" dist="38100" dir="2700000" algn="tl">
                    <a:srgbClr val="000000">
                      <a:alpha val="43137"/>
                    </a:srgbClr>
                  </a:outerShdw>
                </a:effectLst>
                <a:latin typeface="Maiandra GD" pitchFamily="34" charset="0"/>
                <a:cs typeface="Arial" charset="0"/>
              </a:rPr>
              <a:t>Músicas</a:t>
            </a:r>
            <a:endParaRPr lang="pt-BR" sz="1167" b="1"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33" b="1" dirty="0">
                <a:solidFill>
                  <a:prstClr val="white"/>
                </a:solidFill>
                <a:effectLst>
                  <a:outerShdw blurRad="38100" dist="38100" dir="2700000" algn="tl">
                    <a:srgbClr val="000000">
                      <a:alpha val="43137"/>
                    </a:srgbClr>
                  </a:outerShdw>
                </a:effectLst>
                <a:latin typeface="Maiandra GD" pitchFamily="34" charset="0"/>
                <a:cs typeface="Arial" charset="0"/>
              </a:rPr>
              <a:t>Acompanhamento</a:t>
            </a:r>
            <a:r>
              <a:rPr lang="pt-BR" sz="1333" b="1" dirty="0" smtClean="0">
                <a:solidFill>
                  <a:prstClr val="white"/>
                </a:solidFill>
                <a:effectLst>
                  <a:outerShdw blurRad="38100" dist="38100" dir="2700000" algn="tl">
                    <a:srgbClr val="000000">
                      <a:alpha val="43137"/>
                    </a:srgbClr>
                  </a:outerShdw>
                </a:effectLst>
                <a:latin typeface="Maiandra GD" pitchFamily="34" charset="0"/>
                <a:cs typeface="Arial" charset="0"/>
              </a:rPr>
              <a:t>: Flor Amorosa</a:t>
            </a:r>
          </a:p>
          <a:p>
            <a:pPr algn="r"/>
            <a:r>
              <a:rPr lang="pt-BR" sz="1333" b="1" dirty="0" smtClean="0">
                <a:solidFill>
                  <a:prstClr val="white"/>
                </a:solidFill>
                <a:effectLst>
                  <a:outerShdw blurRad="38100" dist="38100" dir="2700000" algn="tl">
                    <a:srgbClr val="000000">
                      <a:alpha val="43137"/>
                    </a:srgbClr>
                  </a:outerShdw>
                </a:effectLst>
                <a:latin typeface="Maiandra GD" pitchFamily="34" charset="0"/>
                <a:cs typeface="Arial" charset="0"/>
              </a:rPr>
              <a:t>Encerramento: João de Barro</a:t>
            </a:r>
            <a:endParaRPr lang="pt-BR" sz="2000" b="1" dirty="0">
              <a:solidFill>
                <a:srgbClr val="00B050"/>
              </a:solidFill>
              <a:effectLst>
                <a:outerShdw blurRad="38100" dist="38100" dir="2700000" algn="tl">
                  <a:srgbClr val="000000">
                    <a:alpha val="43137"/>
                  </a:srgbClr>
                </a:outerShdw>
              </a:effectLst>
              <a:latin typeface="Maiandra GD" pitchFamily="34" charset="0"/>
              <a:cs typeface="Arial" charset="0"/>
            </a:endParaRPr>
          </a:p>
        </p:txBody>
      </p:sp>
      <p:sp>
        <p:nvSpPr>
          <p:cNvPr id="6" name="Retângulo 5"/>
          <p:cNvSpPr/>
          <p:nvPr/>
        </p:nvSpPr>
        <p:spPr>
          <a:xfrm>
            <a:off x="6042047" y="4533994"/>
            <a:ext cx="4008810" cy="981487"/>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pt-BR" sz="777" dirty="0">
                <a:solidFill>
                  <a:srgbClr val="0070C0"/>
                </a:solidFill>
                <a:latin typeface="Britannic Bold" panose="020B0903060703020204" pitchFamily="34" charset="0"/>
              </a:rPr>
              <a:t>ACESSE  MEUS  ESPAÇOS  CULTURAIS  E  TORNE-SE  MEU SEGUIDOR</a:t>
            </a:r>
            <a:endParaRPr lang="pt-BR" sz="1111" dirty="0">
              <a:solidFill>
                <a:srgbClr val="002060"/>
              </a:solidFill>
              <a:latin typeface="Britannic Bold" panose="020B0903060703020204" pitchFamily="34" charset="0"/>
            </a:endParaRPr>
          </a:p>
          <a:p>
            <a:pPr algn="ctr"/>
            <a:r>
              <a:rPr lang="pt-BR" sz="1111" dirty="0">
                <a:solidFill>
                  <a:srgbClr val="7030A0"/>
                </a:solidFill>
                <a:latin typeface="Britannic Bold" panose="020B0903060703020204" pitchFamily="34" charset="0"/>
                <a:hlinkClick r:id="rId5"/>
              </a:rPr>
              <a:t>http://vendraminiletras.blogspot.com/</a:t>
            </a:r>
            <a:endParaRPr lang="pt-BR" sz="1111" dirty="0">
              <a:solidFill>
                <a:srgbClr val="7030A0"/>
              </a:solidFill>
              <a:latin typeface="Britannic Bold" panose="020B0903060703020204" pitchFamily="34" charset="0"/>
            </a:endParaRPr>
          </a:p>
          <a:p>
            <a:pPr algn="ctr"/>
            <a:r>
              <a:rPr lang="pt-BR" sz="1111" dirty="0">
                <a:solidFill>
                  <a:srgbClr val="7030A0"/>
                </a:solidFill>
                <a:latin typeface="Britannic Bold" panose="020B0903060703020204" pitchFamily="34" charset="0"/>
              </a:rPr>
              <a:t>http://sergrasan.com/toninhovendraminislides/</a:t>
            </a:r>
          </a:p>
          <a:p>
            <a:pPr algn="ctr"/>
            <a:r>
              <a:rPr lang="pt-BR" sz="667" dirty="0">
                <a:solidFill>
                  <a:srgbClr val="C00000"/>
                </a:solidFill>
                <a:latin typeface="Arial Black" panose="020B0A04020102020204" pitchFamily="34" charset="0"/>
                <a:cs typeface="Aharoni" panose="02010803020104030203" pitchFamily="2" charset="-79"/>
              </a:rPr>
              <a:t>PARTICIPAÇÕES:</a:t>
            </a:r>
          </a:p>
          <a:p>
            <a:pPr algn="ctr"/>
            <a:r>
              <a:rPr lang="pt-BR" sz="556"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667" dirty="0">
                <a:solidFill>
                  <a:srgbClr val="002060"/>
                </a:solidFill>
                <a:latin typeface="Arial Black" panose="020B0A04020102020204" pitchFamily="34" charset="0"/>
                <a:cs typeface="Aharoni" panose="02010803020104030203" pitchFamily="2" charset="-79"/>
              </a:rPr>
              <a:t> </a:t>
            </a:r>
            <a:r>
              <a:rPr lang="pt-BR" sz="556"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p>
          <a:p>
            <a:pPr algn="ctr" fontAlgn="base">
              <a:spcBef>
                <a:spcPct val="0"/>
              </a:spcBef>
              <a:spcAft>
                <a:spcPct val="0"/>
              </a:spcAft>
            </a:pPr>
            <a:r>
              <a:rPr lang="pt-BR" sz="889">
                <a:solidFill>
                  <a:srgbClr val="002060"/>
                </a:solidFill>
                <a:latin typeface="Arial Black" panose="020B0A04020102020204" pitchFamily="34" charset="0"/>
                <a:cs typeface="Aharoni" panose="02010803020104030203" pitchFamily="2" charset="-79"/>
              </a:rPr>
              <a:t>Email</a:t>
            </a:r>
            <a:r>
              <a:rPr lang="pt-BR" sz="889" dirty="0">
                <a:solidFill>
                  <a:srgbClr val="002060"/>
                </a:solidFill>
                <a:latin typeface="Arial Black" panose="020B0A04020102020204" pitchFamily="34" charset="0"/>
                <a:cs typeface="Aharoni" panose="02010803020104030203" pitchFamily="2" charset="-79"/>
              </a:rPr>
              <a:t>: toninhovendramini@gmail.com</a:t>
            </a:r>
          </a:p>
        </p:txBody>
      </p:sp>
      <p:grpSp>
        <p:nvGrpSpPr>
          <p:cNvPr id="11" name="Grupo 18"/>
          <p:cNvGrpSpPr>
            <a:grpSpLocks/>
          </p:cNvGrpSpPr>
          <p:nvPr/>
        </p:nvGrpSpPr>
        <p:grpSpPr bwMode="auto">
          <a:xfrm>
            <a:off x="-36090" y="0"/>
            <a:ext cx="10477078" cy="5715000"/>
            <a:chOff x="0" y="0"/>
            <a:chExt cx="9144000" cy="6991350"/>
          </a:xfrm>
          <a:solidFill>
            <a:srgbClr val="FFC000"/>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25" name="Image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53711" y="28083"/>
            <a:ext cx="1755499" cy="1316624"/>
          </a:xfrm>
          <a:prstGeom prst="roundRect">
            <a:avLst>
              <a:gd name="adj" fmla="val 16667"/>
            </a:avLst>
          </a:prstGeom>
          <a:ln>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sp>
        <p:nvSpPr>
          <p:cNvPr id="3" name="CaixaDeTexto 2"/>
          <p:cNvSpPr txBox="1"/>
          <p:nvPr/>
        </p:nvSpPr>
        <p:spPr>
          <a:xfrm>
            <a:off x="7609121" y="2087919"/>
            <a:ext cx="2644678" cy="502766"/>
          </a:xfrm>
          <a:prstGeom prst="rect">
            <a:avLst/>
          </a:prstGeom>
          <a:noFill/>
        </p:spPr>
        <p:txBody>
          <a:bodyPr wrap="square" rtlCol="0">
            <a:spAutoFit/>
          </a:bodyPr>
          <a:lstStyle/>
          <a:p>
            <a:pPr fontAlgn="base">
              <a:spcBef>
                <a:spcPct val="0"/>
              </a:spcBef>
              <a:spcAft>
                <a:spcPct val="0"/>
              </a:spcAft>
            </a:pPr>
            <a:r>
              <a:rPr lang="pt-BR" sz="2667" dirty="0">
                <a:solidFill>
                  <a:srgbClr val="FF0000"/>
                </a:solidFill>
                <a:latin typeface="Cooper Black" panose="0208090404030B020404" pitchFamily="18" charset="0"/>
                <a:cs typeface="David" panose="020E0502060401010101"/>
              </a:rPr>
              <a:t>TONINHO 44</a:t>
            </a:r>
          </a:p>
        </p:txBody>
      </p:sp>
    </p:spTree>
    <p:extLst>
      <p:ext uri="{BB962C8B-B14F-4D97-AF65-F5344CB8AC3E}">
        <p14:creationId xmlns:p14="http://schemas.microsoft.com/office/powerpoint/2010/main" val="101339095"/>
      </p:ext>
    </p:extLst>
  </p:cSld>
  <p:clrMapOvr>
    <a:masterClrMapping/>
  </p:clrMapOvr>
  <mc:AlternateContent xmlns:mc="http://schemas.openxmlformats.org/markup-compatibility/2006" xmlns:p14="http://schemas.microsoft.com/office/powerpoint/2010/main">
    <mc:Choice Requires="p14">
      <p:transition spd="slow" p14:dur="4000" advClick="0" advTm="100000">
        <p14:window dir="vert"/>
        <p:sndAc>
          <p:stSnd>
            <p:snd r:embed="rId3" name="João-de-barro (Solo).wav"/>
          </p:stSnd>
        </p:sndAc>
      </p:transition>
    </mc:Choice>
    <mc:Fallback xmlns="">
      <p:transition spd="slow" advClick="0" advTm="100000">
        <p:fade/>
        <p:sndAc>
          <p:stSnd>
            <p:snd r:embed="rId8" name="João-de-barro (Sol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3000"/>
                                        <p:tgtEl>
                                          <p:spTgt spid="2">
                                            <p:txEl>
                                              <p:pRg st="1" end="1"/>
                                            </p:txEl>
                                          </p:spTgt>
                                        </p:tgtEl>
                                      </p:cBhvr>
                                    </p:animEffect>
                                    <p:anim calcmode="lin" valueType="num">
                                      <p:cBhvr>
                                        <p:cTn id="8"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3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2" presetClass="entr" presetSubtype="4"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3000" fill="hold"/>
                                        <p:tgtEl>
                                          <p:spTgt spid="25"/>
                                        </p:tgtEl>
                                        <p:attrNameLst>
                                          <p:attrName>ppt_x</p:attrName>
                                        </p:attrNameLst>
                                      </p:cBhvr>
                                      <p:tavLst>
                                        <p:tav tm="0">
                                          <p:val>
                                            <p:strVal val="#ppt_x"/>
                                          </p:val>
                                        </p:tav>
                                        <p:tav tm="100000">
                                          <p:val>
                                            <p:strVal val="#ppt_x"/>
                                          </p:val>
                                        </p:tav>
                                      </p:tavLst>
                                    </p:anim>
                                    <p:anim calcmode="lin" valueType="num">
                                      <p:cBhvr additive="base">
                                        <p:cTn id="14" dur="30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6000"/>
                            </p:stCondLst>
                            <p:childTnLst>
                              <p:par>
                                <p:cTn id="16" presetID="2" presetClass="entr" presetSubtype="4"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0" fill="hold">
                            <p:stCondLst>
                              <p:cond delay="9000"/>
                            </p:stCondLst>
                            <p:childTnLst>
                              <p:par>
                                <p:cTn id="21" presetID="42" presetClass="entr" presetSubtype="0" fill="hold" nodeType="after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fade">
                                      <p:cBhvr>
                                        <p:cTn id="23" dur="3000"/>
                                        <p:tgtEl>
                                          <p:spTgt spid="2">
                                            <p:txEl>
                                              <p:pRg st="2" end="2"/>
                                            </p:txEl>
                                          </p:spTgt>
                                        </p:tgtEl>
                                      </p:cBhvr>
                                    </p:animEffect>
                                    <p:anim calcmode="lin" valueType="num">
                                      <p:cBhvr>
                                        <p:cTn id="24" dur="3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5" dur="3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12000"/>
                            </p:stCondLst>
                            <p:childTnLst>
                              <p:par>
                                <p:cTn id="27" presetID="42" presetClass="entr" presetSubtype="0" fill="hold" nodeType="afterEffect">
                                  <p:stCondLst>
                                    <p:cond delay="0"/>
                                  </p:stCondLst>
                                  <p:childTnLst>
                                    <p:set>
                                      <p:cBhvr>
                                        <p:cTn id="28" dur="1" fill="hold">
                                          <p:stCondLst>
                                            <p:cond delay="0"/>
                                          </p:stCondLst>
                                        </p:cTn>
                                        <p:tgtEl>
                                          <p:spTgt spid="2">
                                            <p:txEl>
                                              <p:pRg st="3" end="3"/>
                                            </p:txEl>
                                          </p:spTgt>
                                        </p:tgtEl>
                                        <p:attrNameLst>
                                          <p:attrName>style.visibility</p:attrName>
                                        </p:attrNameLst>
                                      </p:cBhvr>
                                      <p:to>
                                        <p:strVal val="visible"/>
                                      </p:to>
                                    </p:set>
                                    <p:animEffect transition="in" filter="fade">
                                      <p:cBhvr>
                                        <p:cTn id="29" dur="3000"/>
                                        <p:tgtEl>
                                          <p:spTgt spid="2">
                                            <p:txEl>
                                              <p:pRg st="3" end="3"/>
                                            </p:txEl>
                                          </p:spTgt>
                                        </p:tgtEl>
                                      </p:cBhvr>
                                    </p:animEffect>
                                    <p:anim calcmode="lin" valueType="num">
                                      <p:cBhvr>
                                        <p:cTn id="30" dur="3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1" dur="3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15000"/>
                            </p:stCondLst>
                            <p:childTnLst>
                              <p:par>
                                <p:cTn id="33" presetID="42" presetClass="entr" presetSubtype="0" fill="hold" nodeType="after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2250"/>
                                        <p:tgtEl>
                                          <p:spTgt spid="2">
                                            <p:txEl>
                                              <p:pRg st="4" end="4"/>
                                            </p:txEl>
                                          </p:spTgt>
                                        </p:tgtEl>
                                      </p:cBhvr>
                                    </p:animEffect>
                                    <p:anim calcmode="lin" valueType="num">
                                      <p:cBhvr>
                                        <p:cTn id="36" dur="225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225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17250"/>
                            </p:stCondLst>
                            <p:childTnLst>
                              <p:par>
                                <p:cTn id="39" presetID="42" presetClass="entr" presetSubtype="0" fill="hold" nodeType="afterEffect">
                                  <p:stCondLst>
                                    <p:cond delay="0"/>
                                  </p:stCondLst>
                                  <p:childTnLst>
                                    <p:set>
                                      <p:cBhvr>
                                        <p:cTn id="40" dur="1" fill="hold">
                                          <p:stCondLst>
                                            <p:cond delay="0"/>
                                          </p:stCondLst>
                                        </p:cTn>
                                        <p:tgtEl>
                                          <p:spTgt spid="2">
                                            <p:txEl>
                                              <p:pRg st="5" end="5"/>
                                            </p:txEl>
                                          </p:spTgt>
                                        </p:tgtEl>
                                        <p:attrNameLst>
                                          <p:attrName>style.visibility</p:attrName>
                                        </p:attrNameLst>
                                      </p:cBhvr>
                                      <p:to>
                                        <p:strVal val="visible"/>
                                      </p:to>
                                    </p:set>
                                    <p:animEffect transition="in" filter="fade">
                                      <p:cBhvr>
                                        <p:cTn id="41" dur="2250"/>
                                        <p:tgtEl>
                                          <p:spTgt spid="2">
                                            <p:txEl>
                                              <p:pRg st="5" end="5"/>
                                            </p:txEl>
                                          </p:spTgt>
                                        </p:tgtEl>
                                      </p:cBhvr>
                                    </p:animEffect>
                                    <p:anim calcmode="lin" valueType="num">
                                      <p:cBhvr>
                                        <p:cTn id="42" dur="225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3" dur="225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19500"/>
                            </p:stCondLst>
                            <p:childTnLst>
                              <p:par>
                                <p:cTn id="45" presetID="42" presetClass="entr" presetSubtype="0" fill="hold" nodeType="afterEffect">
                                  <p:stCondLst>
                                    <p:cond delay="0"/>
                                  </p:stCondLst>
                                  <p:childTnLst>
                                    <p:set>
                                      <p:cBhvr>
                                        <p:cTn id="46" dur="1" fill="hold">
                                          <p:stCondLst>
                                            <p:cond delay="0"/>
                                          </p:stCondLst>
                                        </p:cTn>
                                        <p:tgtEl>
                                          <p:spTgt spid="2">
                                            <p:txEl>
                                              <p:pRg st="6" end="6"/>
                                            </p:txEl>
                                          </p:spTgt>
                                        </p:tgtEl>
                                        <p:attrNameLst>
                                          <p:attrName>style.visibility</p:attrName>
                                        </p:attrNameLst>
                                      </p:cBhvr>
                                      <p:to>
                                        <p:strVal val="visible"/>
                                      </p:to>
                                    </p:set>
                                    <p:animEffect transition="in" filter="fade">
                                      <p:cBhvr>
                                        <p:cTn id="47" dur="2250"/>
                                        <p:tgtEl>
                                          <p:spTgt spid="2">
                                            <p:txEl>
                                              <p:pRg st="6" end="6"/>
                                            </p:txEl>
                                          </p:spTgt>
                                        </p:tgtEl>
                                      </p:cBhvr>
                                    </p:animEffect>
                                    <p:anim calcmode="lin" valueType="num">
                                      <p:cBhvr>
                                        <p:cTn id="48" dur="225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9" dur="225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21750"/>
                            </p:stCondLst>
                            <p:childTnLst>
                              <p:par>
                                <p:cTn id="51" presetID="42" presetClass="entr" presetSubtype="0" fill="hold" nodeType="afterEffect">
                                  <p:stCondLst>
                                    <p:cond delay="0"/>
                                  </p:stCondLst>
                                  <p:childTnLst>
                                    <p:set>
                                      <p:cBhvr>
                                        <p:cTn id="52" dur="1" fill="hold">
                                          <p:stCondLst>
                                            <p:cond delay="0"/>
                                          </p:stCondLst>
                                        </p:cTn>
                                        <p:tgtEl>
                                          <p:spTgt spid="2">
                                            <p:txEl>
                                              <p:pRg st="7" end="7"/>
                                            </p:txEl>
                                          </p:spTgt>
                                        </p:tgtEl>
                                        <p:attrNameLst>
                                          <p:attrName>style.visibility</p:attrName>
                                        </p:attrNameLst>
                                      </p:cBhvr>
                                      <p:to>
                                        <p:strVal val="visible"/>
                                      </p:to>
                                    </p:set>
                                    <p:animEffect transition="in" filter="fade">
                                      <p:cBhvr>
                                        <p:cTn id="53" dur="2250"/>
                                        <p:tgtEl>
                                          <p:spTgt spid="2">
                                            <p:txEl>
                                              <p:pRg st="7" end="7"/>
                                            </p:txEl>
                                          </p:spTgt>
                                        </p:tgtEl>
                                      </p:cBhvr>
                                    </p:animEffect>
                                    <p:anim calcmode="lin" valueType="num">
                                      <p:cBhvr>
                                        <p:cTn id="54" dur="225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5" dur="225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56" fill="hold">
                            <p:stCondLst>
                              <p:cond delay="24000"/>
                            </p:stCondLst>
                            <p:childTnLst>
                              <p:par>
                                <p:cTn id="57" presetID="42" presetClass="entr" presetSubtype="0" fill="hold" grpId="0"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3000"/>
                                        <p:tgtEl>
                                          <p:spTgt spid="6"/>
                                        </p:tgtEl>
                                      </p:cBhvr>
                                    </p:animEffect>
                                    <p:anim calcmode="lin" valueType="num">
                                      <p:cBhvr>
                                        <p:cTn id="60" dur="3000" fill="hold"/>
                                        <p:tgtEl>
                                          <p:spTgt spid="6"/>
                                        </p:tgtEl>
                                        <p:attrNameLst>
                                          <p:attrName>ppt_x</p:attrName>
                                        </p:attrNameLst>
                                      </p:cBhvr>
                                      <p:tavLst>
                                        <p:tav tm="0">
                                          <p:val>
                                            <p:strVal val="#ppt_x"/>
                                          </p:val>
                                        </p:tav>
                                        <p:tav tm="100000">
                                          <p:val>
                                            <p:strVal val="#ppt_x"/>
                                          </p:val>
                                        </p:tav>
                                      </p:tavLst>
                                    </p:anim>
                                    <p:anim calcmode="lin" valueType="num">
                                      <p:cBhvr>
                                        <p:cTn id="61"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GALO DA MADRUGADA</Template>
  <TotalTime>46</TotalTime>
  <Words>743</Words>
  <Application>Microsoft Office PowerPoint</Application>
  <PresentationFormat>Personalizar</PresentationFormat>
  <Paragraphs>49</Paragraphs>
  <Slides>15</Slides>
  <Notes>1</Notes>
  <HiddenSlides>0</HiddenSlides>
  <MMClips>0</MMClips>
  <ScaleCrop>false</ScaleCrop>
  <HeadingPairs>
    <vt:vector size="6" baseType="variant">
      <vt:variant>
        <vt:lpstr>Fontes usadas</vt:lpstr>
      </vt:variant>
      <vt:variant>
        <vt:i4>15</vt:i4>
      </vt:variant>
      <vt:variant>
        <vt:lpstr>Tema</vt:lpstr>
      </vt:variant>
      <vt:variant>
        <vt:i4>2</vt:i4>
      </vt:variant>
      <vt:variant>
        <vt:lpstr>Títulos de slides</vt:lpstr>
      </vt:variant>
      <vt:variant>
        <vt:i4>15</vt:i4>
      </vt:variant>
    </vt:vector>
  </HeadingPairs>
  <TitlesOfParts>
    <vt:vector size="32" baseType="lpstr">
      <vt:lpstr>Aharoni</vt:lpstr>
      <vt:lpstr>Arial</vt:lpstr>
      <vt:lpstr>Arial Black</vt:lpstr>
      <vt:lpstr>Bauhaus 93</vt:lpstr>
      <vt:lpstr>Bodoni MT Black</vt:lpstr>
      <vt:lpstr>Britannic Bold</vt:lpstr>
      <vt:lpstr>Calibri</vt:lpstr>
      <vt:lpstr>Cambria</vt:lpstr>
      <vt:lpstr>Cooper Black</vt:lpstr>
      <vt:lpstr>David</vt:lpstr>
      <vt:lpstr>Freestyle Script</vt:lpstr>
      <vt:lpstr>Maiandra GD</vt:lpstr>
      <vt:lpstr>Ravie</vt:lpstr>
      <vt:lpstr>Times New Roman</vt:lpstr>
      <vt:lpstr>Wingdings 2</vt:lpstr>
      <vt:lpstr>1_Tema do Office</vt:lpstr>
      <vt:lpstr>2_Viagem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Windows User</dc:creator>
  <cp:lastModifiedBy>Antonio</cp:lastModifiedBy>
  <cp:revision>4</cp:revision>
  <dcterms:created xsi:type="dcterms:W3CDTF">2016-02-10T17:48:01Z</dcterms:created>
  <dcterms:modified xsi:type="dcterms:W3CDTF">2016-12-14T14:14:10Z</dcterms:modified>
  <cp:contentStatus/>
</cp:coreProperties>
</file>