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  <p:sldMasterId id="2147483816" r:id="rId2"/>
  </p:sldMasterIdLst>
  <p:notesMasterIdLst>
    <p:notesMasterId r:id="rId28"/>
  </p:notesMasterIdLst>
  <p:sldIdLst>
    <p:sldId id="299" r:id="rId3"/>
    <p:sldId id="288" r:id="rId4"/>
    <p:sldId id="283" r:id="rId5"/>
    <p:sldId id="285" r:id="rId6"/>
    <p:sldId id="282" r:id="rId7"/>
    <p:sldId id="261" r:id="rId8"/>
    <p:sldId id="263" r:id="rId9"/>
    <p:sldId id="264" r:id="rId10"/>
    <p:sldId id="265" r:id="rId11"/>
    <p:sldId id="269" r:id="rId12"/>
    <p:sldId id="270" r:id="rId13"/>
    <p:sldId id="266" r:id="rId14"/>
    <p:sldId id="271" r:id="rId15"/>
    <p:sldId id="274" r:id="rId16"/>
    <p:sldId id="275" r:id="rId17"/>
    <p:sldId id="276" r:id="rId18"/>
    <p:sldId id="279" r:id="rId19"/>
    <p:sldId id="280" r:id="rId20"/>
    <p:sldId id="291" r:id="rId21"/>
    <p:sldId id="292" r:id="rId22"/>
    <p:sldId id="294" r:id="rId23"/>
    <p:sldId id="295" r:id="rId24"/>
    <p:sldId id="297" r:id="rId25"/>
    <p:sldId id="298" r:id="rId26"/>
    <p:sldId id="300" r:id="rId2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C0000"/>
    <a:srgbClr val="99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38" autoAdjust="0"/>
  </p:normalViewPr>
  <p:slideViewPr>
    <p:cSldViewPr>
      <p:cViewPr varScale="1">
        <p:scale>
          <a:sx n="85" d="100"/>
          <a:sy n="85" d="100"/>
        </p:scale>
        <p:origin x="51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AE7C4-60D9-40EE-9C7E-7D6DC40F5569}" type="datetimeFigureOut">
              <a:rPr lang="pt-BR" smtClean="0"/>
              <a:t>04/05/2023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C377DE-DA87-4328-8FE3-CF0D490607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5159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783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E2103EA6-DDB1-4A75-89A9-054E40214564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22118194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92949-5D72-41EA-85BD-C1E7C399D589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07356587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9F1ED91-447C-4781-927A-0CD004795D5E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99097143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FA1BC-2276-4293-8A07-9770F4366868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55697888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9CB96-31B9-491D-8E78-1AFEE1995CB1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7141222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AA2E7-1A47-4F31-9F00-6095B5E81429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411917455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F574-23ED-4A7D-BAAF-53B26E08DCB5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137526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82957-0414-4790-87E5-12118B8F2032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751023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8647-7444-459F-89D4-2BC065A86429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73974358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075186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5675779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7534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64916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815957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602058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189E-B9A6-45C6-933C-E1F8ADC8BB7E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29264300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90D71E4-F282-4782-A82D-5F481EA1CC1D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74627306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558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685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103255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4069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4443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7863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0273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126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096394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3141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</a:rPr>
              <a:pPr defTabSz="1219170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58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12EAE-A82F-4202-9EB2-6B1C40D86366}" type="slidenum">
              <a:rPr lang="en-US" altLang="pt-BR" smtClean="0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173428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ransition spd="slow">
    <p:fade thruBlk="1"/>
  </p:transition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t>04/05/2023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1219170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audio" Target="../media/audio2.wav"/><Relationship Id="rId5" Type="http://schemas.openxmlformats.org/officeDocument/2006/relationships/image" Target="../media/image29.PNG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9376" y="2649710"/>
            <a:ext cx="115594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 PASSEIO PELAS MAGNÍFICAS</a:t>
            </a:r>
          </a:p>
          <a:p>
            <a:pPr algn="ctr"/>
            <a:r>
              <a:rPr lang="pt-B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PAISAGENS DA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WordArt 10"/>
          <p:cNvSpPr>
            <a:spLocks noChangeArrowheads="1" noChangeShapeType="1" noTextEdit="1"/>
          </p:cNvSpPr>
          <p:nvPr/>
        </p:nvSpPr>
        <p:spPr bwMode="auto">
          <a:xfrm>
            <a:off x="1199456" y="4293096"/>
            <a:ext cx="5943600" cy="154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66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Bella</a:t>
            </a:r>
            <a:r>
              <a:rPr lang="pt-BR" sz="6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6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Itália</a:t>
            </a:r>
          </a:p>
          <a:p>
            <a:pPr algn="ctr"/>
            <a:r>
              <a:rPr lang="pt-BR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DOLCE AMORE MIO</a:t>
            </a:r>
            <a:endParaRPr lang="pt-BR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 rot="457191">
            <a:off x="8088327" y="5031147"/>
            <a:ext cx="3609654" cy="1206156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T</a:t>
            </a:r>
            <a:r>
              <a:rPr kumimoji="0" lang="pt-B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ONINHO  </a:t>
            </a:r>
            <a:r>
              <a:rPr kumimoji="0" lang="pt-BR" sz="6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V</a:t>
            </a: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ENDRAMINI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 </a:t>
            </a:r>
            <a:r>
              <a:rPr kumimoji="0" lang="pt-BR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F</a:t>
            </a: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oper Black" panose="0208090404030B020404" pitchFamily="18" charset="0"/>
                <a:ea typeface="+mn-ea"/>
                <a:cs typeface="+mn-cs"/>
              </a:rPr>
              <a:t>ORMATAÇÕES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egoe Script" panose="020B0504020000000003" pitchFamily="34" charset="0"/>
                <a:ea typeface="+mn-ea"/>
                <a:cs typeface="+mn-cs"/>
              </a:rPr>
              <a:t>PROGRESSÃO AUTOMÁTICA</a:t>
            </a:r>
            <a:r>
              <a:rPr kumimoji="0" lang="pt-B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egoe Script" panose="020B0504020000000003" pitchFamily="34" charset="0"/>
                <a:ea typeface="+mn-ea"/>
                <a:cs typeface="+mn-cs"/>
              </a:rPr>
              <a:t> </a:t>
            </a:r>
            <a:r>
              <a:rPr kumimoji="0" lang="pt-B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>
                    <a:lumMod val="20000"/>
                    <a:lumOff val="80000"/>
                  </a:srgbClr>
                </a:solidFill>
                <a:effectLst/>
                <a:uLnTx/>
                <a:uFillTx/>
                <a:latin typeface="Segoe Script" panose="020B0504020000000003" pitchFamily="34" charset="0"/>
                <a:ea typeface="+mn-ea"/>
                <a:cs typeface="+mn-cs"/>
              </a:rPr>
              <a:t>  </a:t>
            </a:r>
            <a:r>
              <a:rPr kumimoji="0" lang="pt-B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egoe Script" panose="020B0504020000000003" pitchFamily="34" charset="0"/>
                <a:ea typeface="+mn-ea"/>
                <a:cs typeface="+mn-cs"/>
              </a:rPr>
              <a:t> 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Segoe Script" panose="020B05040200000000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490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8000">
        <p15:prstTrans prst="curtains"/>
        <p:sndAc>
          <p:stSnd loop="1">
            <p:snd r:embed="rId2" name="Dolce Amore Mio -I Santo Califórnia.wav"/>
          </p:stSnd>
        </p:sndAc>
      </p:transition>
    </mc:Choice>
    <mc:Fallback xmlns="">
      <p:transition spd="slow" advClick="0" advTm="18000">
        <p:fade/>
        <p:sndAc>
          <p:stSnd loop="1">
            <p:snd r:embed="rId3" name="Dolce Amore Mio -I Santo Califór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2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8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2057401" y="6583364"/>
            <a:ext cx="22002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Vesuvio dal Sorrento</a:t>
            </a:r>
          </a:p>
        </p:txBody>
      </p:sp>
      <p:pic>
        <p:nvPicPr>
          <p:cNvPr id="35847" name="Picture 7" descr="Copy of Vesuvius view from Sorrent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221197" y="6098803"/>
            <a:ext cx="3354523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pt-BR" sz="2400" b="1" dirty="0" err="1">
                <a:solidFill>
                  <a:schemeClr val="bg1"/>
                </a:solidFill>
              </a:rPr>
              <a:t>Vesuvio</a:t>
            </a:r>
            <a:r>
              <a:rPr lang="en-US" altLang="pt-BR" sz="2400" b="1" dirty="0">
                <a:solidFill>
                  <a:schemeClr val="bg1"/>
                </a:solidFill>
              </a:rPr>
              <a:t> dal Sorrento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drap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828801" y="6400800"/>
            <a:ext cx="7842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Varenna</a:t>
            </a:r>
          </a:p>
        </p:txBody>
      </p:sp>
      <p:pic>
        <p:nvPicPr>
          <p:cNvPr id="30727" name="Picture 7" descr="Copy of Varen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35360" y="6165305"/>
            <a:ext cx="1800200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pt-BR" sz="3200" b="1" dirty="0" err="1">
                <a:solidFill>
                  <a:schemeClr val="bg1"/>
                </a:solidFill>
              </a:rPr>
              <a:t>Varenna</a:t>
            </a:r>
            <a:endParaRPr lang="en-US" altLang="pt-B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randomBar dir="vert"/>
      </p:transition>
    </mc:Choice>
    <mc:Fallback xmlns="">
      <p:transition spd="slow" advClick="0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752601" y="6400800"/>
            <a:ext cx="8112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Toscano</a:t>
            </a:r>
          </a:p>
        </p:txBody>
      </p:sp>
      <p:pic>
        <p:nvPicPr>
          <p:cNvPr id="32774" name="Picture 6" descr="Copy of Tuscany land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1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19337" y="6217444"/>
            <a:ext cx="158351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800" b="1" dirty="0" err="1">
                <a:solidFill>
                  <a:schemeClr val="bg1"/>
                </a:solidFill>
              </a:rPr>
              <a:t>Varenna</a:t>
            </a:r>
            <a:endParaRPr lang="en-US" altLang="pt-B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pull/>
      </p:transition>
    </mc:Choice>
    <mc:Fallback xmlns="">
      <p:transition spd="slow" advClick="0" advTm="1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676401" y="6583364"/>
            <a:ext cx="13319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Tramonto d'Oro</a:t>
            </a:r>
          </a:p>
        </p:txBody>
      </p:sp>
      <p:pic>
        <p:nvPicPr>
          <p:cNvPr id="29702" name="Picture 6" descr="Copy of Tramonto d'O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436798" y="6193656"/>
            <a:ext cx="2479205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400" b="1" dirty="0" err="1">
                <a:solidFill>
                  <a:schemeClr val="bg1"/>
                </a:solidFill>
              </a:rPr>
              <a:t>Tramonto</a:t>
            </a:r>
            <a:r>
              <a:rPr lang="en-US" altLang="pt-BR" sz="2400" b="1" dirty="0">
                <a:solidFill>
                  <a:schemeClr val="bg1"/>
                </a:solidFill>
              </a:rPr>
              <a:t> </a:t>
            </a:r>
            <a:r>
              <a:rPr lang="en-US" altLang="pt-BR" sz="2400" b="1" dirty="0" err="1">
                <a:solidFill>
                  <a:schemeClr val="bg1"/>
                </a:solidFill>
              </a:rPr>
              <a:t>d'Oro</a:t>
            </a:r>
            <a:endParaRPr lang="en-US" alt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checker/>
      </p:transition>
    </mc:Choice>
    <mc:Fallback xmlns="">
      <p:transition spd="slow" advClick="0" advTm="1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828800" y="6324600"/>
            <a:ext cx="16589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La casa sulla collina</a:t>
            </a:r>
          </a:p>
        </p:txBody>
      </p:sp>
      <p:pic>
        <p:nvPicPr>
          <p:cNvPr id="8199" name="Picture 7" descr="Copy of The house on the hi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407368" y="6280151"/>
            <a:ext cx="2393950" cy="36671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b="1" dirty="0">
                <a:solidFill>
                  <a:schemeClr val="bg1"/>
                </a:solidFill>
              </a:rPr>
              <a:t>La casa </a:t>
            </a:r>
            <a:r>
              <a:rPr lang="en-US" altLang="pt-BR" b="1" dirty="0" err="1">
                <a:solidFill>
                  <a:schemeClr val="bg1"/>
                </a:solidFill>
              </a:rPr>
              <a:t>sulla</a:t>
            </a:r>
            <a:r>
              <a:rPr lang="en-US" altLang="pt-BR" b="1" dirty="0">
                <a:solidFill>
                  <a:schemeClr val="bg1"/>
                </a:solidFill>
              </a:rPr>
              <a:t> </a:t>
            </a:r>
            <a:r>
              <a:rPr lang="en-US" altLang="pt-BR" b="1" dirty="0" err="1">
                <a:solidFill>
                  <a:schemeClr val="bg1"/>
                </a:solidFill>
              </a:rPr>
              <a:t>collina</a:t>
            </a:r>
            <a:endParaRPr lang="en-US" alt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flip dir="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828800" y="6583364"/>
            <a:ext cx="7254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Ravello</a:t>
            </a:r>
          </a:p>
        </p:txBody>
      </p:sp>
      <p:pic>
        <p:nvPicPr>
          <p:cNvPr id="10247" name="Picture 7" descr="Copy of Copy of rave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35360" y="6073171"/>
            <a:ext cx="176936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pt-BR" sz="2800" b="1" dirty="0" err="1">
                <a:solidFill>
                  <a:schemeClr val="bg1"/>
                </a:solidFill>
              </a:rPr>
              <a:t>Ravello</a:t>
            </a:r>
            <a:endParaRPr lang="en-US" altLang="pt-B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prism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676400" y="6477000"/>
            <a:ext cx="11255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Posta del sol</a:t>
            </a:r>
          </a:p>
        </p:txBody>
      </p:sp>
      <p:pic>
        <p:nvPicPr>
          <p:cNvPr id="11270" name="Picture 6" descr="Copy of Posta de s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35360" y="6254750"/>
            <a:ext cx="2081019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400" b="1" dirty="0">
                <a:solidFill>
                  <a:schemeClr val="bg1"/>
                </a:solidFill>
              </a:rPr>
              <a:t>Posta del sol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828801" y="6477000"/>
            <a:ext cx="8286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Positano</a:t>
            </a:r>
          </a:p>
        </p:txBody>
      </p:sp>
      <p:pic>
        <p:nvPicPr>
          <p:cNvPr id="12294" name="Picture 6" descr="Copy of Posit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35360" y="6130121"/>
            <a:ext cx="170271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800" b="1" dirty="0" err="1">
                <a:solidFill>
                  <a:schemeClr val="bg1"/>
                </a:solidFill>
              </a:rPr>
              <a:t>Positano</a:t>
            </a:r>
            <a:endParaRPr lang="en-US" altLang="pt-B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circle/>
      </p:transition>
    </mc:Choice>
    <mc:Fallback xmlns="">
      <p:transition spd="slow" advClick="0" advTm="1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Copy of Monferrato - on the top of the hi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91344" y="6237312"/>
            <a:ext cx="459292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400" b="1" dirty="0" err="1">
                <a:solidFill>
                  <a:schemeClr val="bg1"/>
                </a:solidFill>
              </a:rPr>
              <a:t>Monferatto</a:t>
            </a:r>
            <a:r>
              <a:rPr lang="en-US" altLang="pt-BR" sz="2400" b="1" dirty="0">
                <a:solidFill>
                  <a:schemeClr val="bg1"/>
                </a:solidFill>
              </a:rPr>
              <a:t>-in </a:t>
            </a:r>
            <a:r>
              <a:rPr lang="en-US" altLang="pt-BR" sz="2400" b="1" dirty="0" err="1">
                <a:solidFill>
                  <a:schemeClr val="bg1"/>
                </a:solidFill>
              </a:rPr>
              <a:t>cima</a:t>
            </a:r>
            <a:r>
              <a:rPr lang="en-US" altLang="pt-BR" sz="2400" b="1" dirty="0">
                <a:solidFill>
                  <a:schemeClr val="bg1"/>
                </a:solidFill>
              </a:rPr>
              <a:t> </a:t>
            </a:r>
            <a:r>
              <a:rPr lang="en-US" altLang="pt-BR" sz="2400" b="1" dirty="0" err="1">
                <a:solidFill>
                  <a:schemeClr val="bg1"/>
                </a:solidFill>
              </a:rPr>
              <a:t>alla</a:t>
            </a:r>
            <a:r>
              <a:rPr lang="en-US" altLang="pt-BR" sz="2400" b="1" dirty="0">
                <a:solidFill>
                  <a:schemeClr val="bg1"/>
                </a:solidFill>
              </a:rPr>
              <a:t> </a:t>
            </a:r>
            <a:r>
              <a:rPr lang="en-US" altLang="pt-BR" sz="2400" b="1" dirty="0" err="1">
                <a:solidFill>
                  <a:schemeClr val="bg1"/>
                </a:solidFill>
              </a:rPr>
              <a:t>collina</a:t>
            </a:r>
            <a:endParaRPr lang="en-US" alt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fallOve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Copy of Monferrato - Land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35360" y="6309320"/>
            <a:ext cx="1877437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400" b="1" dirty="0">
                <a:solidFill>
                  <a:schemeClr val="bg1"/>
                </a:solidFill>
              </a:rPr>
              <a:t>Monferrato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randomBar dir="vert"/>
      </p:transition>
    </mc:Choice>
    <mc:Fallback xmlns="">
      <p:transition spd="slow" advClick="0" advTm="1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Copy of Positan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8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63352" y="6309320"/>
            <a:ext cx="1702710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800" b="1" dirty="0" err="1">
                <a:solidFill>
                  <a:schemeClr val="bg1"/>
                </a:solidFill>
              </a:rPr>
              <a:t>Positano</a:t>
            </a:r>
            <a:endParaRPr lang="en-US" altLang="pt-B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shred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Copy of Massa Lubrense and Vesuv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19336" y="6165304"/>
            <a:ext cx="410144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pt-BR" sz="2400" b="1" dirty="0">
                <a:solidFill>
                  <a:schemeClr val="bg1"/>
                </a:solidFill>
              </a:rPr>
              <a:t>Massa </a:t>
            </a:r>
            <a:r>
              <a:rPr lang="en-US" altLang="pt-BR" sz="2400" b="1" dirty="0" err="1">
                <a:solidFill>
                  <a:schemeClr val="bg1"/>
                </a:solidFill>
              </a:rPr>
              <a:t>Lubrense</a:t>
            </a:r>
            <a:r>
              <a:rPr lang="en-US" altLang="pt-BR" sz="2400" b="1" dirty="0">
                <a:solidFill>
                  <a:schemeClr val="bg1"/>
                </a:solidFill>
              </a:rPr>
              <a:t> e </a:t>
            </a:r>
            <a:r>
              <a:rPr lang="en-US" altLang="pt-BR" sz="2400" b="1" dirty="0" err="1">
                <a:solidFill>
                  <a:schemeClr val="bg1"/>
                </a:solidFill>
              </a:rPr>
              <a:t>Vesuvio</a:t>
            </a:r>
            <a:endParaRPr lang="en-US" altLang="pt-B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comb/>
      </p:transition>
    </mc:Choice>
    <mc:Fallback xmlns="">
      <p:transition spd="slow" advClick="0" advTm="13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286000" y="5562600"/>
            <a:ext cx="3886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pt-BR" sz="1200" b="1">
                <a:solidFill>
                  <a:srgbClr val="CC0000"/>
                </a:solidFill>
              </a:rPr>
              <a:t>Castellfollit de la Roca</a:t>
            </a:r>
          </a:p>
        </p:txBody>
      </p:sp>
      <p:pic>
        <p:nvPicPr>
          <p:cNvPr id="21510" name="Picture 6" descr="Copy of Castellfollit de la Ro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91344" y="6093296"/>
            <a:ext cx="3240360" cy="40011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pt-BR" sz="2000" b="1" dirty="0" err="1">
                <a:solidFill>
                  <a:schemeClr val="bg1"/>
                </a:solidFill>
              </a:rPr>
              <a:t>Castellfollit</a:t>
            </a:r>
            <a:r>
              <a:rPr lang="en-US" altLang="pt-BR" sz="2000" b="1" dirty="0">
                <a:solidFill>
                  <a:schemeClr val="bg1"/>
                </a:solidFill>
              </a:rPr>
              <a:t> de la Roca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fallOve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Copy of Castel di Tora - Lago artificiale in nottur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35360" y="6237312"/>
            <a:ext cx="3283463" cy="40011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it-IT" altLang="pt-BR" sz="2000" b="1" dirty="0">
                <a:solidFill>
                  <a:schemeClr val="bg1"/>
                </a:solidFill>
              </a:rPr>
              <a:t>Castel di Tora in notturno</a:t>
            </a:r>
            <a:endParaRPr lang="en-US" altLang="pt-BR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wind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 descr="Copy of Capvespre a Banyo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35360" y="5877272"/>
            <a:ext cx="3884397" cy="76944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Capvespre a </a:t>
            </a:r>
            <a:r>
              <a:rPr lang="en-US" alt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banyoles</a:t>
            </a:r>
            <a:endParaRPr lang="en-US" alt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endParaRPr lang="en-US" altLang="pt-BR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doors dir="vert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Copy of Bergam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51384" y="6165304"/>
            <a:ext cx="151996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sz="2400" b="1" dirty="0">
                <a:solidFill>
                  <a:schemeClr val="bg1"/>
                </a:solidFill>
              </a:rPr>
              <a:t>Bergamo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peelOff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Copy of Bellagio - Lago di Co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191344" y="6381328"/>
            <a:ext cx="2800350" cy="3667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b="1" dirty="0">
                <a:solidFill>
                  <a:schemeClr val="bg1"/>
                </a:solidFill>
              </a:rPr>
              <a:t>Bellagio - Lago di Como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crush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Copy of caserta o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35360" y="6309320"/>
            <a:ext cx="2190750" cy="3667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b="1" dirty="0" err="1">
                <a:solidFill>
                  <a:schemeClr val="bg1"/>
                </a:solidFill>
              </a:rPr>
              <a:t>Fattoria</a:t>
            </a:r>
            <a:r>
              <a:rPr lang="en-US" altLang="pt-BR" b="1" dirty="0">
                <a:solidFill>
                  <a:schemeClr val="bg1"/>
                </a:solidFill>
              </a:rPr>
              <a:t> di Caserta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fractur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Copy of Cinque Ter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551384" y="6237312"/>
            <a:ext cx="1593850" cy="3667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b="1" dirty="0">
                <a:solidFill>
                  <a:schemeClr val="bg1"/>
                </a:solidFill>
              </a:rPr>
              <a:t>Cinque Terre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vortex dir="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Copy of little t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263352" y="6381328"/>
            <a:ext cx="1847850" cy="3667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b="1" dirty="0">
                <a:solidFill>
                  <a:schemeClr val="bg1"/>
                </a:solidFill>
              </a:rPr>
              <a:t>Piccolo </a:t>
            </a:r>
            <a:r>
              <a:rPr lang="en-US" altLang="pt-BR" b="1" dirty="0" err="1">
                <a:solidFill>
                  <a:schemeClr val="bg1"/>
                </a:solidFill>
              </a:rPr>
              <a:t>villagio</a:t>
            </a:r>
            <a:endParaRPr lang="en-US" alt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prism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Copy of Monferrato - Vignale at sunse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263352" y="6381328"/>
            <a:ext cx="3702050" cy="3667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b="1" dirty="0">
                <a:solidFill>
                  <a:schemeClr val="bg1"/>
                </a:solidFill>
              </a:rPr>
              <a:t>Monferrato - </a:t>
            </a:r>
            <a:r>
              <a:rPr lang="en-US" altLang="pt-BR" b="1" dirty="0" err="1">
                <a:solidFill>
                  <a:schemeClr val="bg1"/>
                </a:solidFill>
              </a:rPr>
              <a:t>Vignale</a:t>
            </a:r>
            <a:r>
              <a:rPr lang="en-US" altLang="pt-BR" b="1" dirty="0">
                <a:solidFill>
                  <a:schemeClr val="bg1"/>
                </a:solidFill>
              </a:rPr>
              <a:t> al </a:t>
            </a:r>
            <a:r>
              <a:rPr lang="en-US" altLang="pt-BR" b="1" dirty="0" err="1">
                <a:solidFill>
                  <a:schemeClr val="bg1"/>
                </a:solidFill>
              </a:rPr>
              <a:t>tramonto</a:t>
            </a:r>
            <a:endParaRPr lang="en-US" alt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opy of venic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191344" y="6237312"/>
            <a:ext cx="2114550" cy="33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sz="1600" b="1" dirty="0">
                <a:solidFill>
                  <a:schemeClr val="bg1"/>
                </a:solidFill>
              </a:rPr>
              <a:t>Gondola de </a:t>
            </a:r>
            <a:r>
              <a:rPr lang="en-US" altLang="pt-BR" sz="1600" b="1" dirty="0" err="1">
                <a:solidFill>
                  <a:schemeClr val="bg1"/>
                </a:solidFill>
              </a:rPr>
              <a:t>Venezia</a:t>
            </a:r>
            <a:endParaRPr lang="en-US" altLang="pt-BR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prestige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Copy of Caserta farm lan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335360" y="6165304"/>
            <a:ext cx="3861955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pt-BR" sz="2800" b="1" dirty="0">
                <a:solidFill>
                  <a:schemeClr val="bg1"/>
                </a:solidFill>
              </a:rPr>
              <a:t>Campagna di Caserta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vortex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210464" y="2452320"/>
            <a:ext cx="47553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 </a:t>
            </a: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28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</a:t>
            </a:r>
            <a:r>
              <a:rPr lang="pt-BR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Sons 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 </a:t>
            </a:r>
            <a:endParaRPr lang="pt-BR" sz="28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28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Dolce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Amore Mio</a:t>
            </a: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 Santo Califórnia </a:t>
            </a:r>
            <a:endParaRPr lang="pt-BR" sz="20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Dio Come Ti Amo</a:t>
            </a:r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Domenico </a:t>
            </a:r>
            <a:r>
              <a:rPr lang="pt-BR" sz="2000" b="1" dirty="0" err="1" smtClean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Modugno</a:t>
            </a:r>
            <a:endParaRPr lang="pt-BR" sz="2000" b="1" dirty="0">
              <a:solidFill>
                <a:srgbClr val="A50021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91344" y="5295606"/>
            <a:ext cx="7220953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 unificação da Itália foi um processo de união entre os vários reinos que compunham a Península Itálica, após a expulsão dos austríacos. Ocorreu na segunda metade do século XIX e terminou em 1871. Com isto, os reinos passaram a formar um só país, o Reino da Itália, sob o reinado de Victor Manuel II.</a:t>
            </a:r>
            <a:endParaRPr lang="pt-BR" sz="1200" b="1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816" y="162008"/>
            <a:ext cx="2331875" cy="2295393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0404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Domenico Modugno - Dio, come ti amo.wav"/>
          </p:stSnd>
        </p:sndAc>
      </p:transition>
    </mc:Choice>
    <mc:Fallback xmlns="">
      <p:transition spd="slow" advClick="0" advTm="100000">
        <p:fade/>
        <p:sndAc>
          <p:stSnd loop="1">
            <p:snd r:embed="rId6" name="Domenico Modugno - Dio, come ti 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750"/>
                            </p:stCondLst>
                            <p:childTnLst>
                              <p:par>
                                <p:cTn id="5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BELLA ITÁLIA</Template>
  <TotalTime>6</TotalTime>
  <Words>177</Words>
  <Application>Microsoft Office PowerPoint</Application>
  <PresentationFormat>Widescreen</PresentationFormat>
  <Paragraphs>50</Paragraphs>
  <Slides>25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25</vt:i4>
      </vt:variant>
    </vt:vector>
  </HeadingPairs>
  <TitlesOfParts>
    <vt:vector size="40" baseType="lpstr">
      <vt:lpstr>Aharoni</vt:lpstr>
      <vt:lpstr>Arial</vt:lpstr>
      <vt:lpstr>Arial Black</vt:lpstr>
      <vt:lpstr>Calibri</vt:lpstr>
      <vt:lpstr>Cambria</vt:lpstr>
      <vt:lpstr>Century Gothic</vt:lpstr>
      <vt:lpstr>Comic Sans MS</vt:lpstr>
      <vt:lpstr>Cooper Black</vt:lpstr>
      <vt:lpstr>David</vt:lpstr>
      <vt:lpstr>Maiandra GD</vt:lpstr>
      <vt:lpstr>Segoe Script</vt:lpstr>
      <vt:lpstr>Times New Roman</vt:lpstr>
      <vt:lpstr>Wingdings 2</vt:lpstr>
      <vt:lpstr>Trilha de Vapor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2023-05-04T14:22:46Z</dcterms:created>
  <dcterms:modified xsi:type="dcterms:W3CDTF">2023-05-04T14:29:05Z</dcterms:modified>
  <cp:contentStatus/>
</cp:coreProperties>
</file>