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
  </p:notesMasterIdLst>
  <p:sldIdLst>
    <p:sldId id="293" r:id="rId2"/>
    <p:sldId id="281" r:id="rId3"/>
    <p:sldId id="282" r:id="rId4"/>
    <p:sldId id="285" r:id="rId5"/>
    <p:sldId id="284" r:id="rId6"/>
    <p:sldId id="283" r:id="rId7"/>
    <p:sldId id="294" r:id="rId8"/>
    <p:sldId id="295" r:id="rId9"/>
    <p:sldId id="286" r:id="rId10"/>
    <p:sldId id="28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99B760-DA66-4FF9-8E87-AD2103DB8F13}" type="datetimeFigureOut">
              <a:rPr lang="pt-BR" smtClean="0"/>
              <a:t>25/11/2021</a:t>
            </a:fld>
            <a:endParaRPr lang="pt-BR" dirty="0"/>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EEE606-AF75-4B6B-8FFD-5440FB9281FC}" type="slidenum">
              <a:rPr lang="pt-BR" smtClean="0"/>
              <a:t>‹nº›</a:t>
            </a:fld>
            <a:endParaRPr lang="pt-BR" dirty="0"/>
          </a:p>
        </p:txBody>
      </p:sp>
    </p:spTree>
    <p:extLst>
      <p:ext uri="{BB962C8B-B14F-4D97-AF65-F5344CB8AC3E}">
        <p14:creationId xmlns:p14="http://schemas.microsoft.com/office/powerpoint/2010/main" val="2665557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pt-BR"/>
              <a:t>Clique para editar o título Mestre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650691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t-BR"/>
              <a:t>Clique para editar o título Mestre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1966723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pt-BR"/>
              <a:t>Clique para editar o título Mestre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1503262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pt-BR"/>
              <a:t>Clique para editar o título Mestre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2201631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2" name="Content Placeholder 3"/>
          <p:cNvSpPr>
            <a:spLocks noGrp="1"/>
          </p:cNvSpPr>
          <p:nvPr>
            <p:ph sz="quarter" idx="13"/>
          </p:nvPr>
        </p:nvSpPr>
        <p:spPr>
          <a:xfrm>
            <a:off x="913774" y="3051012"/>
            <a:ext cx="5106027" cy="2740187"/>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3" name="Content Placeholder 5"/>
          <p:cNvSpPr>
            <a:spLocks noGrp="1"/>
          </p:cNvSpPr>
          <p:nvPr>
            <p:ph sz="quarter" idx="14"/>
          </p:nvPr>
        </p:nvSpPr>
        <p:spPr>
          <a:xfrm>
            <a:off x="6172200" y="3051012"/>
            <a:ext cx="5105401" cy="2740187"/>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8" name="Footer Placeholder 7"/>
          <p:cNvSpPr>
            <a:spLocks noGrp="1"/>
          </p:cNvSpPr>
          <p:nvPr>
            <p:ph type="ftr" sz="quarter" idx="11"/>
          </p:nvPr>
        </p:nvSpPr>
        <p:spPr/>
        <p:txBody>
          <a:bodyPr/>
          <a:lstStyle/>
          <a:p>
            <a:endParaRPr lang="pt-BR" dirty="0"/>
          </a:p>
        </p:txBody>
      </p:sp>
      <p:sp>
        <p:nvSpPr>
          <p:cNvPr id="9" name="Slide Number Placeholder 8"/>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244847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2"/>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1751269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3" name="Footer Placeholder 2"/>
          <p:cNvSpPr>
            <a:spLocks noGrp="1"/>
          </p:cNvSpPr>
          <p:nvPr>
            <p:ph type="ftr" sz="quarter" idx="11"/>
          </p:nvPr>
        </p:nvSpPr>
        <p:spPr/>
        <p:txBody>
          <a:bodyPr/>
          <a:lstStyle/>
          <a:p>
            <a:endParaRPr lang="pt-BR" dirty="0"/>
          </a:p>
        </p:txBody>
      </p:sp>
      <p:sp>
        <p:nvSpPr>
          <p:cNvPr id="4" name="Slide Number Placeholder 3"/>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2689662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pt-BR"/>
              <a:t>Clique para editar o título Mestre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757640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1422864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3710307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pt-BR"/>
              <a:t>Clique para editar o título Mestre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4000154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pt-BR"/>
              <a:t>Clique para editar o título Mestre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9202A795-7F19-4A68-86D2-BD9BE9FF3763}" type="slidenum">
              <a:rPr lang="pt-BR" smtClean="0"/>
              <a:t>‹nº›</a:t>
            </a:fld>
            <a:endParaRPr lang="pt-BR"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418221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pt-BR"/>
              <a:t>Clique para editar o título Mestre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253759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pt-BR"/>
              <a:t>Clique para editar o título Mestre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3" name="Date Placeholder 2"/>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3936030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pt-BR"/>
              <a:t>Clique para editar o título Mestre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3" name="Date Placeholder 2"/>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3180701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t-BR"/>
              <a:t>Clique para editar o título Mestre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809597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pt-BR"/>
              <a:t>Clique para editar o título Mestre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D675F6E9-5CD3-4D5E-A833-5DD4415114AD}" type="datetimeFigureOut">
              <a:rPr lang="pt-BR" smtClean="0"/>
              <a:t>25/11/2021</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9202A795-7F19-4A68-86D2-BD9BE9FF3763}" type="slidenum">
              <a:rPr lang="pt-BR" smtClean="0"/>
              <a:t>‹nº›</a:t>
            </a:fld>
            <a:endParaRPr lang="pt-BR" dirty="0"/>
          </a:p>
        </p:txBody>
      </p:sp>
    </p:spTree>
    <p:extLst>
      <p:ext uri="{BB962C8B-B14F-4D97-AF65-F5344CB8AC3E}">
        <p14:creationId xmlns:p14="http://schemas.microsoft.com/office/powerpoint/2010/main" val="1722947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D675F6E9-5CD3-4D5E-A833-5DD4415114AD}" type="datetimeFigureOut">
              <a:rPr lang="pt-BR" smtClean="0"/>
              <a:t>25/11/2021</a:t>
            </a:fld>
            <a:endParaRPr lang="pt-BR"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pt-BR"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9202A795-7F19-4A68-86D2-BD9BE9FF3763}" type="slidenum">
              <a:rPr lang="pt-BR" smtClean="0"/>
              <a:t>‹nº›</a:t>
            </a:fld>
            <a:endParaRPr lang="pt-BR" dirty="0"/>
          </a:p>
        </p:txBody>
      </p:sp>
    </p:spTree>
    <p:extLst>
      <p:ext uri="{BB962C8B-B14F-4D97-AF65-F5344CB8AC3E}">
        <p14:creationId xmlns:p14="http://schemas.microsoft.com/office/powerpoint/2010/main" val="409858823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11.jpeg"/><Relationship Id="rId11" Type="http://schemas.openxmlformats.org/officeDocument/2006/relationships/audio" Target="../media/audio2.wav"/><Relationship Id="rId5" Type="http://schemas.openxmlformats.org/officeDocument/2006/relationships/image" Target="../media/image10.jpg"/><Relationship Id="rId10" Type="http://schemas.openxmlformats.org/officeDocument/2006/relationships/image" Target="../media/image14.jpg"/><Relationship Id="rId4" Type="http://schemas.openxmlformats.org/officeDocument/2006/relationships/image" Target="../media/image9.jpeg"/><Relationship Id="rId9"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audio" Target="../media/audio3.wav"/><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21.jpg"/><Relationship Id="rId4" Type="http://schemas.openxmlformats.org/officeDocument/2006/relationships/image" Target="../media/image20.jpg"/></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7.gi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11.jpeg"/><Relationship Id="rId11" Type="http://schemas.openxmlformats.org/officeDocument/2006/relationships/audio" Target="../media/audio2.wav"/><Relationship Id="rId5" Type="http://schemas.openxmlformats.org/officeDocument/2006/relationships/image" Target="../media/image10.jpg"/><Relationship Id="rId10" Type="http://schemas.openxmlformats.org/officeDocument/2006/relationships/image" Target="../media/image28.jpg"/><Relationship Id="rId4" Type="http://schemas.openxmlformats.org/officeDocument/2006/relationships/image" Target="../media/image9.jpeg"/><Relationship Id="rId9" Type="http://schemas.openxmlformats.org/officeDocument/2006/relationships/image" Target="../media/image4.gif"/></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7" Type="http://schemas.openxmlformats.org/officeDocument/2006/relationships/audio" Target="../media/audio4.wav"/><Relationship Id="rId2" Type="http://schemas.openxmlformats.org/officeDocument/2006/relationships/audio" Target="../media/audio4.wav"/><Relationship Id="rId1" Type="http://schemas.openxmlformats.org/officeDocument/2006/relationships/slideLayout" Target="../slideLayouts/slideLayout9.xml"/><Relationship Id="rId6" Type="http://schemas.openxmlformats.org/officeDocument/2006/relationships/image" Target="../media/image30.png"/><Relationship Id="rId5" Type="http://schemas.openxmlformats.org/officeDocument/2006/relationships/hyperlink" Target="http://vendraminiletras.blogspot.com/" TargetMode="External"/><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o 18"/>
          <p:cNvGrpSpPr>
            <a:grpSpLocks/>
          </p:cNvGrpSpPr>
          <p:nvPr/>
        </p:nvGrpSpPr>
        <p:grpSpPr bwMode="auto">
          <a:xfrm>
            <a:off x="0" y="-7509"/>
            <a:ext cx="12192000" cy="6858000"/>
            <a:chOff x="0" y="0"/>
            <a:chExt cx="9144000" cy="6991350"/>
          </a:xfrm>
          <a:solidFill>
            <a:schemeClr val="accent5">
              <a:lumMod val="75000"/>
            </a:schemeClr>
          </a:solidFill>
          <a:scene3d>
            <a:camera prst="orthographicFront"/>
            <a:lightRig rig="freezing" dir="t"/>
          </a:scene3d>
        </p:grpSpPr>
        <p:grpSp>
          <p:nvGrpSpPr>
            <p:cNvPr id="10" name="Grupo 19"/>
            <p:cNvGrpSpPr>
              <a:grpSpLocks/>
            </p:cNvGrpSpPr>
            <p:nvPr/>
          </p:nvGrpSpPr>
          <p:grpSpPr bwMode="auto">
            <a:xfrm>
              <a:off x="0" y="0"/>
              <a:ext cx="133350" cy="6858000"/>
              <a:chOff x="0" y="0"/>
              <a:chExt cx="133350" cy="6858000"/>
            </a:xfrm>
            <a:grpFill/>
          </p:grpSpPr>
          <p:pic>
            <p:nvPicPr>
              <p:cNvPr id="20"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21"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1" name="Grupo 20"/>
            <p:cNvGrpSpPr>
              <a:grpSpLocks/>
            </p:cNvGrpSpPr>
            <p:nvPr/>
          </p:nvGrpSpPr>
          <p:grpSpPr bwMode="auto">
            <a:xfrm>
              <a:off x="9010650" y="0"/>
              <a:ext cx="133350" cy="6858000"/>
              <a:chOff x="0" y="0"/>
              <a:chExt cx="133350" cy="6858000"/>
            </a:xfrm>
            <a:grpFill/>
          </p:grpSpPr>
          <p:pic>
            <p:nvPicPr>
              <p:cNvPr id="18"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9"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2" name="Grupo 16"/>
            <p:cNvGrpSpPr>
              <a:grpSpLocks/>
            </p:cNvGrpSpPr>
            <p:nvPr/>
          </p:nvGrpSpPr>
          <p:grpSpPr bwMode="auto">
            <a:xfrm>
              <a:off x="0" y="6858000"/>
              <a:ext cx="9144000" cy="133350"/>
              <a:chOff x="0" y="6308725"/>
              <a:chExt cx="9144000" cy="133350"/>
            </a:xfrm>
            <a:grpFill/>
          </p:grpSpPr>
          <p:pic>
            <p:nvPicPr>
              <p:cNvPr id="16"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7"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3" name="Grupo 24"/>
            <p:cNvGrpSpPr>
              <a:grpSpLocks/>
            </p:cNvGrpSpPr>
            <p:nvPr/>
          </p:nvGrpSpPr>
          <p:grpSpPr bwMode="auto">
            <a:xfrm>
              <a:off x="0" y="0"/>
              <a:ext cx="9144000" cy="133351"/>
              <a:chOff x="0" y="6308725"/>
              <a:chExt cx="9144000" cy="133351"/>
            </a:xfrm>
            <a:grpFill/>
          </p:grpSpPr>
          <p:pic>
            <p:nvPicPr>
              <p:cNvPr id="14"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5"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sp>
        <p:nvSpPr>
          <p:cNvPr id="2" name="Retângulo 1"/>
          <p:cNvSpPr/>
          <p:nvPr/>
        </p:nvSpPr>
        <p:spPr>
          <a:xfrm>
            <a:off x="488272" y="266393"/>
            <a:ext cx="7061201" cy="6340197"/>
          </a:xfrm>
          <a:prstGeom prst="rect">
            <a:avLst/>
          </a:prstGeom>
        </p:spPr>
        <p:txBody>
          <a:bodyPr wrap="square">
            <a:spAutoFit/>
          </a:bodyPr>
          <a:lstStyle/>
          <a:p>
            <a:pPr algn="ctr"/>
            <a:r>
              <a:rPr lang="pt-BR" dirty="0">
                <a:solidFill>
                  <a:schemeClr val="accent5">
                    <a:lumMod val="75000"/>
                  </a:schemeClr>
                </a:solidFill>
                <a:latin typeface="Forte" panose="03060902040502070203" pitchFamily="66" charset="0"/>
                <a:cs typeface="Aharoni" panose="02010803020104030203" pitchFamily="2" charset="-79"/>
              </a:rPr>
              <a:t>Recebi do Poeta, duas belas construções nominadas ao lado direito, onde colocou o seu modo de enxergar relacionado aos aspectos das crises existenciais, que ao meu ver,  são períodos de instabilidade emocional que podem ocorrer em qualquer momento da vida, caracterizado por conflitos internos. </a:t>
            </a:r>
          </a:p>
          <a:p>
            <a:pPr algn="ctr"/>
            <a:endParaRPr lang="pt-BR" dirty="0">
              <a:solidFill>
                <a:schemeClr val="accent5">
                  <a:lumMod val="75000"/>
                </a:schemeClr>
              </a:solidFill>
              <a:latin typeface="Forte" panose="03060902040502070203" pitchFamily="66" charset="0"/>
              <a:cs typeface="Aharoni" panose="02010803020104030203" pitchFamily="2" charset="-79"/>
            </a:endParaRPr>
          </a:p>
          <a:p>
            <a:pPr algn="ctr"/>
            <a:r>
              <a:rPr lang="pt-BR" dirty="0">
                <a:solidFill>
                  <a:schemeClr val="accent5">
                    <a:lumMod val="75000"/>
                  </a:schemeClr>
                </a:solidFill>
                <a:latin typeface="Forte" panose="03060902040502070203" pitchFamily="66" charset="0"/>
                <a:cs typeface="Aharoni" panose="02010803020104030203" pitchFamily="2" charset="-79"/>
              </a:rPr>
              <a:t>Assim, penso que vivemos em um corpo que nos serve de instrumento com seus encantadores mistérios.</a:t>
            </a:r>
          </a:p>
          <a:p>
            <a:pPr algn="ctr"/>
            <a:endParaRPr lang="pt-BR" dirty="0">
              <a:solidFill>
                <a:schemeClr val="accent5">
                  <a:lumMod val="75000"/>
                </a:schemeClr>
              </a:solidFill>
              <a:latin typeface="Forte" panose="03060902040502070203" pitchFamily="66" charset="0"/>
              <a:cs typeface="Aharoni" panose="02010803020104030203" pitchFamily="2" charset="-79"/>
            </a:endParaRPr>
          </a:p>
          <a:p>
            <a:pPr algn="ctr"/>
            <a:r>
              <a:rPr lang="pt-BR" dirty="0">
                <a:solidFill>
                  <a:schemeClr val="accent5">
                    <a:lumMod val="75000"/>
                  </a:schemeClr>
                </a:solidFill>
                <a:latin typeface="Forte" panose="03060902040502070203" pitchFamily="66" charset="0"/>
                <a:cs typeface="Aharoni" panose="02010803020104030203" pitchFamily="2" charset="-79"/>
              </a:rPr>
              <a:t>Analisando as obras, senti a necessidade de fazer uma apologia aos números, intitulando a </a:t>
            </a:r>
            <a:r>
              <a:rPr lang="pt-BR" dirty="0">
                <a:solidFill>
                  <a:srgbClr val="0070C0"/>
                </a:solidFill>
                <a:latin typeface="Forte" panose="03060902040502070203" pitchFamily="66" charset="0"/>
                <a:cs typeface="Aharoni" panose="02010803020104030203" pitchFamily="2" charset="-79"/>
              </a:rPr>
              <a:t>PRESENTE </a:t>
            </a:r>
            <a:r>
              <a:rPr lang="pt-BR" dirty="0">
                <a:solidFill>
                  <a:schemeClr val="accent5">
                    <a:lumMod val="75000"/>
                  </a:schemeClr>
                </a:solidFill>
                <a:latin typeface="Forte" panose="03060902040502070203" pitchFamily="66" charset="0"/>
                <a:cs typeface="Aharoni" panose="02010803020104030203" pitchFamily="2" charset="-79"/>
              </a:rPr>
              <a:t>formatação, como </a:t>
            </a:r>
            <a:r>
              <a:rPr lang="pt-BR" dirty="0">
                <a:solidFill>
                  <a:srgbClr val="0070C0"/>
                </a:solidFill>
                <a:latin typeface="Forte" panose="03060902040502070203" pitchFamily="66" charset="0"/>
                <a:cs typeface="Aharoni" panose="02010803020104030203" pitchFamily="2" charset="-79"/>
              </a:rPr>
              <a:t>ESPELHO TRIPLO. </a:t>
            </a:r>
          </a:p>
          <a:p>
            <a:pPr algn="ctr"/>
            <a:endParaRPr lang="pt-BR" dirty="0">
              <a:solidFill>
                <a:srgbClr val="C00000"/>
              </a:solidFill>
              <a:latin typeface="Forte" panose="03060902040502070203" pitchFamily="66" charset="0"/>
              <a:cs typeface="Aharoni" panose="02010803020104030203" pitchFamily="2" charset="-79"/>
            </a:endParaRPr>
          </a:p>
          <a:p>
            <a:pPr algn="ctr"/>
            <a:r>
              <a:rPr lang="pt-BR" dirty="0">
                <a:solidFill>
                  <a:srgbClr val="C00000"/>
                </a:solidFill>
                <a:latin typeface="Forte" panose="03060902040502070203" pitchFamily="66" charset="0"/>
                <a:cs typeface="Aharoni" panose="02010803020104030203" pitchFamily="2" charset="-79"/>
              </a:rPr>
              <a:t>Para tanto,</a:t>
            </a:r>
            <a:r>
              <a:rPr lang="pt-BR" dirty="0">
                <a:solidFill>
                  <a:srgbClr val="0070C0"/>
                </a:solidFill>
                <a:latin typeface="Forte" panose="03060902040502070203" pitchFamily="66" charset="0"/>
                <a:cs typeface="Aharoni" panose="02010803020104030203" pitchFamily="2" charset="-79"/>
              </a:rPr>
              <a:t> </a:t>
            </a:r>
            <a:r>
              <a:rPr lang="pt-BR" dirty="0">
                <a:solidFill>
                  <a:schemeClr val="accent5">
                    <a:lumMod val="75000"/>
                  </a:schemeClr>
                </a:solidFill>
                <a:latin typeface="Forte" panose="03060902040502070203" pitchFamily="66" charset="0"/>
                <a:cs typeface="Aharoni" panose="02010803020104030203" pitchFamily="2" charset="-79"/>
              </a:rPr>
              <a:t>Recorri a um antigo poema  ESPELHO DUPLO, em que o autor festejava os lances e relances de uma visão diante de um espelho. </a:t>
            </a:r>
            <a:endParaRPr lang="pt-BR" dirty="0">
              <a:solidFill>
                <a:srgbClr val="0070C0"/>
              </a:solidFill>
              <a:latin typeface="Forte" panose="03060902040502070203" pitchFamily="66" charset="0"/>
              <a:cs typeface="Aharoni" panose="02010803020104030203" pitchFamily="2" charset="-79"/>
            </a:endParaRPr>
          </a:p>
          <a:p>
            <a:pPr algn="ctr"/>
            <a:endParaRPr lang="pt-BR" dirty="0">
              <a:solidFill>
                <a:schemeClr val="accent5">
                  <a:lumMod val="75000"/>
                </a:schemeClr>
              </a:solidFill>
              <a:latin typeface="Forte" panose="03060902040502070203" pitchFamily="66" charset="0"/>
              <a:cs typeface="Aharoni" panose="02010803020104030203" pitchFamily="2" charset="-79"/>
            </a:endParaRPr>
          </a:p>
          <a:p>
            <a:pPr algn="ctr"/>
            <a:r>
              <a:rPr lang="pt-BR" dirty="0">
                <a:solidFill>
                  <a:schemeClr val="accent5">
                    <a:lumMod val="75000"/>
                  </a:schemeClr>
                </a:solidFill>
                <a:latin typeface="Forte" panose="03060902040502070203" pitchFamily="66" charset="0"/>
                <a:cs typeface="Aharoni" panose="02010803020104030203" pitchFamily="2" charset="-79"/>
              </a:rPr>
              <a:t> Nos entremeios, mostro as duas construções, lado a lado, para notar a diferença em um curto período que o autor se olhou no espelho mais uma vez.</a:t>
            </a:r>
            <a:endParaRPr lang="pt-BR" sz="2000" dirty="0">
              <a:solidFill>
                <a:srgbClr val="2C2F34"/>
              </a:solidFill>
              <a:latin typeface="-apple-system"/>
            </a:endParaRPr>
          </a:p>
          <a:p>
            <a:pPr algn="ctr"/>
            <a:endParaRPr lang="pt-BR" sz="1400" dirty="0">
              <a:ln w="22225">
                <a:solidFill>
                  <a:schemeClr val="accent2"/>
                </a:solidFill>
                <a:prstDash val="solid"/>
              </a:ln>
              <a:solidFill>
                <a:srgbClr val="FFFF00"/>
              </a:solidFill>
              <a:latin typeface="Comic Sans MS" panose="030F0702030302020204" pitchFamily="66" charset="0"/>
            </a:endParaRPr>
          </a:p>
          <a:p>
            <a:pPr algn="ctr"/>
            <a:r>
              <a:rPr lang="pt-BR" sz="1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oper Black" panose="0208090404030B020404" pitchFamily="18" charset="0"/>
              </a:rPr>
              <a:t>TONINHO VENDRAMINI</a:t>
            </a:r>
          </a:p>
          <a:p>
            <a:pPr algn="ctr"/>
            <a:r>
              <a:rPr lang="pt-BR" sz="1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oper Black" panose="0208090404030B020404" pitchFamily="18" charset="0"/>
              </a:rPr>
              <a:t>Escritor, Cronista, Pesquisador e Formatador</a:t>
            </a:r>
          </a:p>
        </p:txBody>
      </p:sp>
      <p:pic>
        <p:nvPicPr>
          <p:cNvPr id="22" name="Imagem 21">
            <a:extLst>
              <a:ext uri="{FF2B5EF4-FFF2-40B4-BE49-F238E27FC236}">
                <a16:creationId xmlns:a16="http://schemas.microsoft.com/office/drawing/2014/main" id="{CBC34686-1675-426B-835E-335D21DB67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3205" y="177769"/>
            <a:ext cx="2621603" cy="2697736"/>
          </a:xfrm>
          <a:prstGeom prst="rect">
            <a:avLst/>
          </a:prstGeom>
          <a:effectLst>
            <a:softEdge rad="635000"/>
          </a:effectLst>
          <a:scene3d>
            <a:camera prst="isometricOffAxis1Right"/>
            <a:lightRig rig="threePt" dir="t"/>
          </a:scene3d>
        </p:spPr>
      </p:pic>
      <p:sp>
        <p:nvSpPr>
          <p:cNvPr id="3" name="Retângulo 2">
            <a:extLst>
              <a:ext uri="{FF2B5EF4-FFF2-40B4-BE49-F238E27FC236}">
                <a16:creationId xmlns:a16="http://schemas.microsoft.com/office/drawing/2014/main" id="{28975836-323B-4225-BBB3-D8E36B67A3AA}"/>
              </a:ext>
            </a:extLst>
          </p:cNvPr>
          <p:cNvSpPr/>
          <p:nvPr/>
        </p:nvSpPr>
        <p:spPr>
          <a:xfrm>
            <a:off x="7439487" y="2358053"/>
            <a:ext cx="4549287" cy="4288033"/>
          </a:xfrm>
          <a:prstGeom prst="rect">
            <a:avLst/>
          </a:prstGeom>
          <a:noFill/>
        </p:spPr>
        <p:txBody>
          <a:bodyPr wrap="square" lIns="121920" tIns="60960" rIns="121920" bIns="60960">
            <a:spAutoFit/>
          </a:bodyPr>
          <a:lstStyle/>
          <a:p>
            <a:pPr algn="ctr"/>
            <a:r>
              <a:rPr lang="pt-BR" sz="2667" b="1" dirty="0">
                <a:ln w="6600">
                  <a:solidFill>
                    <a:schemeClr val="accent2"/>
                  </a:solidFill>
                  <a:prstDash val="solid"/>
                </a:ln>
                <a:solidFill>
                  <a:srgbClr val="FF0000"/>
                </a:solidFill>
                <a:effectLst>
                  <a:outerShdw dist="38100" dir="2700000" algn="tl" rotWithShape="0">
                    <a:schemeClr val="accent2"/>
                  </a:outerShdw>
                </a:effectLst>
              </a:rPr>
              <a:t>Soneto/Poema de</a:t>
            </a:r>
          </a:p>
          <a:p>
            <a:pPr algn="ctr"/>
            <a:r>
              <a:rPr lang="pt-BR" sz="3733" b="1" dirty="0">
                <a:ln w="6600">
                  <a:solidFill>
                    <a:schemeClr val="accent2"/>
                  </a:solidFill>
                  <a:prstDash val="solid"/>
                </a:ln>
                <a:solidFill>
                  <a:srgbClr val="002060"/>
                </a:solidFill>
                <a:effectLst>
                  <a:outerShdw dist="38100" dir="2700000" algn="tl" rotWithShape="0">
                    <a:schemeClr val="accent2"/>
                  </a:outerShdw>
                </a:effectLst>
              </a:rPr>
              <a:t>Jorge Humberto  </a:t>
            </a:r>
          </a:p>
          <a:p>
            <a:pPr algn="ctr"/>
            <a:r>
              <a:rPr lang="pt-BR" sz="3600" b="1" dirty="0">
                <a:ln w="6600">
                  <a:solidFill>
                    <a:schemeClr val="accent2"/>
                  </a:solidFill>
                  <a:prstDash val="solid"/>
                </a:ln>
                <a:solidFill>
                  <a:srgbClr val="FFFF00"/>
                </a:solidFill>
                <a:effectLst>
                  <a:outerShdw dist="38100" dir="2700000" algn="tl" rotWithShape="0">
                    <a:schemeClr val="accent2"/>
                  </a:outerShdw>
                </a:effectLst>
                <a:latin typeface="Chiller" panose="04020404031007020602" pitchFamily="82" charset="0"/>
              </a:rPr>
              <a:t>QUANDO PERDI A RAZÃO</a:t>
            </a:r>
          </a:p>
          <a:p>
            <a:pPr algn="ctr"/>
            <a:r>
              <a:rPr lang="pt-BR" sz="3200" b="1" dirty="0">
                <a:ln w="6600">
                  <a:solidFill>
                    <a:schemeClr val="accent2"/>
                  </a:solidFill>
                  <a:prstDash val="solid"/>
                </a:ln>
                <a:solidFill>
                  <a:schemeClr val="accent6">
                    <a:lumMod val="75000"/>
                  </a:schemeClr>
                </a:solidFill>
                <a:effectLst>
                  <a:outerShdw dist="38100" dir="2700000" algn="tl" rotWithShape="0">
                    <a:schemeClr val="accent2"/>
                  </a:outerShdw>
                </a:effectLst>
                <a:latin typeface="Chiller" panose="04020404031007020602" pitchFamily="82" charset="0"/>
              </a:rPr>
              <a:t>É A ESCREVER QUE ME SINTO FELIZ</a:t>
            </a:r>
            <a:endParaRPr lang="pt-BR" b="1" dirty="0">
              <a:ln w="6600">
                <a:solidFill>
                  <a:schemeClr val="accent2"/>
                </a:solidFill>
                <a:prstDash val="solid"/>
              </a:ln>
              <a:solidFill>
                <a:srgbClr val="0070C0"/>
              </a:solidFill>
              <a:effectLst>
                <a:outerShdw dist="38100" dir="2700000" algn="tl" rotWithShape="0">
                  <a:schemeClr val="accent2"/>
                </a:outerShdw>
              </a:effectLst>
            </a:endParaRPr>
          </a:p>
          <a:p>
            <a:pPr algn="ctr"/>
            <a:r>
              <a:rPr lang="pt-BR" sz="2000" b="1" dirty="0">
                <a:ln w="6600">
                  <a:solidFill>
                    <a:schemeClr val="accent2"/>
                  </a:solidFill>
                  <a:prstDash val="solid"/>
                </a:ln>
                <a:solidFill>
                  <a:srgbClr val="0070C0"/>
                </a:solidFill>
                <a:effectLst>
                  <a:outerShdw dist="38100" dir="2700000" algn="tl" rotWithShape="0">
                    <a:schemeClr val="accent2"/>
                  </a:outerShdw>
                </a:effectLst>
              </a:rPr>
              <a:t>Por sua decisão, o texto está escrito de acordo com a antiga ortografia.</a:t>
            </a:r>
          </a:p>
          <a:p>
            <a:pPr algn="ctr"/>
            <a:endParaRPr lang="pt-BR" sz="2133" b="1" dirty="0">
              <a:ln w="6600">
                <a:solidFill>
                  <a:schemeClr val="accent2"/>
                </a:solidFill>
                <a:prstDash val="solid"/>
              </a:ln>
              <a:solidFill>
                <a:srgbClr val="0070C0"/>
              </a:solidFill>
              <a:effectLst>
                <a:outerShdw dist="38100" dir="2700000" algn="tl" rotWithShape="0">
                  <a:schemeClr val="accent2"/>
                </a:outerShdw>
              </a:effectLst>
            </a:endParaRPr>
          </a:p>
          <a:p>
            <a:pPr algn="ctr"/>
            <a:r>
              <a:rPr lang="pt-BR" sz="2133" b="1" dirty="0">
                <a:ln w="6600">
                  <a:solidFill>
                    <a:schemeClr val="accent2"/>
                  </a:solidFill>
                  <a:prstDash val="solid"/>
                </a:ln>
                <a:solidFill>
                  <a:srgbClr val="FF0000"/>
                </a:solidFill>
                <a:effectLst>
                  <a:outerShdw dist="38100" dir="2700000" algn="tl" rotWithShape="0">
                    <a:schemeClr val="accent2"/>
                  </a:outerShdw>
                </a:effectLst>
                <a:latin typeface="Bradley Hand ITC" panose="03070402050302030203" pitchFamily="66" charset="0"/>
              </a:rPr>
              <a:t>SEQUÊNCIA AUTOMÁTICA DE FORMA CADENCIADA</a:t>
            </a:r>
          </a:p>
        </p:txBody>
      </p:sp>
      <p:pic>
        <p:nvPicPr>
          <p:cNvPr id="6" name="Imagem 5">
            <a:extLst>
              <a:ext uri="{FF2B5EF4-FFF2-40B4-BE49-F238E27FC236}">
                <a16:creationId xmlns:a16="http://schemas.microsoft.com/office/drawing/2014/main" id="{CDFB0108-A3E4-4216-A9A6-0702490DDD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19433" y="7508"/>
            <a:ext cx="1996658" cy="2226183"/>
          </a:xfrm>
          <a:prstGeom prst="rect">
            <a:avLst/>
          </a:prstGeom>
          <a:effectLst>
            <a:softEdge rad="635000"/>
          </a:effectLst>
        </p:spPr>
      </p:pic>
      <p:pic>
        <p:nvPicPr>
          <p:cNvPr id="5" name="Imagem 4">
            <a:extLst>
              <a:ext uri="{FF2B5EF4-FFF2-40B4-BE49-F238E27FC236}">
                <a16:creationId xmlns:a16="http://schemas.microsoft.com/office/drawing/2014/main" id="{BF640E0F-F2CB-4A71-ABDC-736F0F0D5D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18938" y="266392"/>
            <a:ext cx="1996658" cy="2405787"/>
          </a:xfrm>
          <a:prstGeom prst="rect">
            <a:avLst/>
          </a:prstGeom>
          <a:effectLst>
            <a:softEdge rad="317500"/>
          </a:effectLst>
        </p:spPr>
      </p:pic>
    </p:spTree>
    <p:extLst>
      <p:ext uri="{BB962C8B-B14F-4D97-AF65-F5344CB8AC3E}">
        <p14:creationId xmlns:p14="http://schemas.microsoft.com/office/powerpoint/2010/main" val="2269608188"/>
      </p:ext>
    </p:extLst>
  </p:cSld>
  <p:clrMapOvr>
    <a:masterClrMapping/>
  </p:clrMapOvr>
  <mc:AlternateContent xmlns:mc="http://schemas.openxmlformats.org/markup-compatibility/2006" xmlns:p14="http://schemas.microsoft.com/office/powerpoint/2010/main">
    <mc:Choice Requires="p14">
      <p:transition spd="slow" p14:dur="10000" advClick="0" advTm="70000">
        <p14:flythrough/>
        <p:sndAc>
          <p:stSnd loop="1">
            <p:snd r:embed="rId2" name="11. Piensa En Mi.wav"/>
          </p:stSnd>
        </p:sndAc>
      </p:transition>
    </mc:Choice>
    <mc:Fallback xmlns="">
      <p:transition spd="slow" advClick="0" advTm="70000">
        <p:fade/>
        <p:sndAc>
          <p:stSnd loop="1">
            <p:snd r:embed="rId7" name="11. Piensa En M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7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7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7000"/>
                                        <p:tgtEl>
                                          <p:spTgt spid="2">
                                            <p:txEl>
                                              <p:pRg st="0" end="0"/>
                                            </p:txEl>
                                          </p:spTgt>
                                        </p:tgtEl>
                                      </p:cBhvr>
                                    </p:animEffect>
                                    <p:anim calcmode="lin" valueType="num">
                                      <p:cBhvr>
                                        <p:cTn id="10" dur="7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7000" fill="hold"/>
                                        <p:tgtEl>
                                          <p:spTgt spid="2">
                                            <p:txEl>
                                              <p:pRg st="0" end="0"/>
                                            </p:txEl>
                                          </p:spTgt>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p:cTn id="14" dur="7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5" dur="7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6" dur="7000"/>
                                        <p:tgtEl>
                                          <p:spTgt spid="2">
                                            <p:txEl>
                                              <p:pRg st="2" end="2"/>
                                            </p:txEl>
                                          </p:spTgt>
                                        </p:tgtEl>
                                      </p:cBhvr>
                                    </p:animEffect>
                                    <p:anim calcmode="lin" valueType="num">
                                      <p:cBhvr>
                                        <p:cTn id="17" dur="7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18" dur="7000" fill="hold"/>
                                        <p:tgtEl>
                                          <p:spTgt spid="2">
                                            <p:txEl>
                                              <p:pRg st="2" end="2"/>
                                            </p:txEl>
                                          </p:spTgt>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p:cTn id="21" dur="7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2" dur="7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3" dur="7000"/>
                                        <p:tgtEl>
                                          <p:spTgt spid="2">
                                            <p:txEl>
                                              <p:pRg st="4" end="4"/>
                                            </p:txEl>
                                          </p:spTgt>
                                        </p:tgtEl>
                                      </p:cBhvr>
                                    </p:animEffect>
                                    <p:anim calcmode="lin" valueType="num">
                                      <p:cBhvr>
                                        <p:cTn id="24" dur="7000" fill="hold"/>
                                        <p:tgtEl>
                                          <p:spTgt spid="2">
                                            <p:txEl>
                                              <p:pRg st="4" end="4"/>
                                            </p:txEl>
                                          </p:spTgt>
                                        </p:tgtEl>
                                        <p:attrNameLst>
                                          <p:attrName>ppt_x</p:attrName>
                                        </p:attrNameLst>
                                      </p:cBhvr>
                                      <p:tavLst>
                                        <p:tav tm="0">
                                          <p:val>
                                            <p:fltVal val="0.5"/>
                                          </p:val>
                                        </p:tav>
                                        <p:tav tm="100000">
                                          <p:val>
                                            <p:strVal val="#ppt_x"/>
                                          </p:val>
                                        </p:tav>
                                      </p:tavLst>
                                    </p:anim>
                                    <p:anim calcmode="lin" valueType="num">
                                      <p:cBhvr>
                                        <p:cTn id="25" dur="7000" fill="hold"/>
                                        <p:tgtEl>
                                          <p:spTgt spid="2">
                                            <p:txEl>
                                              <p:pRg st="4" end="4"/>
                                            </p:txEl>
                                          </p:spTgt>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 calcmode="lin" valueType="num">
                                      <p:cBhvr>
                                        <p:cTn id="28" dur="7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29" dur="7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0" dur="7000"/>
                                        <p:tgtEl>
                                          <p:spTgt spid="2">
                                            <p:txEl>
                                              <p:pRg st="6" end="6"/>
                                            </p:txEl>
                                          </p:spTgt>
                                        </p:tgtEl>
                                      </p:cBhvr>
                                    </p:animEffect>
                                    <p:anim calcmode="lin" valueType="num">
                                      <p:cBhvr>
                                        <p:cTn id="31" dur="7000" fill="hold"/>
                                        <p:tgtEl>
                                          <p:spTgt spid="2">
                                            <p:txEl>
                                              <p:pRg st="6" end="6"/>
                                            </p:txEl>
                                          </p:spTgt>
                                        </p:tgtEl>
                                        <p:attrNameLst>
                                          <p:attrName>ppt_x</p:attrName>
                                        </p:attrNameLst>
                                      </p:cBhvr>
                                      <p:tavLst>
                                        <p:tav tm="0">
                                          <p:val>
                                            <p:fltVal val="0.5"/>
                                          </p:val>
                                        </p:tav>
                                        <p:tav tm="100000">
                                          <p:val>
                                            <p:strVal val="#ppt_x"/>
                                          </p:val>
                                        </p:tav>
                                      </p:tavLst>
                                    </p:anim>
                                    <p:anim calcmode="lin" valueType="num">
                                      <p:cBhvr>
                                        <p:cTn id="32" dur="7000" fill="hold"/>
                                        <p:tgtEl>
                                          <p:spTgt spid="2">
                                            <p:txEl>
                                              <p:pRg st="6" end="6"/>
                                            </p:txEl>
                                          </p:spTgt>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 calcmode="lin" valueType="num">
                                      <p:cBhvr>
                                        <p:cTn id="35" dur="7000" fill="hold"/>
                                        <p:tgtEl>
                                          <p:spTgt spid="2">
                                            <p:txEl>
                                              <p:pRg st="8" end="8"/>
                                            </p:txEl>
                                          </p:spTgt>
                                        </p:tgtEl>
                                        <p:attrNameLst>
                                          <p:attrName>ppt_w</p:attrName>
                                        </p:attrNameLst>
                                      </p:cBhvr>
                                      <p:tavLst>
                                        <p:tav tm="0">
                                          <p:val>
                                            <p:fltVal val="0"/>
                                          </p:val>
                                        </p:tav>
                                        <p:tav tm="100000">
                                          <p:val>
                                            <p:strVal val="#ppt_w"/>
                                          </p:val>
                                        </p:tav>
                                      </p:tavLst>
                                    </p:anim>
                                    <p:anim calcmode="lin" valueType="num">
                                      <p:cBhvr>
                                        <p:cTn id="36" dur="7000" fill="hold"/>
                                        <p:tgtEl>
                                          <p:spTgt spid="2">
                                            <p:txEl>
                                              <p:pRg st="8" end="8"/>
                                            </p:txEl>
                                          </p:spTgt>
                                        </p:tgtEl>
                                        <p:attrNameLst>
                                          <p:attrName>ppt_h</p:attrName>
                                        </p:attrNameLst>
                                      </p:cBhvr>
                                      <p:tavLst>
                                        <p:tav tm="0">
                                          <p:val>
                                            <p:fltVal val="0"/>
                                          </p:val>
                                        </p:tav>
                                        <p:tav tm="100000">
                                          <p:val>
                                            <p:strVal val="#ppt_h"/>
                                          </p:val>
                                        </p:tav>
                                      </p:tavLst>
                                    </p:anim>
                                    <p:animEffect transition="in" filter="fade">
                                      <p:cBhvr>
                                        <p:cTn id="37" dur="7000"/>
                                        <p:tgtEl>
                                          <p:spTgt spid="2">
                                            <p:txEl>
                                              <p:pRg st="8" end="8"/>
                                            </p:txEl>
                                          </p:spTgt>
                                        </p:tgtEl>
                                      </p:cBhvr>
                                    </p:animEffect>
                                    <p:anim calcmode="lin" valueType="num">
                                      <p:cBhvr>
                                        <p:cTn id="38" dur="7000" fill="hold"/>
                                        <p:tgtEl>
                                          <p:spTgt spid="2">
                                            <p:txEl>
                                              <p:pRg st="8" end="8"/>
                                            </p:txEl>
                                          </p:spTgt>
                                        </p:tgtEl>
                                        <p:attrNameLst>
                                          <p:attrName>ppt_x</p:attrName>
                                        </p:attrNameLst>
                                      </p:cBhvr>
                                      <p:tavLst>
                                        <p:tav tm="0">
                                          <p:val>
                                            <p:fltVal val="0.5"/>
                                          </p:val>
                                        </p:tav>
                                        <p:tav tm="100000">
                                          <p:val>
                                            <p:strVal val="#ppt_x"/>
                                          </p:val>
                                        </p:tav>
                                      </p:tavLst>
                                    </p:anim>
                                    <p:anim calcmode="lin" valueType="num">
                                      <p:cBhvr>
                                        <p:cTn id="39" dur="7000" fill="hold"/>
                                        <p:tgtEl>
                                          <p:spTgt spid="2">
                                            <p:txEl>
                                              <p:pRg st="8" end="8"/>
                                            </p:txEl>
                                          </p:spTgt>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 calcmode="lin" valueType="num">
                                      <p:cBhvr>
                                        <p:cTn id="42" dur="70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43" dur="7000" fill="hold"/>
                                        <p:tgtEl>
                                          <p:spTgt spid="2">
                                            <p:txEl>
                                              <p:pRg st="10" end="10"/>
                                            </p:txEl>
                                          </p:spTgt>
                                        </p:tgtEl>
                                        <p:attrNameLst>
                                          <p:attrName>ppt_h</p:attrName>
                                        </p:attrNameLst>
                                      </p:cBhvr>
                                      <p:tavLst>
                                        <p:tav tm="0">
                                          <p:val>
                                            <p:fltVal val="0"/>
                                          </p:val>
                                        </p:tav>
                                        <p:tav tm="100000">
                                          <p:val>
                                            <p:strVal val="#ppt_h"/>
                                          </p:val>
                                        </p:tav>
                                      </p:tavLst>
                                    </p:anim>
                                    <p:animEffect transition="in" filter="fade">
                                      <p:cBhvr>
                                        <p:cTn id="44" dur="7000"/>
                                        <p:tgtEl>
                                          <p:spTgt spid="2">
                                            <p:txEl>
                                              <p:pRg st="10" end="10"/>
                                            </p:txEl>
                                          </p:spTgt>
                                        </p:tgtEl>
                                      </p:cBhvr>
                                    </p:animEffect>
                                    <p:anim calcmode="lin" valueType="num">
                                      <p:cBhvr>
                                        <p:cTn id="45" dur="7000" fill="hold"/>
                                        <p:tgtEl>
                                          <p:spTgt spid="2">
                                            <p:txEl>
                                              <p:pRg st="10" end="10"/>
                                            </p:txEl>
                                          </p:spTgt>
                                        </p:tgtEl>
                                        <p:attrNameLst>
                                          <p:attrName>ppt_x</p:attrName>
                                        </p:attrNameLst>
                                      </p:cBhvr>
                                      <p:tavLst>
                                        <p:tav tm="0">
                                          <p:val>
                                            <p:fltVal val="0.5"/>
                                          </p:val>
                                        </p:tav>
                                        <p:tav tm="100000">
                                          <p:val>
                                            <p:strVal val="#ppt_x"/>
                                          </p:val>
                                        </p:tav>
                                      </p:tavLst>
                                    </p:anim>
                                    <p:anim calcmode="lin" valueType="num">
                                      <p:cBhvr>
                                        <p:cTn id="46" dur="7000" fill="hold"/>
                                        <p:tgtEl>
                                          <p:spTgt spid="2">
                                            <p:txEl>
                                              <p:pRg st="10" end="10"/>
                                            </p:txEl>
                                          </p:spTgt>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2">
                                            <p:txEl>
                                              <p:pRg st="11" end="11"/>
                                            </p:txEl>
                                          </p:spTgt>
                                        </p:tgtEl>
                                        <p:attrNameLst>
                                          <p:attrName>style.visibility</p:attrName>
                                        </p:attrNameLst>
                                      </p:cBhvr>
                                      <p:to>
                                        <p:strVal val="visible"/>
                                      </p:to>
                                    </p:set>
                                    <p:anim calcmode="lin" valueType="num">
                                      <p:cBhvr>
                                        <p:cTn id="49" dur="7000" fill="hold"/>
                                        <p:tgtEl>
                                          <p:spTgt spid="2">
                                            <p:txEl>
                                              <p:pRg st="11" end="11"/>
                                            </p:txEl>
                                          </p:spTgt>
                                        </p:tgtEl>
                                        <p:attrNameLst>
                                          <p:attrName>ppt_w</p:attrName>
                                        </p:attrNameLst>
                                      </p:cBhvr>
                                      <p:tavLst>
                                        <p:tav tm="0">
                                          <p:val>
                                            <p:fltVal val="0"/>
                                          </p:val>
                                        </p:tav>
                                        <p:tav tm="100000">
                                          <p:val>
                                            <p:strVal val="#ppt_w"/>
                                          </p:val>
                                        </p:tav>
                                      </p:tavLst>
                                    </p:anim>
                                    <p:anim calcmode="lin" valueType="num">
                                      <p:cBhvr>
                                        <p:cTn id="50" dur="7000" fill="hold"/>
                                        <p:tgtEl>
                                          <p:spTgt spid="2">
                                            <p:txEl>
                                              <p:pRg st="11" end="11"/>
                                            </p:txEl>
                                          </p:spTgt>
                                        </p:tgtEl>
                                        <p:attrNameLst>
                                          <p:attrName>ppt_h</p:attrName>
                                        </p:attrNameLst>
                                      </p:cBhvr>
                                      <p:tavLst>
                                        <p:tav tm="0">
                                          <p:val>
                                            <p:fltVal val="0"/>
                                          </p:val>
                                        </p:tav>
                                        <p:tav tm="100000">
                                          <p:val>
                                            <p:strVal val="#ppt_h"/>
                                          </p:val>
                                        </p:tav>
                                      </p:tavLst>
                                    </p:anim>
                                    <p:animEffect transition="in" filter="fade">
                                      <p:cBhvr>
                                        <p:cTn id="51" dur="7000"/>
                                        <p:tgtEl>
                                          <p:spTgt spid="2">
                                            <p:txEl>
                                              <p:pRg st="11" end="11"/>
                                            </p:txEl>
                                          </p:spTgt>
                                        </p:tgtEl>
                                      </p:cBhvr>
                                    </p:animEffect>
                                    <p:anim calcmode="lin" valueType="num">
                                      <p:cBhvr>
                                        <p:cTn id="52" dur="7000" fill="hold"/>
                                        <p:tgtEl>
                                          <p:spTgt spid="2">
                                            <p:txEl>
                                              <p:pRg st="11" end="11"/>
                                            </p:txEl>
                                          </p:spTgt>
                                        </p:tgtEl>
                                        <p:attrNameLst>
                                          <p:attrName>ppt_x</p:attrName>
                                        </p:attrNameLst>
                                      </p:cBhvr>
                                      <p:tavLst>
                                        <p:tav tm="0">
                                          <p:val>
                                            <p:fltVal val="0.5"/>
                                          </p:val>
                                        </p:tav>
                                        <p:tav tm="100000">
                                          <p:val>
                                            <p:strVal val="#ppt_x"/>
                                          </p:val>
                                        </p:tav>
                                      </p:tavLst>
                                    </p:anim>
                                    <p:anim calcmode="lin" valueType="num">
                                      <p:cBhvr>
                                        <p:cTn id="53" dur="7000" fill="hold"/>
                                        <p:tgtEl>
                                          <p:spTgt spid="2">
                                            <p:txEl>
                                              <p:pRg st="11" end="11"/>
                                            </p:txEl>
                                          </p:spTgt>
                                        </p:tgtEl>
                                        <p:attrNameLst>
                                          <p:attrName>ppt_y</p:attrName>
                                        </p:attrNameLst>
                                      </p:cBhvr>
                                      <p:tavLst>
                                        <p:tav tm="0">
                                          <p:val>
                                            <p:fltVal val="0.5"/>
                                          </p:val>
                                        </p:tav>
                                        <p:tav tm="100000">
                                          <p:val>
                                            <p:strVal val="#ppt_y"/>
                                          </p:val>
                                        </p:tav>
                                      </p:tavLst>
                                    </p:anim>
                                  </p:childTnLst>
                                </p:cTn>
                              </p:par>
                              <p:par>
                                <p:cTn id="54" presetID="53" presetClass="entr" presetSubtype="16" fill="hold"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4250" fill="hold"/>
                                        <p:tgtEl>
                                          <p:spTgt spid="22"/>
                                        </p:tgtEl>
                                        <p:attrNameLst>
                                          <p:attrName>ppt_w</p:attrName>
                                        </p:attrNameLst>
                                      </p:cBhvr>
                                      <p:tavLst>
                                        <p:tav tm="0">
                                          <p:val>
                                            <p:fltVal val="0"/>
                                          </p:val>
                                        </p:tav>
                                        <p:tav tm="100000">
                                          <p:val>
                                            <p:strVal val="#ppt_w"/>
                                          </p:val>
                                        </p:tav>
                                      </p:tavLst>
                                    </p:anim>
                                    <p:anim calcmode="lin" valueType="num">
                                      <p:cBhvr>
                                        <p:cTn id="57" dur="4250" fill="hold"/>
                                        <p:tgtEl>
                                          <p:spTgt spid="22"/>
                                        </p:tgtEl>
                                        <p:attrNameLst>
                                          <p:attrName>ppt_h</p:attrName>
                                        </p:attrNameLst>
                                      </p:cBhvr>
                                      <p:tavLst>
                                        <p:tav tm="0">
                                          <p:val>
                                            <p:fltVal val="0"/>
                                          </p:val>
                                        </p:tav>
                                        <p:tav tm="100000">
                                          <p:val>
                                            <p:strVal val="#ppt_h"/>
                                          </p:val>
                                        </p:tav>
                                      </p:tavLst>
                                    </p:anim>
                                    <p:animEffect transition="in" filter="fade">
                                      <p:cBhvr>
                                        <p:cTn id="58" dur="4250"/>
                                        <p:tgtEl>
                                          <p:spTgt spid="22"/>
                                        </p:tgtEl>
                                      </p:cBhvr>
                                    </p:animEffect>
                                  </p:childTnLst>
                                </p:cTn>
                              </p:par>
                            </p:childTnLst>
                          </p:cTn>
                        </p:par>
                        <p:par>
                          <p:cTn id="59" fill="hold">
                            <p:stCondLst>
                              <p:cond delay="7000"/>
                            </p:stCondLst>
                            <p:childTnLst>
                              <p:par>
                                <p:cTn id="60" presetID="21" presetClass="entr" presetSubtype="1" fill="hold" nodeType="afterEffect">
                                  <p:stCondLst>
                                    <p:cond delay="0"/>
                                  </p:stCondLst>
                                  <p:childTnLst>
                                    <p:set>
                                      <p:cBhvr>
                                        <p:cTn id="61" dur="1" fill="hold">
                                          <p:stCondLst>
                                            <p:cond delay="0"/>
                                          </p:stCondLst>
                                        </p:cTn>
                                        <p:tgtEl>
                                          <p:spTgt spid="3">
                                            <p:txEl>
                                              <p:pRg st="0" end="0"/>
                                            </p:txEl>
                                          </p:spTgt>
                                        </p:tgtEl>
                                        <p:attrNameLst>
                                          <p:attrName>style.visibility</p:attrName>
                                        </p:attrNameLst>
                                      </p:cBhvr>
                                      <p:to>
                                        <p:strVal val="visible"/>
                                      </p:to>
                                    </p:set>
                                    <p:animEffect transition="in" filter="wheel(1)">
                                      <p:cBhvr>
                                        <p:cTn id="62" dur="4000"/>
                                        <p:tgtEl>
                                          <p:spTgt spid="3">
                                            <p:txEl>
                                              <p:pRg st="0" end="0"/>
                                            </p:txEl>
                                          </p:spTgt>
                                        </p:tgtEl>
                                      </p:cBhvr>
                                    </p:animEffect>
                                  </p:childTnLst>
                                </p:cTn>
                              </p:par>
                            </p:childTnLst>
                          </p:cTn>
                        </p:par>
                        <p:par>
                          <p:cTn id="63" fill="hold">
                            <p:stCondLst>
                              <p:cond delay="11000"/>
                            </p:stCondLst>
                            <p:childTnLst>
                              <p:par>
                                <p:cTn id="64" presetID="21" presetClass="entr" presetSubtype="1" fill="hold" nodeType="afterEffect">
                                  <p:stCondLst>
                                    <p:cond delay="0"/>
                                  </p:stCondLst>
                                  <p:childTnLst>
                                    <p:set>
                                      <p:cBhvr>
                                        <p:cTn id="65" dur="1" fill="hold">
                                          <p:stCondLst>
                                            <p:cond delay="0"/>
                                          </p:stCondLst>
                                        </p:cTn>
                                        <p:tgtEl>
                                          <p:spTgt spid="3">
                                            <p:txEl>
                                              <p:pRg st="1" end="1"/>
                                            </p:txEl>
                                          </p:spTgt>
                                        </p:tgtEl>
                                        <p:attrNameLst>
                                          <p:attrName>style.visibility</p:attrName>
                                        </p:attrNameLst>
                                      </p:cBhvr>
                                      <p:to>
                                        <p:strVal val="visible"/>
                                      </p:to>
                                    </p:set>
                                    <p:animEffect transition="in" filter="wheel(1)">
                                      <p:cBhvr>
                                        <p:cTn id="66" dur="4000"/>
                                        <p:tgtEl>
                                          <p:spTgt spid="3">
                                            <p:txEl>
                                              <p:pRg st="1" end="1"/>
                                            </p:txEl>
                                          </p:spTgt>
                                        </p:tgtEl>
                                      </p:cBhvr>
                                    </p:animEffect>
                                  </p:childTnLst>
                                </p:cTn>
                              </p:par>
                            </p:childTnLst>
                          </p:cTn>
                        </p:par>
                        <p:par>
                          <p:cTn id="67" fill="hold">
                            <p:stCondLst>
                              <p:cond delay="15000"/>
                            </p:stCondLst>
                            <p:childTnLst>
                              <p:par>
                                <p:cTn id="68" presetID="2" presetClass="entr" presetSubtype="4" fill="hold" nodeType="afterEffect">
                                  <p:stCondLst>
                                    <p:cond delay="0"/>
                                  </p:stCondLst>
                                  <p:childTnLst>
                                    <p:set>
                                      <p:cBhvr>
                                        <p:cTn id="69" dur="1" fill="hold">
                                          <p:stCondLst>
                                            <p:cond delay="0"/>
                                          </p:stCondLst>
                                        </p:cTn>
                                        <p:tgtEl>
                                          <p:spTgt spid="3">
                                            <p:txEl>
                                              <p:pRg st="2" end="2"/>
                                            </p:txEl>
                                          </p:spTgt>
                                        </p:tgtEl>
                                        <p:attrNameLst>
                                          <p:attrName>style.visibility</p:attrName>
                                        </p:attrNameLst>
                                      </p:cBhvr>
                                      <p:to>
                                        <p:strVal val="visible"/>
                                      </p:to>
                                    </p:set>
                                    <p:anim calcmode="lin" valueType="num">
                                      <p:cBhvr additive="base">
                                        <p:cTn id="70" dur="3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71" dur="3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72" fill="hold">
                            <p:stCondLst>
                              <p:cond delay="18750"/>
                            </p:stCondLst>
                            <p:childTnLst>
                              <p:par>
                                <p:cTn id="73" presetID="2" presetClass="entr" presetSubtype="4" fill="hold" nodeType="afterEffect">
                                  <p:stCondLst>
                                    <p:cond delay="0"/>
                                  </p:stCondLst>
                                  <p:childTnLst>
                                    <p:set>
                                      <p:cBhvr>
                                        <p:cTn id="74" dur="1" fill="hold">
                                          <p:stCondLst>
                                            <p:cond delay="0"/>
                                          </p:stCondLst>
                                        </p:cTn>
                                        <p:tgtEl>
                                          <p:spTgt spid="3">
                                            <p:txEl>
                                              <p:pRg st="3" end="3"/>
                                            </p:txEl>
                                          </p:spTgt>
                                        </p:tgtEl>
                                        <p:attrNameLst>
                                          <p:attrName>style.visibility</p:attrName>
                                        </p:attrNameLst>
                                      </p:cBhvr>
                                      <p:to>
                                        <p:strVal val="visible"/>
                                      </p:to>
                                    </p:set>
                                    <p:anim calcmode="lin" valueType="num">
                                      <p:cBhvr additive="base">
                                        <p:cTn id="75" dur="375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76" dur="375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77" fill="hold">
                            <p:stCondLst>
                              <p:cond delay="22500"/>
                            </p:stCondLst>
                            <p:childTnLst>
                              <p:par>
                                <p:cTn id="78" presetID="37" presetClass="entr" presetSubtype="0" fill="hold" nodeType="afterEffect">
                                  <p:stCondLst>
                                    <p:cond delay="0"/>
                                  </p:stCondLst>
                                  <p:childTnLst>
                                    <p:set>
                                      <p:cBhvr>
                                        <p:cTn id="79" dur="1" fill="hold">
                                          <p:stCondLst>
                                            <p:cond delay="0"/>
                                          </p:stCondLst>
                                        </p:cTn>
                                        <p:tgtEl>
                                          <p:spTgt spid="3">
                                            <p:txEl>
                                              <p:pRg st="4" end="4"/>
                                            </p:txEl>
                                          </p:spTgt>
                                        </p:tgtEl>
                                        <p:attrNameLst>
                                          <p:attrName>style.visibility</p:attrName>
                                        </p:attrNameLst>
                                      </p:cBhvr>
                                      <p:to>
                                        <p:strVal val="visible"/>
                                      </p:to>
                                    </p:set>
                                    <p:animEffect transition="in" filter="fade">
                                      <p:cBhvr>
                                        <p:cTn id="80" dur="4000"/>
                                        <p:tgtEl>
                                          <p:spTgt spid="3">
                                            <p:txEl>
                                              <p:pRg st="4" end="4"/>
                                            </p:txEl>
                                          </p:spTgt>
                                        </p:tgtEl>
                                      </p:cBhvr>
                                    </p:animEffect>
                                    <p:anim calcmode="lin" valueType="num">
                                      <p:cBhvr>
                                        <p:cTn id="81" dur="4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82" dur="36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83" dur="400" accel="100000" fill="hold">
                                          <p:stCondLst>
                                            <p:cond delay="36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par>
                          <p:cTn id="84" fill="hold">
                            <p:stCondLst>
                              <p:cond delay="26500"/>
                            </p:stCondLst>
                            <p:childTnLst>
                              <p:par>
                                <p:cTn id="85" presetID="37" presetClass="entr" presetSubtype="0" fill="hold" nodeType="afterEffect">
                                  <p:stCondLst>
                                    <p:cond delay="0"/>
                                  </p:stCondLst>
                                  <p:childTnLst>
                                    <p:set>
                                      <p:cBhvr>
                                        <p:cTn id="86" dur="1" fill="hold">
                                          <p:stCondLst>
                                            <p:cond delay="0"/>
                                          </p:stCondLst>
                                        </p:cTn>
                                        <p:tgtEl>
                                          <p:spTgt spid="3">
                                            <p:txEl>
                                              <p:pRg st="6" end="6"/>
                                            </p:txEl>
                                          </p:spTgt>
                                        </p:tgtEl>
                                        <p:attrNameLst>
                                          <p:attrName>style.visibility</p:attrName>
                                        </p:attrNameLst>
                                      </p:cBhvr>
                                      <p:to>
                                        <p:strVal val="visible"/>
                                      </p:to>
                                    </p:set>
                                    <p:animEffect transition="in" filter="fade">
                                      <p:cBhvr>
                                        <p:cTn id="87" dur="4000"/>
                                        <p:tgtEl>
                                          <p:spTgt spid="3">
                                            <p:txEl>
                                              <p:pRg st="6" end="6"/>
                                            </p:txEl>
                                          </p:spTgt>
                                        </p:tgtEl>
                                      </p:cBhvr>
                                    </p:animEffect>
                                    <p:anim calcmode="lin" valueType="num">
                                      <p:cBhvr>
                                        <p:cTn id="88" dur="4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89" dur="36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90" dur="400" accel="100000" fill="hold">
                                          <p:stCondLst>
                                            <p:cond delay="36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lt;strong&gt;Espelho Duplo&lt;/strong&gt; Para Bolsa - 01 Unidade Importad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561058">
            <a:off x="-163714" y="596084"/>
            <a:ext cx="3857625" cy="4419600"/>
          </a:xfrm>
          <a:prstGeom prst="rect">
            <a:avLst/>
          </a:prstGeom>
          <a:effectLst>
            <a:softEdge rad="635000"/>
          </a:effectLst>
        </p:spPr>
      </p:pic>
      <p:pic>
        <p:nvPicPr>
          <p:cNvPr id="3" name="Imagem 2" descr="&lt;strong&gt;Espelhos&lt;/strong&gt; Veneziano Grande Dourado no Elo7 | PopDecorei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95853" y="-99120"/>
            <a:ext cx="3210791" cy="3112484"/>
          </a:xfrm>
          <a:prstGeom prst="rect">
            <a:avLst/>
          </a:prstGeom>
          <a:effectLst>
            <a:softEdge rad="635000"/>
          </a:effectLst>
        </p:spPr>
      </p:pic>
      <p:pic>
        <p:nvPicPr>
          <p:cNvPr id="4" name="Image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6964" y="194627"/>
            <a:ext cx="2247900" cy="2524990"/>
          </a:xfrm>
          <a:prstGeom prst="rect">
            <a:avLst/>
          </a:prstGeom>
          <a:effectLst>
            <a:softEdge rad="6350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316801">
            <a:off x="1324093" y="1063090"/>
            <a:ext cx="1493154" cy="1234439"/>
          </a:xfrm>
          <a:prstGeom prst="rect">
            <a:avLst/>
          </a:prstGeom>
          <a:effectLst>
            <a:softEdge rad="317500"/>
          </a:effectLst>
        </p:spPr>
      </p:pic>
      <p:pic>
        <p:nvPicPr>
          <p:cNvPr id="6" name="Imagem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475">
            <a:off x="1476807" y="3355447"/>
            <a:ext cx="993643" cy="1229014"/>
          </a:xfrm>
          <a:prstGeom prst="rect">
            <a:avLst/>
          </a:prstGeom>
          <a:effectLst>
            <a:softEdge rad="317500"/>
          </a:effectLst>
        </p:spPr>
      </p:pic>
      <p:pic>
        <p:nvPicPr>
          <p:cNvPr id="8" name="Imagem 7" descr="&lt;strong&gt;Espelho da Alma&lt;/strong&gt; - Pregações e Estudos Bíblicos"/>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1301447">
            <a:off x="93571" y="4956727"/>
            <a:ext cx="2857500" cy="1773180"/>
          </a:xfrm>
          <a:prstGeom prst="rect">
            <a:avLst/>
          </a:prstGeom>
          <a:effectLst>
            <a:softEdge rad="127000"/>
          </a:effectLst>
          <a:scene3d>
            <a:camera prst="perspectiveContrastingRightFacing"/>
            <a:lightRig rig="threePt" dir="t"/>
          </a:scene3d>
        </p:spPr>
      </p:pic>
      <p:grpSp>
        <p:nvGrpSpPr>
          <p:cNvPr id="9" name="Grupo 18"/>
          <p:cNvGrpSpPr>
            <a:grpSpLocks/>
          </p:cNvGrpSpPr>
          <p:nvPr/>
        </p:nvGrpSpPr>
        <p:grpSpPr bwMode="auto">
          <a:xfrm>
            <a:off x="0" y="-7509"/>
            <a:ext cx="12192000" cy="6858000"/>
            <a:chOff x="0" y="0"/>
            <a:chExt cx="9144000" cy="6991350"/>
          </a:xfrm>
          <a:scene3d>
            <a:camera prst="orthographicFront"/>
            <a:lightRig rig="sunset" dir="t"/>
          </a:scene3d>
        </p:grpSpPr>
        <p:grpSp>
          <p:nvGrpSpPr>
            <p:cNvPr id="10" name="Grupo 19"/>
            <p:cNvGrpSpPr>
              <a:grpSpLocks/>
            </p:cNvGrpSpPr>
            <p:nvPr/>
          </p:nvGrpSpPr>
          <p:grpSpPr bwMode="auto">
            <a:xfrm>
              <a:off x="0" y="0"/>
              <a:ext cx="133350" cy="6858000"/>
              <a:chOff x="0" y="0"/>
              <a:chExt cx="133350" cy="6858000"/>
            </a:xfrm>
          </p:grpSpPr>
          <p:pic>
            <p:nvPicPr>
              <p:cNvPr id="20"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21"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1" name="Grupo 20"/>
            <p:cNvGrpSpPr>
              <a:grpSpLocks/>
            </p:cNvGrpSpPr>
            <p:nvPr/>
          </p:nvGrpSpPr>
          <p:grpSpPr bwMode="auto">
            <a:xfrm>
              <a:off x="9010650" y="0"/>
              <a:ext cx="133350" cy="6858000"/>
              <a:chOff x="0" y="0"/>
              <a:chExt cx="133350" cy="6858000"/>
            </a:xfrm>
          </p:grpSpPr>
          <p:pic>
            <p:nvPicPr>
              <p:cNvPr id="1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2" name="Grupo 16"/>
            <p:cNvGrpSpPr>
              <a:grpSpLocks/>
            </p:cNvGrpSpPr>
            <p:nvPr/>
          </p:nvGrpSpPr>
          <p:grpSpPr bwMode="auto">
            <a:xfrm>
              <a:off x="0" y="6858000"/>
              <a:ext cx="9144000" cy="133350"/>
              <a:chOff x="0" y="6308725"/>
              <a:chExt cx="9144000" cy="133350"/>
            </a:xfrm>
          </p:grpSpPr>
          <p:pic>
            <p:nvPicPr>
              <p:cNvPr id="16"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7"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3" name="Grupo 24"/>
            <p:cNvGrpSpPr>
              <a:grpSpLocks/>
            </p:cNvGrpSpPr>
            <p:nvPr/>
          </p:nvGrpSpPr>
          <p:grpSpPr bwMode="auto">
            <a:xfrm>
              <a:off x="0" y="0"/>
              <a:ext cx="9144000" cy="133351"/>
              <a:chOff x="0" y="6308725"/>
              <a:chExt cx="9144000" cy="133351"/>
            </a:xfrm>
          </p:grpSpPr>
          <p:pic>
            <p:nvPicPr>
              <p:cNvPr id="1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
        <p:nvSpPr>
          <p:cNvPr id="23" name="Retângulo 22"/>
          <p:cNvSpPr/>
          <p:nvPr/>
        </p:nvSpPr>
        <p:spPr>
          <a:xfrm>
            <a:off x="2968094" y="285249"/>
            <a:ext cx="5988870" cy="6576159"/>
          </a:xfrm>
          <a:prstGeom prst="rect">
            <a:avLst/>
          </a:prstGeom>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lgn="ctr">
              <a:spcAft>
                <a:spcPts val="800"/>
              </a:spcAft>
            </a:pPr>
            <a:r>
              <a:rPr lang="pt-BR" sz="2800" b="1" dirty="0">
                <a:ln/>
                <a:solidFill>
                  <a:srgbClr val="92D050"/>
                </a:solidFill>
                <a:latin typeface="Agency FB" panose="020B0503020202020204" pitchFamily="34" charset="0"/>
              </a:rPr>
              <a:t>VERSO INICIAL DO</a:t>
            </a:r>
          </a:p>
          <a:p>
            <a:pPr algn="ctr">
              <a:spcAft>
                <a:spcPts val="800"/>
              </a:spcAft>
            </a:pPr>
            <a:r>
              <a:rPr lang="pt-BR" sz="2800" b="1" dirty="0">
                <a:ln/>
                <a:solidFill>
                  <a:srgbClr val="92D050"/>
                </a:solidFill>
                <a:latin typeface="Agency FB" panose="020B0503020202020204" pitchFamily="34" charset="0"/>
              </a:rPr>
              <a:t>ESPELHO DUPLO</a:t>
            </a:r>
          </a:p>
          <a:p>
            <a:pPr algn="ctr">
              <a:spcAft>
                <a:spcPts val="800"/>
              </a:spcAft>
            </a:pPr>
            <a:r>
              <a:rPr lang="pt-BR" sz="2400" b="1" dirty="0">
                <a:ln/>
                <a:solidFill>
                  <a:srgbClr val="FF0000"/>
                </a:solidFill>
                <a:latin typeface="Agency FB" panose="020B0503020202020204" pitchFamily="34" charset="0"/>
              </a:rPr>
              <a:t>....................................</a:t>
            </a:r>
          </a:p>
          <a:p>
            <a:pPr algn="ctr">
              <a:spcAft>
                <a:spcPts val="800"/>
              </a:spcAft>
            </a:pPr>
            <a:r>
              <a:rPr lang="pt-BR" sz="2400" b="1" dirty="0">
                <a:ln/>
                <a:solidFill>
                  <a:srgbClr val="FF0000"/>
                </a:solidFill>
                <a:latin typeface="Agency FB" panose="020B0503020202020204" pitchFamily="34" charset="0"/>
              </a:rPr>
              <a:t>Bateram à porta.</a:t>
            </a:r>
            <a:br>
              <a:rPr lang="pt-BR" sz="2400" b="1" dirty="0">
                <a:ln/>
                <a:solidFill>
                  <a:srgbClr val="FF0000"/>
                </a:solidFill>
                <a:latin typeface="Agency FB" panose="020B0503020202020204" pitchFamily="34" charset="0"/>
              </a:rPr>
            </a:br>
            <a:r>
              <a:rPr lang="pt-BR" sz="2400" b="1" dirty="0">
                <a:ln/>
                <a:solidFill>
                  <a:srgbClr val="FF0000"/>
                </a:solidFill>
                <a:latin typeface="Agency FB" panose="020B0503020202020204" pitchFamily="34" charset="0"/>
              </a:rPr>
              <a:t>Abri.</a:t>
            </a:r>
            <a:br>
              <a:rPr lang="pt-BR" sz="2400" b="1" dirty="0">
                <a:ln/>
                <a:solidFill>
                  <a:srgbClr val="FF0000"/>
                </a:solidFill>
                <a:latin typeface="Agency FB" panose="020B0503020202020204" pitchFamily="34" charset="0"/>
              </a:rPr>
            </a:br>
            <a:r>
              <a:rPr lang="pt-BR" sz="2400" b="1" dirty="0">
                <a:ln/>
                <a:solidFill>
                  <a:srgbClr val="FF0000"/>
                </a:solidFill>
                <a:latin typeface="Agency FB" panose="020B0503020202020204" pitchFamily="34" charset="0"/>
              </a:rPr>
              <a:t>Era eu –</a:t>
            </a:r>
            <a:br>
              <a:rPr lang="pt-BR" sz="2400" b="1" dirty="0">
                <a:ln/>
                <a:solidFill>
                  <a:srgbClr val="FF0000"/>
                </a:solidFill>
                <a:latin typeface="Agency FB" panose="020B0503020202020204" pitchFamily="34" charset="0"/>
              </a:rPr>
            </a:br>
            <a:r>
              <a:rPr lang="pt-BR" sz="2400" b="1" dirty="0">
                <a:ln/>
                <a:solidFill>
                  <a:srgbClr val="FF0000"/>
                </a:solidFill>
                <a:latin typeface="Agency FB" panose="020B0503020202020204" pitchFamily="34" charset="0"/>
              </a:rPr>
              <a:t>desdobramento de mim.</a:t>
            </a:r>
            <a:endParaRPr lang="pt-BR" sz="2400" b="1" dirty="0">
              <a:ln/>
              <a:solidFill>
                <a:schemeClr val="accent3"/>
              </a:solidFill>
              <a:latin typeface="Agency FB" panose="020B0503020202020204" pitchFamily="34" charset="0"/>
            </a:endParaRPr>
          </a:p>
          <a:p>
            <a:pPr algn="ctr">
              <a:spcAft>
                <a:spcPts val="800"/>
              </a:spcAft>
            </a:pPr>
            <a:r>
              <a:rPr lang="pt-BR" sz="2400" b="1" dirty="0">
                <a:ln/>
                <a:solidFill>
                  <a:schemeClr val="accent6">
                    <a:lumMod val="75000"/>
                  </a:schemeClr>
                </a:solidFill>
                <a:latin typeface="Agency FB" panose="020B0503020202020204" pitchFamily="34" charset="0"/>
              </a:rPr>
              <a:t>E a face morta</a:t>
            </a:r>
            <a:br>
              <a:rPr lang="pt-BR" sz="2400" b="1" dirty="0">
                <a:ln/>
                <a:solidFill>
                  <a:schemeClr val="accent6">
                    <a:lumMod val="75000"/>
                  </a:schemeClr>
                </a:solidFill>
                <a:latin typeface="Agency FB" panose="020B0503020202020204" pitchFamily="34" charset="0"/>
              </a:rPr>
            </a:br>
            <a:r>
              <a:rPr lang="pt-BR" sz="2400" b="1" dirty="0">
                <a:ln/>
                <a:solidFill>
                  <a:schemeClr val="accent6">
                    <a:lumMod val="75000"/>
                  </a:schemeClr>
                </a:solidFill>
                <a:latin typeface="Agency FB" panose="020B0503020202020204" pitchFamily="34" charset="0"/>
              </a:rPr>
              <a:t>nada me pediu</a:t>
            </a:r>
            <a:br>
              <a:rPr lang="pt-BR" sz="2400" b="1" dirty="0">
                <a:ln/>
                <a:solidFill>
                  <a:schemeClr val="accent6">
                    <a:lumMod val="75000"/>
                  </a:schemeClr>
                </a:solidFill>
                <a:latin typeface="Agency FB" panose="020B0503020202020204" pitchFamily="34" charset="0"/>
              </a:rPr>
            </a:br>
            <a:r>
              <a:rPr lang="pt-BR" sz="2400" b="1" dirty="0">
                <a:ln/>
                <a:solidFill>
                  <a:schemeClr val="accent6">
                    <a:lumMod val="75000"/>
                  </a:schemeClr>
                </a:solidFill>
                <a:latin typeface="Agency FB" panose="020B0503020202020204" pitchFamily="34" charset="0"/>
              </a:rPr>
              <a:t>nada exigiu,</a:t>
            </a:r>
            <a:br>
              <a:rPr lang="pt-BR" sz="2400" b="1" dirty="0">
                <a:ln/>
                <a:solidFill>
                  <a:schemeClr val="accent6">
                    <a:lumMod val="75000"/>
                  </a:schemeClr>
                </a:solidFill>
                <a:latin typeface="Agency FB" panose="020B0503020202020204" pitchFamily="34" charset="0"/>
              </a:rPr>
            </a:br>
            <a:r>
              <a:rPr lang="pt-BR" sz="2400" b="1" dirty="0">
                <a:ln/>
                <a:solidFill>
                  <a:schemeClr val="accent6">
                    <a:lumMod val="75000"/>
                  </a:schemeClr>
                </a:solidFill>
                <a:latin typeface="Agency FB" panose="020B0503020202020204" pitchFamily="34" charset="0"/>
              </a:rPr>
              <a:t>e o que lhe dei</a:t>
            </a:r>
            <a:br>
              <a:rPr lang="pt-BR" sz="2400" b="1" dirty="0">
                <a:ln/>
                <a:solidFill>
                  <a:schemeClr val="accent6">
                    <a:lumMod val="75000"/>
                  </a:schemeClr>
                </a:solidFill>
                <a:latin typeface="Agency FB" panose="020B0503020202020204" pitchFamily="34" charset="0"/>
              </a:rPr>
            </a:br>
            <a:r>
              <a:rPr lang="pt-BR" sz="2400" b="1" dirty="0">
                <a:ln/>
                <a:solidFill>
                  <a:schemeClr val="accent6">
                    <a:lumMod val="75000"/>
                  </a:schemeClr>
                </a:solidFill>
                <a:latin typeface="Agency FB" panose="020B0503020202020204" pitchFamily="34" charset="0"/>
              </a:rPr>
              <a:t>não me empobreceu</a:t>
            </a:r>
            <a:r>
              <a:rPr lang="pt-BR" sz="2400" b="1" dirty="0">
                <a:ln/>
                <a:solidFill>
                  <a:schemeClr val="accent3"/>
                </a:solidFill>
                <a:latin typeface="Agency FB" panose="020B0503020202020204" pitchFamily="34" charset="0"/>
              </a:rPr>
              <a:t>.</a:t>
            </a:r>
          </a:p>
          <a:p>
            <a:pPr algn="ctr">
              <a:spcAft>
                <a:spcPts val="800"/>
              </a:spcAft>
            </a:pPr>
            <a:r>
              <a:rPr lang="pt-BR" sz="2800" b="1" dirty="0">
                <a:ln/>
                <a:solidFill>
                  <a:schemeClr val="accent3"/>
                </a:solidFill>
                <a:latin typeface="Berlin Sans FB Demi" panose="020E0802020502020306" pitchFamily="34" charset="0"/>
              </a:rPr>
              <a:t>Convidei-a para entrar -</a:t>
            </a:r>
            <a:br>
              <a:rPr lang="pt-BR" sz="2800" b="1" dirty="0">
                <a:ln/>
                <a:solidFill>
                  <a:schemeClr val="accent3"/>
                </a:solidFill>
                <a:latin typeface="Berlin Sans FB Demi" panose="020E0802020502020306" pitchFamily="34" charset="0"/>
              </a:rPr>
            </a:br>
            <a:r>
              <a:rPr lang="pt-BR" sz="2800" b="1" dirty="0">
                <a:ln/>
                <a:solidFill>
                  <a:schemeClr val="accent3"/>
                </a:solidFill>
                <a:latin typeface="Berlin Sans FB Demi" panose="020E0802020502020306" pitchFamily="34" charset="0"/>
              </a:rPr>
              <a:t>ser-se simpático não magoa.</a:t>
            </a:r>
            <a:br>
              <a:rPr lang="pt-BR" sz="2800" b="1" dirty="0">
                <a:ln/>
                <a:solidFill>
                  <a:schemeClr val="accent3"/>
                </a:solidFill>
                <a:latin typeface="Berlin Sans FB Demi" panose="020E0802020502020306" pitchFamily="34" charset="0"/>
              </a:rPr>
            </a:br>
            <a:endParaRPr lang="pt-BR" sz="2800" b="1" dirty="0">
              <a:ln/>
              <a:solidFill>
                <a:schemeClr val="accent3"/>
              </a:solidFill>
              <a:latin typeface="Berlin Sans FB Demi" panose="020E0802020502020306" pitchFamily="34" charset="0"/>
            </a:endParaRPr>
          </a:p>
        </p:txBody>
      </p:sp>
      <p:pic>
        <p:nvPicPr>
          <p:cNvPr id="7" name="Imagem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119872" y="2615184"/>
            <a:ext cx="3639311" cy="4002212"/>
          </a:xfrm>
          <a:prstGeom prst="rect">
            <a:avLst/>
          </a:prstGeom>
          <a:effectLst>
            <a:softEdge rad="635000"/>
          </a:effectLst>
        </p:spPr>
      </p:pic>
    </p:spTree>
    <p:extLst>
      <p:ext uri="{BB962C8B-B14F-4D97-AF65-F5344CB8AC3E}">
        <p14:creationId xmlns:p14="http://schemas.microsoft.com/office/powerpoint/2010/main" val="5948632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35000">
        <p15:prstTrans prst="curtains"/>
        <p:sndAc>
          <p:stSnd loop="1">
            <p:snd r:embed="rId2" name="09. Dr. Zhivago.wav"/>
          </p:stSnd>
        </p:sndAc>
      </p:transition>
    </mc:Choice>
    <mc:Fallback xmlns="">
      <p:transition spd="slow" advClick="0" advTm="35000">
        <p:fade/>
        <p:sndAc>
          <p:stSnd loop="1">
            <p:snd r:embed="rId11" name="09. Dr. Zhivag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 calcmode="lin" valueType="num">
                                      <p:cBhvr>
                                        <p:cTn id="7" dur="50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3">
                                            <p:txEl>
                                              <p:pRg st="0" end="0"/>
                                            </p:txEl>
                                          </p:spTgt>
                                        </p:tgtEl>
                                      </p:cBhvr>
                                    </p:animEffect>
                                    <p:anim calcmode="lin" valueType="num">
                                      <p:cBhvr>
                                        <p:cTn id="10" dur="5000" fill="hold"/>
                                        <p:tgtEl>
                                          <p:spTgt spid="23">
                                            <p:txEl>
                                              <p:pRg st="0" end="0"/>
                                            </p:txEl>
                                          </p:spTgt>
                                        </p:tgtEl>
                                        <p:attrNameLst>
                                          <p:attrName>ppt_x</p:attrName>
                                        </p:attrNameLst>
                                      </p:cBhvr>
                                      <p:tavLst>
                                        <p:tav tm="0">
                                          <p:val>
                                            <p:fltVal val="0.5"/>
                                          </p:val>
                                        </p:tav>
                                        <p:tav tm="100000">
                                          <p:val>
                                            <p:strVal val="#ppt_x"/>
                                          </p:val>
                                        </p:tav>
                                      </p:tavLst>
                                    </p:anim>
                                    <p:anim calcmode="lin" valueType="num">
                                      <p:cBhvr>
                                        <p:cTn id="11" dur="5000" fill="hold"/>
                                        <p:tgtEl>
                                          <p:spTgt spid="2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0"/>
                            </p:stCondLst>
                            <p:childTnLst>
                              <p:par>
                                <p:cTn id="13" presetID="53" presetClass="entr" presetSubtype="528" fill="hold" nodeType="afterEffect">
                                  <p:stCondLst>
                                    <p:cond delay="0"/>
                                  </p:stCondLst>
                                  <p:childTnLst>
                                    <p:set>
                                      <p:cBhvr>
                                        <p:cTn id="14" dur="1" fill="hold">
                                          <p:stCondLst>
                                            <p:cond delay="0"/>
                                          </p:stCondLst>
                                        </p:cTn>
                                        <p:tgtEl>
                                          <p:spTgt spid="23">
                                            <p:txEl>
                                              <p:pRg st="1" end="1"/>
                                            </p:txEl>
                                          </p:spTgt>
                                        </p:tgtEl>
                                        <p:attrNameLst>
                                          <p:attrName>style.visibility</p:attrName>
                                        </p:attrNameLst>
                                      </p:cBhvr>
                                      <p:to>
                                        <p:strVal val="visible"/>
                                      </p:to>
                                    </p:set>
                                    <p:anim calcmode="lin" valueType="num">
                                      <p:cBhvr>
                                        <p:cTn id="15" dur="5000" fill="hold"/>
                                        <p:tgtEl>
                                          <p:spTgt spid="23">
                                            <p:txEl>
                                              <p:pRg st="1" end="1"/>
                                            </p:txEl>
                                          </p:spTgt>
                                        </p:tgtEl>
                                        <p:attrNameLst>
                                          <p:attrName>ppt_w</p:attrName>
                                        </p:attrNameLst>
                                      </p:cBhvr>
                                      <p:tavLst>
                                        <p:tav tm="0">
                                          <p:val>
                                            <p:fltVal val="0"/>
                                          </p:val>
                                        </p:tav>
                                        <p:tav tm="100000">
                                          <p:val>
                                            <p:strVal val="#ppt_w"/>
                                          </p:val>
                                        </p:tav>
                                      </p:tavLst>
                                    </p:anim>
                                    <p:anim calcmode="lin" valueType="num">
                                      <p:cBhvr>
                                        <p:cTn id="16" dur="5000" fill="hold"/>
                                        <p:tgtEl>
                                          <p:spTgt spid="23">
                                            <p:txEl>
                                              <p:pRg st="1" end="1"/>
                                            </p:txEl>
                                          </p:spTgt>
                                        </p:tgtEl>
                                        <p:attrNameLst>
                                          <p:attrName>ppt_h</p:attrName>
                                        </p:attrNameLst>
                                      </p:cBhvr>
                                      <p:tavLst>
                                        <p:tav tm="0">
                                          <p:val>
                                            <p:fltVal val="0"/>
                                          </p:val>
                                        </p:tav>
                                        <p:tav tm="100000">
                                          <p:val>
                                            <p:strVal val="#ppt_h"/>
                                          </p:val>
                                        </p:tav>
                                      </p:tavLst>
                                    </p:anim>
                                    <p:animEffect transition="in" filter="fade">
                                      <p:cBhvr>
                                        <p:cTn id="17" dur="5000"/>
                                        <p:tgtEl>
                                          <p:spTgt spid="23">
                                            <p:txEl>
                                              <p:pRg st="1" end="1"/>
                                            </p:txEl>
                                          </p:spTgt>
                                        </p:tgtEl>
                                      </p:cBhvr>
                                    </p:animEffect>
                                    <p:anim calcmode="lin" valueType="num">
                                      <p:cBhvr>
                                        <p:cTn id="18" dur="5000" fill="hold"/>
                                        <p:tgtEl>
                                          <p:spTgt spid="23">
                                            <p:txEl>
                                              <p:pRg st="1" end="1"/>
                                            </p:txEl>
                                          </p:spTgt>
                                        </p:tgtEl>
                                        <p:attrNameLst>
                                          <p:attrName>ppt_x</p:attrName>
                                        </p:attrNameLst>
                                      </p:cBhvr>
                                      <p:tavLst>
                                        <p:tav tm="0">
                                          <p:val>
                                            <p:fltVal val="0.5"/>
                                          </p:val>
                                        </p:tav>
                                        <p:tav tm="100000">
                                          <p:val>
                                            <p:strVal val="#ppt_x"/>
                                          </p:val>
                                        </p:tav>
                                      </p:tavLst>
                                    </p:anim>
                                    <p:anim calcmode="lin" valueType="num">
                                      <p:cBhvr>
                                        <p:cTn id="19" dur="5000" fill="hold"/>
                                        <p:tgtEl>
                                          <p:spTgt spid="23">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10000"/>
                            </p:stCondLst>
                            <p:childTnLst>
                              <p:par>
                                <p:cTn id="21" presetID="53" presetClass="entr" presetSubtype="528" fill="hold" nodeType="afterEffect">
                                  <p:stCondLst>
                                    <p:cond delay="0"/>
                                  </p:stCondLst>
                                  <p:childTnLst>
                                    <p:set>
                                      <p:cBhvr>
                                        <p:cTn id="22" dur="1" fill="hold">
                                          <p:stCondLst>
                                            <p:cond delay="0"/>
                                          </p:stCondLst>
                                        </p:cTn>
                                        <p:tgtEl>
                                          <p:spTgt spid="23">
                                            <p:txEl>
                                              <p:pRg st="2" end="2"/>
                                            </p:txEl>
                                          </p:spTgt>
                                        </p:tgtEl>
                                        <p:attrNameLst>
                                          <p:attrName>style.visibility</p:attrName>
                                        </p:attrNameLst>
                                      </p:cBhvr>
                                      <p:to>
                                        <p:strVal val="visible"/>
                                      </p:to>
                                    </p:set>
                                    <p:anim calcmode="lin" valueType="num">
                                      <p:cBhvr>
                                        <p:cTn id="23" dur="5000" fill="hold"/>
                                        <p:tgtEl>
                                          <p:spTgt spid="23">
                                            <p:txEl>
                                              <p:pRg st="2" end="2"/>
                                            </p:txEl>
                                          </p:spTgt>
                                        </p:tgtEl>
                                        <p:attrNameLst>
                                          <p:attrName>ppt_w</p:attrName>
                                        </p:attrNameLst>
                                      </p:cBhvr>
                                      <p:tavLst>
                                        <p:tav tm="0">
                                          <p:val>
                                            <p:fltVal val="0"/>
                                          </p:val>
                                        </p:tav>
                                        <p:tav tm="100000">
                                          <p:val>
                                            <p:strVal val="#ppt_w"/>
                                          </p:val>
                                        </p:tav>
                                      </p:tavLst>
                                    </p:anim>
                                    <p:anim calcmode="lin" valueType="num">
                                      <p:cBhvr>
                                        <p:cTn id="24" dur="5000" fill="hold"/>
                                        <p:tgtEl>
                                          <p:spTgt spid="23">
                                            <p:txEl>
                                              <p:pRg st="2" end="2"/>
                                            </p:txEl>
                                          </p:spTgt>
                                        </p:tgtEl>
                                        <p:attrNameLst>
                                          <p:attrName>ppt_h</p:attrName>
                                        </p:attrNameLst>
                                      </p:cBhvr>
                                      <p:tavLst>
                                        <p:tav tm="0">
                                          <p:val>
                                            <p:fltVal val="0"/>
                                          </p:val>
                                        </p:tav>
                                        <p:tav tm="100000">
                                          <p:val>
                                            <p:strVal val="#ppt_h"/>
                                          </p:val>
                                        </p:tav>
                                      </p:tavLst>
                                    </p:anim>
                                    <p:animEffect transition="in" filter="fade">
                                      <p:cBhvr>
                                        <p:cTn id="25" dur="5000"/>
                                        <p:tgtEl>
                                          <p:spTgt spid="23">
                                            <p:txEl>
                                              <p:pRg st="2" end="2"/>
                                            </p:txEl>
                                          </p:spTgt>
                                        </p:tgtEl>
                                      </p:cBhvr>
                                    </p:animEffect>
                                    <p:anim calcmode="lin" valueType="num">
                                      <p:cBhvr>
                                        <p:cTn id="26" dur="5000" fill="hold"/>
                                        <p:tgtEl>
                                          <p:spTgt spid="23">
                                            <p:txEl>
                                              <p:pRg st="2" end="2"/>
                                            </p:txEl>
                                          </p:spTgt>
                                        </p:tgtEl>
                                        <p:attrNameLst>
                                          <p:attrName>ppt_x</p:attrName>
                                        </p:attrNameLst>
                                      </p:cBhvr>
                                      <p:tavLst>
                                        <p:tav tm="0">
                                          <p:val>
                                            <p:fltVal val="0.5"/>
                                          </p:val>
                                        </p:tav>
                                        <p:tav tm="100000">
                                          <p:val>
                                            <p:strVal val="#ppt_x"/>
                                          </p:val>
                                        </p:tav>
                                      </p:tavLst>
                                    </p:anim>
                                    <p:anim calcmode="lin" valueType="num">
                                      <p:cBhvr>
                                        <p:cTn id="27" dur="5000" fill="hold"/>
                                        <p:tgtEl>
                                          <p:spTgt spid="23">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5000"/>
                            </p:stCondLst>
                            <p:childTnLst>
                              <p:par>
                                <p:cTn id="29" presetID="53" presetClass="entr" presetSubtype="528" fill="hold" nodeType="afterEffect">
                                  <p:stCondLst>
                                    <p:cond delay="0"/>
                                  </p:stCondLst>
                                  <p:childTnLst>
                                    <p:set>
                                      <p:cBhvr>
                                        <p:cTn id="30" dur="1" fill="hold">
                                          <p:stCondLst>
                                            <p:cond delay="0"/>
                                          </p:stCondLst>
                                        </p:cTn>
                                        <p:tgtEl>
                                          <p:spTgt spid="23">
                                            <p:txEl>
                                              <p:pRg st="3" end="3"/>
                                            </p:txEl>
                                          </p:spTgt>
                                        </p:tgtEl>
                                        <p:attrNameLst>
                                          <p:attrName>style.visibility</p:attrName>
                                        </p:attrNameLst>
                                      </p:cBhvr>
                                      <p:to>
                                        <p:strVal val="visible"/>
                                      </p:to>
                                    </p:set>
                                    <p:anim calcmode="lin" valueType="num">
                                      <p:cBhvr>
                                        <p:cTn id="31" dur="5000" fill="hold"/>
                                        <p:tgtEl>
                                          <p:spTgt spid="23">
                                            <p:txEl>
                                              <p:pRg st="3" end="3"/>
                                            </p:txEl>
                                          </p:spTgt>
                                        </p:tgtEl>
                                        <p:attrNameLst>
                                          <p:attrName>ppt_w</p:attrName>
                                        </p:attrNameLst>
                                      </p:cBhvr>
                                      <p:tavLst>
                                        <p:tav tm="0">
                                          <p:val>
                                            <p:fltVal val="0"/>
                                          </p:val>
                                        </p:tav>
                                        <p:tav tm="100000">
                                          <p:val>
                                            <p:strVal val="#ppt_w"/>
                                          </p:val>
                                        </p:tav>
                                      </p:tavLst>
                                    </p:anim>
                                    <p:anim calcmode="lin" valueType="num">
                                      <p:cBhvr>
                                        <p:cTn id="32" dur="5000" fill="hold"/>
                                        <p:tgtEl>
                                          <p:spTgt spid="23">
                                            <p:txEl>
                                              <p:pRg st="3" end="3"/>
                                            </p:txEl>
                                          </p:spTgt>
                                        </p:tgtEl>
                                        <p:attrNameLst>
                                          <p:attrName>ppt_h</p:attrName>
                                        </p:attrNameLst>
                                      </p:cBhvr>
                                      <p:tavLst>
                                        <p:tav tm="0">
                                          <p:val>
                                            <p:fltVal val="0"/>
                                          </p:val>
                                        </p:tav>
                                        <p:tav tm="100000">
                                          <p:val>
                                            <p:strVal val="#ppt_h"/>
                                          </p:val>
                                        </p:tav>
                                      </p:tavLst>
                                    </p:anim>
                                    <p:animEffect transition="in" filter="fade">
                                      <p:cBhvr>
                                        <p:cTn id="33" dur="5000"/>
                                        <p:tgtEl>
                                          <p:spTgt spid="23">
                                            <p:txEl>
                                              <p:pRg st="3" end="3"/>
                                            </p:txEl>
                                          </p:spTgt>
                                        </p:tgtEl>
                                      </p:cBhvr>
                                    </p:animEffect>
                                    <p:anim calcmode="lin" valueType="num">
                                      <p:cBhvr>
                                        <p:cTn id="34" dur="5000" fill="hold"/>
                                        <p:tgtEl>
                                          <p:spTgt spid="23">
                                            <p:txEl>
                                              <p:pRg st="3" end="3"/>
                                            </p:txEl>
                                          </p:spTgt>
                                        </p:tgtEl>
                                        <p:attrNameLst>
                                          <p:attrName>ppt_x</p:attrName>
                                        </p:attrNameLst>
                                      </p:cBhvr>
                                      <p:tavLst>
                                        <p:tav tm="0">
                                          <p:val>
                                            <p:fltVal val="0.5"/>
                                          </p:val>
                                        </p:tav>
                                        <p:tav tm="100000">
                                          <p:val>
                                            <p:strVal val="#ppt_x"/>
                                          </p:val>
                                        </p:tav>
                                      </p:tavLst>
                                    </p:anim>
                                    <p:anim calcmode="lin" valueType="num">
                                      <p:cBhvr>
                                        <p:cTn id="35" dur="5000" fill="hold"/>
                                        <p:tgtEl>
                                          <p:spTgt spid="23">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20000"/>
                            </p:stCondLst>
                            <p:childTnLst>
                              <p:par>
                                <p:cTn id="37" presetID="53" presetClass="entr" presetSubtype="528" fill="hold" nodeType="after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 calcmode="lin" valueType="num">
                                      <p:cBhvr>
                                        <p:cTn id="39" dur="5000" fill="hold"/>
                                        <p:tgtEl>
                                          <p:spTgt spid="23">
                                            <p:txEl>
                                              <p:pRg st="4" end="4"/>
                                            </p:txEl>
                                          </p:spTgt>
                                        </p:tgtEl>
                                        <p:attrNameLst>
                                          <p:attrName>ppt_w</p:attrName>
                                        </p:attrNameLst>
                                      </p:cBhvr>
                                      <p:tavLst>
                                        <p:tav tm="0">
                                          <p:val>
                                            <p:fltVal val="0"/>
                                          </p:val>
                                        </p:tav>
                                        <p:tav tm="100000">
                                          <p:val>
                                            <p:strVal val="#ppt_w"/>
                                          </p:val>
                                        </p:tav>
                                      </p:tavLst>
                                    </p:anim>
                                    <p:anim calcmode="lin" valueType="num">
                                      <p:cBhvr>
                                        <p:cTn id="40" dur="5000" fill="hold"/>
                                        <p:tgtEl>
                                          <p:spTgt spid="23">
                                            <p:txEl>
                                              <p:pRg st="4" end="4"/>
                                            </p:txEl>
                                          </p:spTgt>
                                        </p:tgtEl>
                                        <p:attrNameLst>
                                          <p:attrName>ppt_h</p:attrName>
                                        </p:attrNameLst>
                                      </p:cBhvr>
                                      <p:tavLst>
                                        <p:tav tm="0">
                                          <p:val>
                                            <p:fltVal val="0"/>
                                          </p:val>
                                        </p:tav>
                                        <p:tav tm="100000">
                                          <p:val>
                                            <p:strVal val="#ppt_h"/>
                                          </p:val>
                                        </p:tav>
                                      </p:tavLst>
                                    </p:anim>
                                    <p:animEffect transition="in" filter="fade">
                                      <p:cBhvr>
                                        <p:cTn id="41" dur="5000"/>
                                        <p:tgtEl>
                                          <p:spTgt spid="23">
                                            <p:txEl>
                                              <p:pRg st="4" end="4"/>
                                            </p:txEl>
                                          </p:spTgt>
                                        </p:tgtEl>
                                      </p:cBhvr>
                                    </p:animEffect>
                                    <p:anim calcmode="lin" valueType="num">
                                      <p:cBhvr>
                                        <p:cTn id="42" dur="5000" fill="hold"/>
                                        <p:tgtEl>
                                          <p:spTgt spid="23">
                                            <p:txEl>
                                              <p:pRg st="4" end="4"/>
                                            </p:txEl>
                                          </p:spTgt>
                                        </p:tgtEl>
                                        <p:attrNameLst>
                                          <p:attrName>ppt_x</p:attrName>
                                        </p:attrNameLst>
                                      </p:cBhvr>
                                      <p:tavLst>
                                        <p:tav tm="0">
                                          <p:val>
                                            <p:fltVal val="0.5"/>
                                          </p:val>
                                        </p:tav>
                                        <p:tav tm="100000">
                                          <p:val>
                                            <p:strVal val="#ppt_x"/>
                                          </p:val>
                                        </p:tav>
                                      </p:tavLst>
                                    </p:anim>
                                    <p:anim calcmode="lin" valueType="num">
                                      <p:cBhvr>
                                        <p:cTn id="43" dur="5000" fill="hold"/>
                                        <p:tgtEl>
                                          <p:spTgt spid="23">
                                            <p:txEl>
                                              <p:pRg st="4" end="4"/>
                                            </p:txEl>
                                          </p:spTgt>
                                        </p:tgtEl>
                                        <p:attrNameLst>
                                          <p:attrName>ppt_y</p:attrName>
                                        </p:attrNameLst>
                                      </p:cBhvr>
                                      <p:tavLst>
                                        <p:tav tm="0">
                                          <p:val>
                                            <p:fltVal val="0.5"/>
                                          </p:val>
                                        </p:tav>
                                        <p:tav tm="100000">
                                          <p:val>
                                            <p:strVal val="#ppt_y"/>
                                          </p:val>
                                        </p:tav>
                                      </p:tavLst>
                                    </p:anim>
                                  </p:childTnLst>
                                </p:cTn>
                              </p:par>
                            </p:childTnLst>
                          </p:cTn>
                        </p:par>
                        <p:par>
                          <p:cTn id="44" fill="hold">
                            <p:stCondLst>
                              <p:cond delay="25000"/>
                            </p:stCondLst>
                            <p:childTnLst>
                              <p:par>
                                <p:cTn id="45" presetID="53" presetClass="entr" presetSubtype="528" fill="hold" nodeType="afterEffect">
                                  <p:stCondLst>
                                    <p:cond delay="0"/>
                                  </p:stCondLst>
                                  <p:childTnLst>
                                    <p:set>
                                      <p:cBhvr>
                                        <p:cTn id="46" dur="1" fill="hold">
                                          <p:stCondLst>
                                            <p:cond delay="0"/>
                                          </p:stCondLst>
                                        </p:cTn>
                                        <p:tgtEl>
                                          <p:spTgt spid="23">
                                            <p:txEl>
                                              <p:pRg st="5" end="5"/>
                                            </p:txEl>
                                          </p:spTgt>
                                        </p:tgtEl>
                                        <p:attrNameLst>
                                          <p:attrName>style.visibility</p:attrName>
                                        </p:attrNameLst>
                                      </p:cBhvr>
                                      <p:to>
                                        <p:strVal val="visible"/>
                                      </p:to>
                                    </p:set>
                                    <p:anim calcmode="lin" valueType="num">
                                      <p:cBhvr>
                                        <p:cTn id="47" dur="5000" fill="hold"/>
                                        <p:tgtEl>
                                          <p:spTgt spid="23">
                                            <p:txEl>
                                              <p:pRg st="5" end="5"/>
                                            </p:txEl>
                                          </p:spTgt>
                                        </p:tgtEl>
                                        <p:attrNameLst>
                                          <p:attrName>ppt_w</p:attrName>
                                        </p:attrNameLst>
                                      </p:cBhvr>
                                      <p:tavLst>
                                        <p:tav tm="0">
                                          <p:val>
                                            <p:fltVal val="0"/>
                                          </p:val>
                                        </p:tav>
                                        <p:tav tm="100000">
                                          <p:val>
                                            <p:strVal val="#ppt_w"/>
                                          </p:val>
                                        </p:tav>
                                      </p:tavLst>
                                    </p:anim>
                                    <p:anim calcmode="lin" valueType="num">
                                      <p:cBhvr>
                                        <p:cTn id="48" dur="5000" fill="hold"/>
                                        <p:tgtEl>
                                          <p:spTgt spid="23">
                                            <p:txEl>
                                              <p:pRg st="5" end="5"/>
                                            </p:txEl>
                                          </p:spTgt>
                                        </p:tgtEl>
                                        <p:attrNameLst>
                                          <p:attrName>ppt_h</p:attrName>
                                        </p:attrNameLst>
                                      </p:cBhvr>
                                      <p:tavLst>
                                        <p:tav tm="0">
                                          <p:val>
                                            <p:fltVal val="0"/>
                                          </p:val>
                                        </p:tav>
                                        <p:tav tm="100000">
                                          <p:val>
                                            <p:strVal val="#ppt_h"/>
                                          </p:val>
                                        </p:tav>
                                      </p:tavLst>
                                    </p:anim>
                                    <p:animEffect transition="in" filter="fade">
                                      <p:cBhvr>
                                        <p:cTn id="49" dur="5000"/>
                                        <p:tgtEl>
                                          <p:spTgt spid="23">
                                            <p:txEl>
                                              <p:pRg st="5" end="5"/>
                                            </p:txEl>
                                          </p:spTgt>
                                        </p:tgtEl>
                                      </p:cBhvr>
                                    </p:animEffect>
                                    <p:anim calcmode="lin" valueType="num">
                                      <p:cBhvr>
                                        <p:cTn id="50" dur="5000" fill="hold"/>
                                        <p:tgtEl>
                                          <p:spTgt spid="23">
                                            <p:txEl>
                                              <p:pRg st="5" end="5"/>
                                            </p:txEl>
                                          </p:spTgt>
                                        </p:tgtEl>
                                        <p:attrNameLst>
                                          <p:attrName>ppt_x</p:attrName>
                                        </p:attrNameLst>
                                      </p:cBhvr>
                                      <p:tavLst>
                                        <p:tav tm="0">
                                          <p:val>
                                            <p:fltVal val="0.5"/>
                                          </p:val>
                                        </p:tav>
                                        <p:tav tm="100000">
                                          <p:val>
                                            <p:strVal val="#ppt_x"/>
                                          </p:val>
                                        </p:tav>
                                      </p:tavLst>
                                    </p:anim>
                                    <p:anim calcmode="lin" valueType="num">
                                      <p:cBhvr>
                                        <p:cTn id="51" dur="5000" fill="hold"/>
                                        <p:tgtEl>
                                          <p:spTgt spid="23">
                                            <p:txEl>
                                              <p:pRg st="5" end="5"/>
                                            </p:txEl>
                                          </p:spTgt>
                                        </p:tgtEl>
                                        <p:attrNameLst>
                                          <p:attrName>ppt_y</p:attrName>
                                        </p:attrNameLst>
                                      </p:cBhvr>
                                      <p:tavLst>
                                        <p:tav tm="0">
                                          <p:val>
                                            <p:fltVal val="0.5"/>
                                          </p:val>
                                        </p:tav>
                                        <p:tav tm="100000">
                                          <p:val>
                                            <p:strVal val="#ppt_y"/>
                                          </p:val>
                                        </p:tav>
                                      </p:tavLst>
                                    </p:anim>
                                  </p:childTnLst>
                                </p:cTn>
                              </p:par>
                              <p:par>
                                <p:cTn id="52" presetID="5"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checkerboard(across)">
                                      <p:cBhvr>
                                        <p:cTn id="54"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2">
                <a:tint val="78000"/>
                <a:shade val="100000"/>
                <a:hueMod val="136000"/>
                <a:satMod val="160000"/>
                <a:lumMod val="105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grpSp>
        <p:nvGrpSpPr>
          <p:cNvPr id="9" name="Grupo 18"/>
          <p:cNvGrpSpPr>
            <a:grpSpLocks/>
          </p:cNvGrpSpPr>
          <p:nvPr/>
        </p:nvGrpSpPr>
        <p:grpSpPr bwMode="auto">
          <a:xfrm>
            <a:off x="0" y="-7509"/>
            <a:ext cx="12192000" cy="6858000"/>
            <a:chOff x="0" y="0"/>
            <a:chExt cx="9144000" cy="6991350"/>
          </a:xfrm>
          <a:solidFill>
            <a:srgbClr val="00B0F0"/>
          </a:solidFill>
          <a:scene3d>
            <a:camera prst="orthographicFront"/>
            <a:lightRig rig="sunset" dir="t"/>
          </a:scene3d>
        </p:grpSpPr>
        <p:grpSp>
          <p:nvGrpSpPr>
            <p:cNvPr id="10" name="Grupo 19"/>
            <p:cNvGrpSpPr>
              <a:grpSpLocks/>
            </p:cNvGrpSpPr>
            <p:nvPr/>
          </p:nvGrpSpPr>
          <p:grpSpPr bwMode="auto">
            <a:xfrm>
              <a:off x="0" y="0"/>
              <a:ext cx="133350" cy="6858000"/>
              <a:chOff x="0" y="0"/>
              <a:chExt cx="133350" cy="6858000"/>
            </a:xfrm>
            <a:grpFill/>
          </p:grpSpPr>
          <p:pic>
            <p:nvPicPr>
              <p:cNvPr id="20"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21"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1" name="Grupo 20"/>
            <p:cNvGrpSpPr>
              <a:grpSpLocks/>
            </p:cNvGrpSpPr>
            <p:nvPr/>
          </p:nvGrpSpPr>
          <p:grpSpPr bwMode="auto">
            <a:xfrm>
              <a:off x="9010650" y="0"/>
              <a:ext cx="133350" cy="6858000"/>
              <a:chOff x="0" y="0"/>
              <a:chExt cx="133350" cy="6858000"/>
            </a:xfrm>
            <a:grpFill/>
          </p:grpSpPr>
          <p:pic>
            <p:nvPicPr>
              <p:cNvPr id="18"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9"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2" name="Grupo 16"/>
            <p:cNvGrpSpPr>
              <a:grpSpLocks/>
            </p:cNvGrpSpPr>
            <p:nvPr/>
          </p:nvGrpSpPr>
          <p:grpSpPr bwMode="auto">
            <a:xfrm>
              <a:off x="0" y="6858000"/>
              <a:ext cx="9144000" cy="133350"/>
              <a:chOff x="0" y="6308725"/>
              <a:chExt cx="9144000" cy="133350"/>
            </a:xfrm>
            <a:grpFill/>
          </p:grpSpPr>
          <p:pic>
            <p:nvPicPr>
              <p:cNvPr id="16"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7"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3" name="Grupo 24"/>
            <p:cNvGrpSpPr>
              <a:grpSpLocks/>
            </p:cNvGrpSpPr>
            <p:nvPr/>
          </p:nvGrpSpPr>
          <p:grpSpPr bwMode="auto">
            <a:xfrm>
              <a:off x="0" y="0"/>
              <a:ext cx="9144000" cy="133351"/>
              <a:chOff x="0" y="6308725"/>
              <a:chExt cx="9144000" cy="133351"/>
            </a:xfrm>
            <a:grpFill/>
          </p:grpSpPr>
          <p:pic>
            <p:nvPicPr>
              <p:cNvPr id="14"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5"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sp>
        <p:nvSpPr>
          <p:cNvPr id="22" name="CaixaDeTexto 21">
            <a:extLst>
              <a:ext uri="{FF2B5EF4-FFF2-40B4-BE49-F238E27FC236}">
                <a16:creationId xmlns:a16="http://schemas.microsoft.com/office/drawing/2014/main" id="{CCE9BFCD-6FDF-430F-8F46-F105CE2EACDB}"/>
              </a:ext>
            </a:extLst>
          </p:cNvPr>
          <p:cNvSpPr txBox="1"/>
          <p:nvPr/>
        </p:nvSpPr>
        <p:spPr>
          <a:xfrm>
            <a:off x="678371" y="371475"/>
            <a:ext cx="4855652" cy="6217087"/>
          </a:xfrm>
          <a:prstGeom prst="rect">
            <a:avLst/>
          </a:prstGeom>
          <a:noFill/>
        </p:spPr>
        <p:txBody>
          <a:bodyPr wrap="square">
            <a:spAutoFit/>
          </a:bodyPr>
          <a:lstStyle/>
          <a:p>
            <a:pPr algn="ctr">
              <a:spcAft>
                <a:spcPts val="800"/>
              </a:spcAft>
            </a:pPr>
            <a:r>
              <a:rPr lang="pt-BR" b="1" i="0" dirty="0">
                <a:ln w="6600">
                  <a:solidFill>
                    <a:schemeClr val="accent2"/>
                  </a:solidFill>
                  <a:prstDash val="solid"/>
                </a:ln>
                <a:solidFill>
                  <a:srgbClr val="FFFFFF"/>
                </a:solidFill>
                <a:effectLst>
                  <a:outerShdw dist="38100" dir="2700000" algn="tl" rotWithShape="0">
                    <a:schemeClr val="accent2"/>
                  </a:outerShdw>
                </a:effectLst>
                <a:latin typeface="Aharoni" panose="02010803020104030203" pitchFamily="2" charset="-79"/>
                <a:cs typeface="Aharoni" panose="02010803020104030203" pitchFamily="2" charset="-79"/>
              </a:rPr>
              <a:t>QUANDO PERDI A RAZÃO</a:t>
            </a:r>
          </a:p>
          <a:p>
            <a:pPr algn="ctr">
              <a:spcAft>
                <a:spcPts val="800"/>
              </a:spcAft>
            </a:pPr>
            <a:r>
              <a:rPr lang="pt-BR" b="1" i="0" dirty="0">
                <a:ln w="6600">
                  <a:solidFill>
                    <a:schemeClr val="accent2"/>
                  </a:solidFill>
                  <a:prstDash val="solid"/>
                </a:ln>
                <a:solidFill>
                  <a:srgbClr val="FFFFFF"/>
                </a:solidFill>
                <a:effectLst>
                  <a:outerShdw dist="38100" dir="2700000" algn="tl" rotWithShape="0">
                    <a:schemeClr val="accent2"/>
                  </a:outerShdw>
                </a:effectLst>
                <a:latin typeface="Aharoni" panose="02010803020104030203" pitchFamily="2" charset="-79"/>
                <a:cs typeface="Aharoni" panose="02010803020104030203" pitchFamily="2" charset="-79"/>
              </a:rPr>
              <a:t> </a:t>
            </a: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Aharoni" panose="02010803020104030203" pitchFamily="2" charset="-79"/>
                <a:cs typeface="Aharoni" panose="02010803020104030203" pitchFamily="2" charset="-79"/>
              </a:rPr>
              <a:t>(04/11/21)</a:t>
            </a:r>
          </a:p>
          <a:p>
            <a:pPr algn="ctr">
              <a:spcAft>
                <a:spcPts val="800"/>
              </a:spcAft>
            </a:pPr>
            <a:endParaRPr lang="pt-BR" b="0" i="0" dirty="0">
              <a:solidFill>
                <a:srgbClr val="222222"/>
              </a:solidFill>
              <a:effectLst/>
              <a:latin typeface="Calibri" panose="020F0502020204030204" pitchFamily="34" charset="0"/>
            </a:endParaRPr>
          </a:p>
          <a:p>
            <a:pPr algn="ctr">
              <a:spcAft>
                <a:spcPts val="800"/>
              </a:spcAft>
            </a:pPr>
            <a:endParaRPr lang="pt-BR" dirty="0">
              <a:solidFill>
                <a:srgbClr val="222222"/>
              </a:solidFill>
              <a:latin typeface="Calibri" panose="020F0502020204030204" pitchFamily="34" charset="0"/>
            </a:endParaRPr>
          </a:p>
          <a:p>
            <a:pPr algn="ctr">
              <a:spcAft>
                <a:spcPts val="800"/>
              </a:spcAft>
            </a:pPr>
            <a:endParaRPr lang="pt-BR" b="0" i="0" dirty="0">
              <a:solidFill>
                <a:srgbClr val="222222"/>
              </a:solidFill>
              <a:effectLst/>
              <a:latin typeface="Calibri" panose="020F0502020204030204" pitchFamily="34" charset="0"/>
            </a:endParaRPr>
          </a:p>
          <a:p>
            <a:pPr algn="ctr">
              <a:spcAft>
                <a:spcPts val="800"/>
              </a:spcAft>
            </a:pPr>
            <a:r>
              <a:rPr lang="pt-BR" b="0" i="0" dirty="0">
                <a:solidFill>
                  <a:srgbClr val="222222"/>
                </a:solidFill>
                <a:effectLst/>
                <a:latin typeface="Calibri" panose="020F0502020204030204" pitchFamily="34" charset="0"/>
              </a:rPr>
              <a:t> </a:t>
            </a:r>
          </a:p>
          <a:p>
            <a:pPr algn="ctr">
              <a:spcAft>
                <a:spcPts val="800"/>
              </a:spcAft>
            </a:pPr>
            <a:endParaRPr lang="pt-BR" b="0" i="0" dirty="0">
              <a:solidFill>
                <a:srgbClr val="222222"/>
              </a:solidFill>
              <a:effectLst/>
              <a:latin typeface="Calibri" panose="020F0502020204030204" pitchFamily="34" charset="0"/>
            </a:endParaRPr>
          </a:p>
          <a:p>
            <a:pPr algn="ctr">
              <a:spcAft>
                <a:spcPts val="800"/>
              </a:spcAft>
            </a:pPr>
            <a:endParaRPr lang="pt-BR" dirty="0">
              <a:solidFill>
                <a:srgbClr val="222222"/>
              </a:solidFill>
              <a:latin typeface="Calibri" panose="020F0502020204030204" pitchFamily="34" charset="0"/>
            </a:endParaRPr>
          </a:p>
          <a:p>
            <a:pPr algn="ctr">
              <a:spcAft>
                <a:spcPts val="800"/>
              </a:spcAft>
            </a:pPr>
            <a:endParaRPr lang="pt-BR" b="0" i="0" dirty="0">
              <a:solidFill>
                <a:srgbClr val="222222"/>
              </a:solidFill>
              <a:effectLst/>
              <a:latin typeface="Calibri" panose="020F0502020204030204" pitchFamily="34" charset="0"/>
            </a:endParaRPr>
          </a:p>
          <a:p>
            <a:pPr algn="ctr">
              <a:spcAft>
                <a:spcPts val="800"/>
              </a:spcAft>
            </a:pPr>
            <a:endParaRPr lang="pt-BR" dirty="0">
              <a:solidFill>
                <a:srgbClr val="222222"/>
              </a:solidFill>
              <a:latin typeface="Calibri" panose="020F0502020204030204" pitchFamily="34" charset="0"/>
            </a:endParaRPr>
          </a:p>
          <a:p>
            <a:pPr algn="ctr">
              <a:spcAft>
                <a:spcPts val="800"/>
              </a:spcAft>
            </a:pPr>
            <a:endParaRPr lang="pt-BR" b="0" i="0" dirty="0">
              <a:solidFill>
                <a:srgbClr val="222222"/>
              </a:solidFill>
              <a:effectLst/>
              <a:latin typeface="Calibri" panose="020F0502020204030204" pitchFamily="34" charset="0"/>
            </a:endParaRPr>
          </a:p>
          <a:p>
            <a:pPr algn="ctr">
              <a:spcAft>
                <a:spcPts val="800"/>
              </a:spcAft>
            </a:pPr>
            <a:endParaRPr lang="pt-BR" dirty="0">
              <a:solidFill>
                <a:srgbClr val="222222"/>
              </a:solidFill>
              <a:latin typeface="Calibri" panose="020F0502020204030204" pitchFamily="34" charset="0"/>
            </a:endParaRPr>
          </a:p>
          <a:p>
            <a:pPr algn="ctr">
              <a:spcAft>
                <a:spcPts val="800"/>
              </a:spcAft>
            </a:pP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Vinda do nada, a mim exposto,</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traiu-me a saúde, era sol-posto.</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Extremamente ansioso, mancando</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p’las</a:t>
            </a: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 pernas: assim caminhando</a:t>
            </a:r>
            <a:endParaRPr lang="pt-BR" sz="2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23" name="CaixaDeTexto 22">
            <a:extLst>
              <a:ext uri="{FF2B5EF4-FFF2-40B4-BE49-F238E27FC236}">
                <a16:creationId xmlns:a16="http://schemas.microsoft.com/office/drawing/2014/main" id="{33F0AAFF-570A-4CB0-9527-575B80D8653A}"/>
              </a:ext>
            </a:extLst>
          </p:cNvPr>
          <p:cNvSpPr txBox="1"/>
          <p:nvPr/>
        </p:nvSpPr>
        <p:spPr>
          <a:xfrm>
            <a:off x="5728308" y="371475"/>
            <a:ext cx="5979603" cy="6073458"/>
          </a:xfrm>
          <a:prstGeom prst="rect">
            <a:avLst/>
          </a:prstGeom>
          <a:noFill/>
        </p:spPr>
        <p:txBody>
          <a:bodyPr wrap="square">
            <a:spAutoFit/>
          </a:bodyPr>
          <a:lstStyle/>
          <a:p>
            <a:pPr algn="ctr">
              <a:spcAft>
                <a:spcPts val="800"/>
              </a:spcAft>
            </a:pPr>
            <a:r>
              <a:rPr lang="pt-BR" sz="1800" b="1" dirty="0">
                <a:ln w="6600">
                  <a:solidFill>
                    <a:schemeClr val="accent2"/>
                  </a:solidFill>
                  <a:prstDash val="solid"/>
                </a:ln>
                <a:solidFill>
                  <a:srgbClr val="FF0000"/>
                </a:solidFill>
                <a:effectLst>
                  <a:outerShdw dist="38100" dir="2700000" algn="tl" rotWithShape="0">
                    <a:schemeClr val="accent2"/>
                  </a:outerShdw>
                </a:effectLst>
                <a:latin typeface="Cooper Black" panose="0208090404030B020404" pitchFamily="18" charset="0"/>
              </a:rPr>
              <a:t>É A ESCREVER QUE ME SINTO FELIZ </a:t>
            </a:r>
          </a:p>
          <a:p>
            <a:pPr algn="ctr">
              <a:spcAft>
                <a:spcPts val="800"/>
              </a:spcAft>
            </a:pPr>
            <a:r>
              <a:rPr lang="pt-BR" sz="1800" b="1" dirty="0">
                <a:ln w="6600">
                  <a:solidFill>
                    <a:schemeClr val="accent2"/>
                  </a:solidFill>
                  <a:prstDash val="solid"/>
                </a:ln>
                <a:solidFill>
                  <a:srgbClr val="FF0000"/>
                </a:solidFill>
                <a:effectLst>
                  <a:outerShdw dist="38100" dir="2700000" algn="tl" rotWithShape="0">
                    <a:schemeClr val="accent2"/>
                  </a:outerShdw>
                </a:effectLst>
                <a:latin typeface="Cooper Black" panose="0208090404030B020404" pitchFamily="18" charset="0"/>
              </a:rPr>
              <a:t>(07/11/21</a:t>
            </a:r>
            <a:r>
              <a:rPr lang="pt-BR" sz="1800" dirty="0">
                <a:effectLst/>
                <a:latin typeface="Calibri" panose="020F0502020204030204" pitchFamily="34" charset="0"/>
              </a:rPr>
              <a:t>)</a:t>
            </a:r>
          </a:p>
          <a:p>
            <a:pPr algn="ctr">
              <a:spcAft>
                <a:spcPts val="800"/>
              </a:spcAft>
            </a:pPr>
            <a:endParaRPr lang="pt-BR" sz="1800" dirty="0">
              <a:effectLst/>
              <a:latin typeface="Calibri" panose="020F0502020204030204" pitchFamily="34" charset="0"/>
            </a:endParaRPr>
          </a:p>
          <a:p>
            <a:pPr algn="ctr">
              <a:spcAft>
                <a:spcPts val="800"/>
              </a:spcAft>
            </a:pPr>
            <a:endParaRPr lang="pt-BR" dirty="0">
              <a:latin typeface="Calibri" panose="020F0502020204030204" pitchFamily="34" charset="0"/>
            </a:endParaRPr>
          </a:p>
          <a:p>
            <a:pPr algn="ctr">
              <a:spcAft>
                <a:spcPts val="800"/>
              </a:spcAft>
            </a:pPr>
            <a:endParaRPr lang="pt-BR" sz="1800" dirty="0">
              <a:effectLst/>
              <a:latin typeface="Calibri" panose="020F0502020204030204" pitchFamily="34" charset="0"/>
            </a:endParaRPr>
          </a:p>
          <a:p>
            <a:pPr algn="ctr">
              <a:spcAft>
                <a:spcPts val="800"/>
              </a:spcAft>
            </a:pPr>
            <a:endParaRPr lang="pt-BR" sz="1800" dirty="0">
              <a:effectLst/>
              <a:latin typeface="Calibri" panose="020F0502020204030204" pitchFamily="34" charset="0"/>
            </a:endParaRPr>
          </a:p>
          <a:p>
            <a:pPr algn="ctr">
              <a:spcAft>
                <a:spcPts val="800"/>
              </a:spcAft>
            </a:pPr>
            <a:endParaRPr lang="pt-BR" dirty="0">
              <a:latin typeface="Calibri" panose="020F0502020204030204" pitchFamily="34" charset="0"/>
            </a:endParaRPr>
          </a:p>
          <a:p>
            <a:pPr algn="ctr">
              <a:spcAft>
                <a:spcPts val="800"/>
              </a:spcAft>
            </a:pP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Basta-nos, uma palavra amiga,</a:t>
            </a: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para levar de vencida</a:t>
            </a: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solidão, tristeza tamanha,</a:t>
            </a: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que vez outra, nos apanha.</a:t>
            </a: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Não custa nada ser solidário</a:t>
            </a: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quem nos perscrute o imaginário,</a:t>
            </a: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para nos sentirmos gente</a:t>
            </a:r>
            <a:b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br>
            <a:r>
              <a:rPr lang="pt-BR" sz="2400" b="1" dirty="0">
                <a:ln w="6600">
                  <a:solidFill>
                    <a:schemeClr val="accent2"/>
                  </a:solidFill>
                  <a:prstDash val="solid"/>
                </a:ln>
                <a:solidFill>
                  <a:srgbClr val="FF0000"/>
                </a:solidFill>
                <a:effectLst>
                  <a:outerShdw dist="38100" dir="2700000" algn="tl" rotWithShape="0">
                    <a:schemeClr val="accent2"/>
                  </a:outerShdw>
                </a:effectLst>
                <a:latin typeface="Calibri" panose="020F0502020204030204" pitchFamily="34" charset="0"/>
              </a:rPr>
              <a:t>de forma mais permanente</a:t>
            </a:r>
            <a:endParaRPr lang="pt-BR" sz="2400" b="1" dirty="0">
              <a:ln w="6600">
                <a:solidFill>
                  <a:schemeClr val="accent2"/>
                </a:solidFill>
                <a:prstDash val="solid"/>
              </a:ln>
              <a:solidFill>
                <a:srgbClr val="FF0000"/>
              </a:solidFill>
              <a:effectLst>
                <a:outerShdw dist="38100" dir="2700000" algn="tl" rotWithShape="0">
                  <a:schemeClr val="accent2"/>
                </a:outerShdw>
              </a:effectLst>
            </a:endParaRPr>
          </a:p>
        </p:txBody>
      </p:sp>
      <p:pic>
        <p:nvPicPr>
          <p:cNvPr id="3" name="Imagem 2">
            <a:extLst>
              <a:ext uri="{FF2B5EF4-FFF2-40B4-BE49-F238E27FC236}">
                <a16:creationId xmlns:a16="http://schemas.microsoft.com/office/drawing/2014/main" id="{081E5B86-B38C-4C4E-923C-91D61D2030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372" y="2589935"/>
            <a:ext cx="4270635" cy="2964914"/>
          </a:xfrm>
          <a:prstGeom prst="rect">
            <a:avLst/>
          </a:prstGeom>
          <a:effectLst>
            <a:softEdge rad="635000"/>
          </a:effectLst>
        </p:spPr>
      </p:pic>
      <p:pic>
        <p:nvPicPr>
          <p:cNvPr id="5" name="Imagem 4">
            <a:extLst>
              <a:ext uri="{FF2B5EF4-FFF2-40B4-BE49-F238E27FC236}">
                <a16:creationId xmlns:a16="http://schemas.microsoft.com/office/drawing/2014/main" id="{DF77EF97-70D8-4DB7-87EF-2461DB6D68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4086" y="834266"/>
            <a:ext cx="4340425" cy="2442775"/>
          </a:xfrm>
          <a:prstGeom prst="rect">
            <a:avLst/>
          </a:prstGeom>
          <a:effectLst>
            <a:softEdge rad="635000"/>
          </a:effectLst>
        </p:spPr>
      </p:pic>
      <p:pic>
        <p:nvPicPr>
          <p:cNvPr id="7" name="Imagem 6">
            <a:extLst>
              <a:ext uri="{FF2B5EF4-FFF2-40B4-BE49-F238E27FC236}">
                <a16:creationId xmlns:a16="http://schemas.microsoft.com/office/drawing/2014/main" id="{A6EA4D8D-CC30-4372-9F58-455230AEA5B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2075" y="728422"/>
            <a:ext cx="5012613" cy="2467539"/>
          </a:xfrm>
          <a:prstGeom prst="rect">
            <a:avLst/>
          </a:prstGeom>
          <a:effectLst>
            <a:softEdge rad="635000"/>
          </a:effectLst>
        </p:spPr>
      </p:pic>
    </p:spTree>
    <p:extLst>
      <p:ext uri="{BB962C8B-B14F-4D97-AF65-F5344CB8AC3E}">
        <p14:creationId xmlns:p14="http://schemas.microsoft.com/office/powerpoint/2010/main" val="1251731756"/>
      </p:ext>
    </p:extLst>
  </p:cSld>
  <p:clrMapOvr>
    <a:masterClrMapping/>
  </p:clrMapOvr>
  <mc:AlternateContent xmlns:mc="http://schemas.openxmlformats.org/markup-compatibility/2006" xmlns:p14="http://schemas.microsoft.com/office/powerpoint/2010/main">
    <mc:Choice Requires="p14">
      <p:transition spd="slow" p14:dur="5000" advClick="0" advTm="42000">
        <p14:glitter pattern="hexagon"/>
        <p:sndAc>
          <p:stSnd loop="1">
            <p:snd r:embed="rId2" name="10. Bonita.wav"/>
          </p:stSnd>
        </p:sndAc>
      </p:transition>
    </mc:Choice>
    <mc:Fallback xmlns="">
      <p:transition spd="slow" advClick="0" advTm="42000">
        <p:fade/>
        <p:sndAc>
          <p:stSnd loop="1">
            <p:snd r:embed="rId7" name="10. Bonit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0" fill="hold"/>
                                        <p:tgtEl>
                                          <p:spTgt spid="22"/>
                                        </p:tgtEl>
                                        <p:attrNameLst>
                                          <p:attrName>ppt_w</p:attrName>
                                        </p:attrNameLst>
                                      </p:cBhvr>
                                      <p:tavLst>
                                        <p:tav tm="0">
                                          <p:val>
                                            <p:fltVal val="0"/>
                                          </p:val>
                                        </p:tav>
                                        <p:tav tm="100000">
                                          <p:val>
                                            <p:strVal val="#ppt_w"/>
                                          </p:val>
                                        </p:tav>
                                      </p:tavLst>
                                    </p:anim>
                                    <p:anim calcmode="lin" valueType="num">
                                      <p:cBhvr>
                                        <p:cTn id="8" dur="5000" fill="hold"/>
                                        <p:tgtEl>
                                          <p:spTgt spid="22"/>
                                        </p:tgtEl>
                                        <p:attrNameLst>
                                          <p:attrName>ppt_h</p:attrName>
                                        </p:attrNameLst>
                                      </p:cBhvr>
                                      <p:tavLst>
                                        <p:tav tm="0">
                                          <p:val>
                                            <p:fltVal val="0"/>
                                          </p:val>
                                        </p:tav>
                                        <p:tav tm="100000">
                                          <p:val>
                                            <p:strVal val="#ppt_h"/>
                                          </p:val>
                                        </p:tav>
                                      </p:tavLst>
                                    </p:anim>
                                    <p:animEffect transition="in" filter="fade">
                                      <p:cBhvr>
                                        <p:cTn id="9" dur="5000"/>
                                        <p:tgtEl>
                                          <p:spTgt spid="22"/>
                                        </p:tgtEl>
                                      </p:cBhvr>
                                    </p:animEffect>
                                  </p:childTnLst>
                                </p:cTn>
                              </p:par>
                            </p:childTnLst>
                          </p:cTn>
                        </p:par>
                        <p:par>
                          <p:cTn id="10" fill="hold">
                            <p:stCondLst>
                              <p:cond delay="5000"/>
                            </p:stCondLst>
                            <p:childTnLst>
                              <p:par>
                                <p:cTn id="11" presetID="53" presetClass="entr" presetSubtype="52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0" fill="hold"/>
                                        <p:tgtEl>
                                          <p:spTgt spid="23"/>
                                        </p:tgtEl>
                                        <p:attrNameLst>
                                          <p:attrName>ppt_w</p:attrName>
                                        </p:attrNameLst>
                                      </p:cBhvr>
                                      <p:tavLst>
                                        <p:tav tm="0">
                                          <p:val>
                                            <p:fltVal val="0"/>
                                          </p:val>
                                        </p:tav>
                                        <p:tav tm="100000">
                                          <p:val>
                                            <p:strVal val="#ppt_w"/>
                                          </p:val>
                                        </p:tav>
                                      </p:tavLst>
                                    </p:anim>
                                    <p:anim calcmode="lin" valueType="num">
                                      <p:cBhvr>
                                        <p:cTn id="14" dur="5000" fill="hold"/>
                                        <p:tgtEl>
                                          <p:spTgt spid="23"/>
                                        </p:tgtEl>
                                        <p:attrNameLst>
                                          <p:attrName>ppt_h</p:attrName>
                                        </p:attrNameLst>
                                      </p:cBhvr>
                                      <p:tavLst>
                                        <p:tav tm="0">
                                          <p:val>
                                            <p:fltVal val="0"/>
                                          </p:val>
                                        </p:tav>
                                        <p:tav tm="100000">
                                          <p:val>
                                            <p:strVal val="#ppt_h"/>
                                          </p:val>
                                        </p:tav>
                                      </p:tavLst>
                                    </p:anim>
                                    <p:animEffect transition="in" filter="fade">
                                      <p:cBhvr>
                                        <p:cTn id="15" dur="5000"/>
                                        <p:tgtEl>
                                          <p:spTgt spid="23"/>
                                        </p:tgtEl>
                                      </p:cBhvr>
                                    </p:animEffect>
                                    <p:anim calcmode="lin" valueType="num">
                                      <p:cBhvr>
                                        <p:cTn id="16" dur="5000" fill="hold"/>
                                        <p:tgtEl>
                                          <p:spTgt spid="23"/>
                                        </p:tgtEl>
                                        <p:attrNameLst>
                                          <p:attrName>ppt_x</p:attrName>
                                        </p:attrNameLst>
                                      </p:cBhvr>
                                      <p:tavLst>
                                        <p:tav tm="0">
                                          <p:val>
                                            <p:fltVal val="0.5"/>
                                          </p:val>
                                        </p:tav>
                                        <p:tav tm="100000">
                                          <p:val>
                                            <p:strVal val="#ppt_x"/>
                                          </p:val>
                                        </p:tav>
                                      </p:tavLst>
                                    </p:anim>
                                    <p:anim calcmode="lin" valueType="num">
                                      <p:cBhvr>
                                        <p:cTn id="17" dur="5000" fill="hold"/>
                                        <p:tgtEl>
                                          <p:spTgt spid="23"/>
                                        </p:tgtEl>
                                        <p:attrNameLst>
                                          <p:attrName>ppt_y</p:attrName>
                                        </p:attrNameLst>
                                      </p:cBhvr>
                                      <p:tavLst>
                                        <p:tav tm="0">
                                          <p:val>
                                            <p:fltVal val="0.5"/>
                                          </p:val>
                                        </p:tav>
                                        <p:tav tm="100000">
                                          <p:val>
                                            <p:strVal val="#ppt_y"/>
                                          </p:val>
                                        </p:tav>
                                      </p:tavLst>
                                    </p:anim>
                                  </p:childTnLst>
                                </p:cTn>
                              </p:par>
                              <p:par>
                                <p:cTn id="18" presetID="5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fltVal val="0"/>
                                          </p:val>
                                        </p:tav>
                                        <p:tav tm="100000">
                                          <p:val>
                                            <p:strVal val="#ppt_w"/>
                                          </p:val>
                                        </p:tav>
                                      </p:tavLst>
                                    </p:anim>
                                    <p:anim calcmode="lin" valueType="num">
                                      <p:cBhvr>
                                        <p:cTn id="21" dur="5000" fill="hold"/>
                                        <p:tgtEl>
                                          <p:spTgt spid="5"/>
                                        </p:tgtEl>
                                        <p:attrNameLst>
                                          <p:attrName>ppt_h</p:attrName>
                                        </p:attrNameLst>
                                      </p:cBhvr>
                                      <p:tavLst>
                                        <p:tav tm="0">
                                          <p:val>
                                            <p:fltVal val="0"/>
                                          </p:val>
                                        </p:tav>
                                        <p:tav tm="100000">
                                          <p:val>
                                            <p:strVal val="#ppt_h"/>
                                          </p:val>
                                        </p:tav>
                                      </p:tavLst>
                                    </p:anim>
                                    <p:animEffect transition="in" filter="fade">
                                      <p:cBhvr>
                                        <p:cTn id="22" dur="5000"/>
                                        <p:tgtEl>
                                          <p:spTgt spid="5"/>
                                        </p:tgtEl>
                                      </p:cBhvr>
                                    </p:animEffect>
                                  </p:childTnLst>
                                </p:cTn>
                              </p:par>
                            </p:childTnLst>
                          </p:cTn>
                        </p:par>
                        <p:par>
                          <p:cTn id="23" fill="hold">
                            <p:stCondLst>
                              <p:cond delay="10000"/>
                            </p:stCondLst>
                            <p:childTnLst>
                              <p:par>
                                <p:cTn id="24" presetID="10" presetClass="entr" presetSubtype="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0"/>
                                        <p:tgtEl>
                                          <p:spTgt spid="3"/>
                                        </p:tgtEl>
                                      </p:cBhvr>
                                    </p:animEffect>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0" fill="hold"/>
                                        <p:tgtEl>
                                          <p:spTgt spid="7"/>
                                        </p:tgtEl>
                                        <p:attrNameLst>
                                          <p:attrName>ppt_w</p:attrName>
                                        </p:attrNameLst>
                                      </p:cBhvr>
                                      <p:tavLst>
                                        <p:tav tm="0">
                                          <p:val>
                                            <p:fltVal val="0"/>
                                          </p:val>
                                        </p:tav>
                                        <p:tav tm="100000">
                                          <p:val>
                                            <p:strVal val="#ppt_w"/>
                                          </p:val>
                                        </p:tav>
                                      </p:tavLst>
                                    </p:anim>
                                    <p:anim calcmode="lin" valueType="num">
                                      <p:cBhvr>
                                        <p:cTn id="30" dur="5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000"/>
          </a:stretch>
        </a:blipFill>
        <a:effectLst/>
      </p:bgPr>
    </p:bg>
    <p:spTree>
      <p:nvGrpSpPr>
        <p:cNvPr id="1" name=""/>
        <p:cNvGrpSpPr/>
        <p:nvPr/>
      </p:nvGrpSpPr>
      <p:grpSpPr>
        <a:xfrm>
          <a:off x="0" y="0"/>
          <a:ext cx="0" cy="0"/>
          <a:chOff x="0" y="0"/>
          <a:chExt cx="0" cy="0"/>
        </a:xfrm>
      </p:grpSpPr>
      <p:grpSp>
        <p:nvGrpSpPr>
          <p:cNvPr id="9" name="Grupo 18"/>
          <p:cNvGrpSpPr>
            <a:grpSpLocks/>
          </p:cNvGrpSpPr>
          <p:nvPr/>
        </p:nvGrpSpPr>
        <p:grpSpPr bwMode="auto">
          <a:xfrm>
            <a:off x="0" y="-7509"/>
            <a:ext cx="12192000" cy="6858000"/>
            <a:chOff x="0" y="0"/>
            <a:chExt cx="9144000" cy="6991350"/>
          </a:xfrm>
          <a:scene3d>
            <a:camera prst="orthographicFront"/>
            <a:lightRig rig="sunset" dir="t"/>
          </a:scene3d>
        </p:grpSpPr>
        <p:grpSp>
          <p:nvGrpSpPr>
            <p:cNvPr id="10" name="Grupo 19"/>
            <p:cNvGrpSpPr>
              <a:grpSpLocks/>
            </p:cNvGrpSpPr>
            <p:nvPr/>
          </p:nvGrpSpPr>
          <p:grpSpPr bwMode="auto">
            <a:xfrm>
              <a:off x="0" y="0"/>
              <a:ext cx="133350" cy="6858000"/>
              <a:chOff x="0" y="0"/>
              <a:chExt cx="133350" cy="6858000"/>
            </a:xfrm>
          </p:grpSpPr>
          <p:pic>
            <p:nvPicPr>
              <p:cNvPr id="20"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21"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1" name="Grupo 20"/>
            <p:cNvGrpSpPr>
              <a:grpSpLocks/>
            </p:cNvGrpSpPr>
            <p:nvPr/>
          </p:nvGrpSpPr>
          <p:grpSpPr bwMode="auto">
            <a:xfrm>
              <a:off x="9010650" y="0"/>
              <a:ext cx="133350" cy="6858000"/>
              <a:chOff x="0" y="0"/>
              <a:chExt cx="133350" cy="6858000"/>
            </a:xfrm>
          </p:grpSpPr>
          <p:pic>
            <p:nvPicPr>
              <p:cNvPr id="18"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9"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2" name="Grupo 16"/>
            <p:cNvGrpSpPr>
              <a:grpSpLocks/>
            </p:cNvGrpSpPr>
            <p:nvPr/>
          </p:nvGrpSpPr>
          <p:grpSpPr bwMode="auto">
            <a:xfrm>
              <a:off x="0" y="6858000"/>
              <a:ext cx="9144000" cy="133350"/>
              <a:chOff x="0" y="6308725"/>
              <a:chExt cx="9144000" cy="133350"/>
            </a:xfrm>
          </p:grpSpPr>
          <p:pic>
            <p:nvPicPr>
              <p:cNvPr id="16"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7"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3" name="Grupo 24"/>
            <p:cNvGrpSpPr>
              <a:grpSpLocks/>
            </p:cNvGrpSpPr>
            <p:nvPr/>
          </p:nvGrpSpPr>
          <p:grpSpPr bwMode="auto">
            <a:xfrm>
              <a:off x="0" y="0"/>
              <a:ext cx="9144000" cy="133351"/>
              <a:chOff x="0" y="6308725"/>
              <a:chExt cx="9144000" cy="133351"/>
            </a:xfrm>
          </p:grpSpPr>
          <p:pic>
            <p:nvPicPr>
              <p:cNvPr id="14"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5"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30781177"/>
      </p:ext>
    </p:extLst>
  </p:cSld>
  <p:clrMapOvr>
    <a:masterClrMapping/>
  </p:clrMapOvr>
  <mc:AlternateContent xmlns:mc="http://schemas.openxmlformats.org/markup-compatibility/2006" xmlns:p14="http://schemas.microsoft.com/office/powerpoint/2010/main">
    <mc:Choice Requires="p14">
      <p:transition spd="slow" p14:dur="3000" advClick="0" advTm="2000">
        <p14:flythrough/>
      </p:transition>
    </mc:Choice>
    <mc:Fallback xmlns="">
      <p:transition spd="slow" advClick="0" advTm="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gradFill>
        <a:effectLst/>
      </p:bgPr>
    </p:bg>
    <p:spTree>
      <p:nvGrpSpPr>
        <p:cNvPr id="1" name=""/>
        <p:cNvGrpSpPr/>
        <p:nvPr/>
      </p:nvGrpSpPr>
      <p:grpSpPr>
        <a:xfrm>
          <a:off x="0" y="0"/>
          <a:ext cx="0" cy="0"/>
          <a:chOff x="0" y="0"/>
          <a:chExt cx="0" cy="0"/>
        </a:xfrm>
      </p:grpSpPr>
      <p:grpSp>
        <p:nvGrpSpPr>
          <p:cNvPr id="9" name="Grupo 18"/>
          <p:cNvGrpSpPr>
            <a:grpSpLocks/>
          </p:cNvGrpSpPr>
          <p:nvPr/>
        </p:nvGrpSpPr>
        <p:grpSpPr bwMode="auto">
          <a:xfrm>
            <a:off x="0" y="-7509"/>
            <a:ext cx="12192000" cy="6858000"/>
            <a:chOff x="0" y="0"/>
            <a:chExt cx="9144000" cy="6991350"/>
          </a:xfrm>
          <a:scene3d>
            <a:camera prst="orthographicFront"/>
            <a:lightRig rig="sunset" dir="t"/>
          </a:scene3d>
        </p:grpSpPr>
        <p:grpSp>
          <p:nvGrpSpPr>
            <p:cNvPr id="10" name="Grupo 19"/>
            <p:cNvGrpSpPr>
              <a:grpSpLocks/>
            </p:cNvGrpSpPr>
            <p:nvPr/>
          </p:nvGrpSpPr>
          <p:grpSpPr bwMode="auto">
            <a:xfrm>
              <a:off x="0" y="0"/>
              <a:ext cx="133350" cy="6858000"/>
              <a:chOff x="0" y="0"/>
              <a:chExt cx="133350" cy="6858000"/>
            </a:xfrm>
          </p:grpSpPr>
          <p:pic>
            <p:nvPicPr>
              <p:cNvPr id="20"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21"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1" name="Grupo 20"/>
            <p:cNvGrpSpPr>
              <a:grpSpLocks/>
            </p:cNvGrpSpPr>
            <p:nvPr/>
          </p:nvGrpSpPr>
          <p:grpSpPr bwMode="auto">
            <a:xfrm>
              <a:off x="9010650" y="0"/>
              <a:ext cx="133350" cy="6858000"/>
              <a:chOff x="0" y="0"/>
              <a:chExt cx="133350" cy="6858000"/>
            </a:xfrm>
          </p:grpSpPr>
          <p:pic>
            <p:nvPicPr>
              <p:cNvPr id="18"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9"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2" name="Grupo 16"/>
            <p:cNvGrpSpPr>
              <a:grpSpLocks/>
            </p:cNvGrpSpPr>
            <p:nvPr/>
          </p:nvGrpSpPr>
          <p:grpSpPr bwMode="auto">
            <a:xfrm>
              <a:off x="0" y="6858000"/>
              <a:ext cx="9144000" cy="133350"/>
              <a:chOff x="0" y="6308725"/>
              <a:chExt cx="9144000" cy="133350"/>
            </a:xfrm>
          </p:grpSpPr>
          <p:pic>
            <p:nvPicPr>
              <p:cNvPr id="16"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7"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3" name="Grupo 24"/>
            <p:cNvGrpSpPr>
              <a:grpSpLocks/>
            </p:cNvGrpSpPr>
            <p:nvPr/>
          </p:nvGrpSpPr>
          <p:grpSpPr bwMode="auto">
            <a:xfrm>
              <a:off x="0" y="0"/>
              <a:ext cx="9144000" cy="133351"/>
              <a:chOff x="0" y="6308725"/>
              <a:chExt cx="9144000" cy="133351"/>
            </a:xfrm>
          </p:grpSpPr>
          <p:pic>
            <p:nvPicPr>
              <p:cNvPr id="14"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5"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0070C0"/>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
        <p:nvSpPr>
          <p:cNvPr id="4" name="AutoShape 2">
            <a:extLst>
              <a:ext uri="{FF2B5EF4-FFF2-40B4-BE49-F238E27FC236}">
                <a16:creationId xmlns:a16="http://schemas.microsoft.com/office/drawing/2014/main" id="{BA31B681-9017-413E-AD0A-7F27834C7AD5}"/>
              </a:ext>
            </a:extLst>
          </p:cNvPr>
          <p:cNvSpPr>
            <a:spLocks noChangeAspect="1" noChangeArrowheads="1"/>
          </p:cNvSpPr>
          <p:nvPr/>
        </p:nvSpPr>
        <p:spPr bwMode="auto">
          <a:xfrm>
            <a:off x="1511300" y="8255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22" name="CaixaDeTexto 21">
            <a:extLst>
              <a:ext uri="{FF2B5EF4-FFF2-40B4-BE49-F238E27FC236}">
                <a16:creationId xmlns:a16="http://schemas.microsoft.com/office/drawing/2014/main" id="{C18DE6D9-AEAF-411B-81A4-CD02686E6F87}"/>
              </a:ext>
            </a:extLst>
          </p:cNvPr>
          <p:cNvSpPr txBox="1"/>
          <p:nvPr/>
        </p:nvSpPr>
        <p:spPr>
          <a:xfrm>
            <a:off x="573996" y="4217883"/>
            <a:ext cx="4886510" cy="1938992"/>
          </a:xfrm>
          <a:prstGeom prst="rect">
            <a:avLst/>
          </a:prstGeom>
          <a:noFill/>
        </p:spPr>
        <p:txBody>
          <a:bodyPr wrap="square">
            <a:spAutoFit/>
          </a:bodyPr>
          <a:lstStyle/>
          <a:p>
            <a:pPr algn="ctr"/>
            <a:r>
              <a:rPr lang="pt-BR" sz="2400" b="1" i="0" dirty="0">
                <a:solidFill>
                  <a:srgbClr val="00B0F0"/>
                </a:solidFill>
                <a:effectLst/>
                <a:latin typeface="Calibri" panose="020F0502020204030204" pitchFamily="34" charset="0"/>
              </a:rPr>
              <a:t>lá espantava os nervos e o encosto.</a:t>
            </a:r>
            <a:br>
              <a:rPr lang="pt-BR" sz="2400" b="1" i="0" dirty="0">
                <a:solidFill>
                  <a:srgbClr val="00B0F0"/>
                </a:solidFill>
                <a:effectLst/>
                <a:latin typeface="Calibri" panose="020F0502020204030204" pitchFamily="34" charset="0"/>
              </a:rPr>
            </a:br>
            <a:r>
              <a:rPr lang="pt-BR" sz="2400" b="1" i="0" dirty="0">
                <a:solidFill>
                  <a:srgbClr val="00B0F0"/>
                </a:solidFill>
                <a:effectLst/>
                <a:latin typeface="Calibri" panose="020F0502020204030204" pitchFamily="34" charset="0"/>
              </a:rPr>
              <a:t>A razão, perdi-a – não era suposto</a:t>
            </a:r>
            <a:br>
              <a:rPr lang="pt-BR" sz="2400" b="1" i="0" dirty="0">
                <a:solidFill>
                  <a:srgbClr val="00B0F0"/>
                </a:solidFill>
                <a:effectLst/>
                <a:latin typeface="Calibri" panose="020F0502020204030204" pitchFamily="34" charset="0"/>
              </a:rPr>
            </a:br>
            <a:r>
              <a:rPr lang="pt-BR" sz="2400" b="1" i="0" dirty="0">
                <a:solidFill>
                  <a:srgbClr val="00B0F0"/>
                </a:solidFill>
                <a:effectLst/>
                <a:latin typeface="Calibri" panose="020F0502020204030204" pitchFamily="34" charset="0"/>
              </a:rPr>
              <a:t>saber de mim, como entrando</a:t>
            </a:r>
            <a:br>
              <a:rPr lang="pt-BR" sz="2400" b="1" i="0" dirty="0">
                <a:solidFill>
                  <a:srgbClr val="00B0F0"/>
                </a:solidFill>
                <a:effectLst/>
                <a:latin typeface="Calibri" panose="020F0502020204030204" pitchFamily="34" charset="0"/>
              </a:rPr>
            </a:br>
            <a:r>
              <a:rPr lang="pt-BR" sz="2400" b="1" i="0" dirty="0">
                <a:solidFill>
                  <a:srgbClr val="00B0F0"/>
                </a:solidFill>
                <a:effectLst/>
                <a:latin typeface="Calibri" panose="020F0502020204030204" pitchFamily="34" charset="0"/>
              </a:rPr>
              <a:t>o medo, como à morte lembrando.</a:t>
            </a:r>
            <a:br>
              <a:rPr lang="pt-BR" sz="2400" b="1" i="0" dirty="0">
                <a:solidFill>
                  <a:srgbClr val="00B0F0"/>
                </a:solidFill>
                <a:effectLst/>
                <a:latin typeface="Calibri" panose="020F0502020204030204" pitchFamily="34" charset="0"/>
              </a:rPr>
            </a:br>
            <a:endParaRPr lang="pt-BR" sz="2400" b="1" dirty="0">
              <a:solidFill>
                <a:srgbClr val="00B0F0"/>
              </a:solidFill>
            </a:endParaRPr>
          </a:p>
        </p:txBody>
      </p:sp>
      <p:sp>
        <p:nvSpPr>
          <p:cNvPr id="24" name="CaixaDeTexto 23">
            <a:extLst>
              <a:ext uri="{FF2B5EF4-FFF2-40B4-BE49-F238E27FC236}">
                <a16:creationId xmlns:a16="http://schemas.microsoft.com/office/drawing/2014/main" id="{99B9904F-D181-4C16-88C8-A56AD3A7A4EE}"/>
              </a:ext>
            </a:extLst>
          </p:cNvPr>
          <p:cNvSpPr txBox="1"/>
          <p:nvPr/>
        </p:nvSpPr>
        <p:spPr>
          <a:xfrm>
            <a:off x="7061200" y="3133672"/>
            <a:ext cx="4707448" cy="3477875"/>
          </a:xfrm>
          <a:prstGeom prst="rect">
            <a:avLst/>
          </a:prstGeom>
          <a:noFill/>
        </p:spPr>
        <p:txBody>
          <a:bodyPr wrap="square">
            <a:spAutoFit/>
          </a:bodyPr>
          <a:lstStyle/>
          <a:p>
            <a:pPr algn="ctr"/>
            <a:r>
              <a:rPr lang="pt-BR" sz="2000" b="1" dirty="0">
                <a:solidFill>
                  <a:srgbClr val="00B050"/>
                </a:solidFill>
                <a:effectLst/>
                <a:latin typeface="Calibri" panose="020F0502020204030204" pitchFamily="34" charset="0"/>
              </a:rPr>
              <a:t>Nascemos; morremos: certo e sabido;</a:t>
            </a:r>
            <a:br>
              <a:rPr lang="pt-BR" sz="2000" b="1" dirty="0">
                <a:solidFill>
                  <a:srgbClr val="00B050"/>
                </a:solidFill>
                <a:effectLst/>
                <a:latin typeface="Calibri" panose="020F0502020204030204" pitchFamily="34" charset="0"/>
              </a:rPr>
            </a:br>
            <a:r>
              <a:rPr lang="pt-BR" sz="2000" b="1" dirty="0">
                <a:solidFill>
                  <a:srgbClr val="00B050"/>
                </a:solidFill>
                <a:effectLst/>
                <a:latin typeface="Calibri" panose="020F0502020204030204" pitchFamily="34" charset="0"/>
              </a:rPr>
              <a:t>que de nada vale andar oprimido</a:t>
            </a:r>
            <a:br>
              <a:rPr lang="pt-BR" sz="2000" b="1" dirty="0">
                <a:solidFill>
                  <a:srgbClr val="00B050"/>
                </a:solidFill>
                <a:effectLst/>
                <a:latin typeface="Calibri" panose="020F0502020204030204" pitchFamily="34" charset="0"/>
              </a:rPr>
            </a:br>
            <a:r>
              <a:rPr lang="pt-BR" sz="2000" b="1" dirty="0">
                <a:solidFill>
                  <a:srgbClr val="00B050"/>
                </a:solidFill>
                <a:effectLst/>
                <a:latin typeface="Calibri" panose="020F0502020204030204" pitchFamily="34" charset="0"/>
              </a:rPr>
              <a:t>sem um amigo sequer,</a:t>
            </a:r>
            <a:br>
              <a:rPr lang="pt-BR" sz="2000" b="1" dirty="0">
                <a:solidFill>
                  <a:srgbClr val="00B050"/>
                </a:solidFill>
                <a:effectLst/>
                <a:latin typeface="Calibri" panose="020F0502020204030204" pitchFamily="34" charset="0"/>
              </a:rPr>
            </a:br>
            <a:r>
              <a:rPr lang="pt-BR" sz="2000" b="1" dirty="0">
                <a:solidFill>
                  <a:srgbClr val="00B050"/>
                </a:solidFill>
                <a:effectLst/>
                <a:latin typeface="Calibri" panose="020F0502020204030204" pitchFamily="34" charset="0"/>
              </a:rPr>
              <a:t>que se preocupe e bem nos quer.</a:t>
            </a:r>
            <a:br>
              <a:rPr lang="pt-BR" sz="2000" b="1" dirty="0">
                <a:solidFill>
                  <a:srgbClr val="00B050"/>
                </a:solidFill>
                <a:effectLst/>
                <a:latin typeface="Calibri" panose="020F0502020204030204" pitchFamily="34" charset="0"/>
              </a:rPr>
            </a:br>
            <a:br>
              <a:rPr lang="pt-BR" sz="2000" b="1" dirty="0">
                <a:solidFill>
                  <a:srgbClr val="00B050"/>
                </a:solidFill>
                <a:effectLst/>
                <a:latin typeface="Calibri" panose="020F0502020204030204" pitchFamily="34" charset="0"/>
              </a:rPr>
            </a:br>
            <a:r>
              <a:rPr lang="pt-BR" sz="2000" b="1" dirty="0">
                <a:solidFill>
                  <a:srgbClr val="00B050"/>
                </a:solidFill>
                <a:effectLst/>
                <a:latin typeface="Calibri" panose="020F0502020204030204" pitchFamily="34" charset="0"/>
              </a:rPr>
              <a:t>Traz, em teus lábios, um sorriso,</a:t>
            </a:r>
            <a:br>
              <a:rPr lang="pt-BR" sz="2000" b="1" dirty="0">
                <a:solidFill>
                  <a:srgbClr val="00B050"/>
                </a:solidFill>
                <a:effectLst/>
                <a:latin typeface="Calibri" panose="020F0502020204030204" pitchFamily="34" charset="0"/>
              </a:rPr>
            </a:br>
            <a:r>
              <a:rPr lang="pt-BR" sz="2000" b="1" dirty="0">
                <a:solidFill>
                  <a:srgbClr val="00B050"/>
                </a:solidFill>
                <a:effectLst/>
                <a:latin typeface="Calibri" panose="020F0502020204030204" pitchFamily="34" charset="0"/>
              </a:rPr>
              <a:t>franco, sem pedir permisso;</a:t>
            </a:r>
            <a:br>
              <a:rPr lang="pt-BR" sz="2000" b="1" dirty="0">
                <a:solidFill>
                  <a:srgbClr val="00B050"/>
                </a:solidFill>
                <a:effectLst/>
                <a:latin typeface="Calibri" panose="020F0502020204030204" pitchFamily="34" charset="0"/>
              </a:rPr>
            </a:br>
            <a:r>
              <a:rPr lang="pt-BR" sz="2000" b="1" dirty="0">
                <a:solidFill>
                  <a:srgbClr val="00B050"/>
                </a:solidFill>
                <a:effectLst/>
                <a:latin typeface="Calibri" panose="020F0502020204030204" pitchFamily="34" charset="0"/>
              </a:rPr>
              <a:t>aos olhos dos demais, sereno</a:t>
            </a:r>
            <a:br>
              <a:rPr lang="pt-BR" sz="2000" b="1" dirty="0">
                <a:solidFill>
                  <a:srgbClr val="00B050"/>
                </a:solidFill>
                <a:effectLst/>
                <a:latin typeface="Calibri" panose="020F0502020204030204" pitchFamily="34" charset="0"/>
              </a:rPr>
            </a:br>
            <a:r>
              <a:rPr lang="pt-BR" sz="2000" b="1" dirty="0">
                <a:solidFill>
                  <a:srgbClr val="00B050"/>
                </a:solidFill>
                <a:effectLst/>
                <a:latin typeface="Calibri" panose="020F0502020204030204" pitchFamily="34" charset="0"/>
              </a:rPr>
              <a:t>verás, que à tua volta, tudo é mais ameno.</a:t>
            </a:r>
            <a:br>
              <a:rPr lang="pt-BR" sz="2000" b="1" dirty="0">
                <a:solidFill>
                  <a:srgbClr val="00B050"/>
                </a:solidFill>
                <a:effectLst/>
                <a:latin typeface="Calibri" panose="020F0502020204030204" pitchFamily="34" charset="0"/>
              </a:rPr>
            </a:br>
            <a:br>
              <a:rPr lang="pt-BR" sz="2000" b="1" dirty="0">
                <a:solidFill>
                  <a:srgbClr val="00B050"/>
                </a:solidFill>
                <a:effectLst/>
                <a:latin typeface="Calibri" panose="020F0502020204030204" pitchFamily="34" charset="0"/>
              </a:rPr>
            </a:br>
            <a:endParaRPr lang="pt-BR" sz="2000" b="1" dirty="0">
              <a:solidFill>
                <a:srgbClr val="00B050"/>
              </a:solidFill>
            </a:endParaRPr>
          </a:p>
        </p:txBody>
      </p:sp>
      <p:sp>
        <p:nvSpPr>
          <p:cNvPr id="23" name="CaixaDeTexto 22">
            <a:extLst>
              <a:ext uri="{FF2B5EF4-FFF2-40B4-BE49-F238E27FC236}">
                <a16:creationId xmlns:a16="http://schemas.microsoft.com/office/drawing/2014/main" id="{F77510F8-BACE-4146-8F1D-76CF39FEFE59}"/>
              </a:ext>
            </a:extLst>
          </p:cNvPr>
          <p:cNvSpPr txBox="1"/>
          <p:nvPr/>
        </p:nvSpPr>
        <p:spPr>
          <a:xfrm>
            <a:off x="1254960" y="555715"/>
            <a:ext cx="3628008" cy="748923"/>
          </a:xfrm>
          <a:prstGeom prst="rect">
            <a:avLst/>
          </a:prstGeom>
          <a:noFill/>
        </p:spPr>
        <p:txBody>
          <a:bodyPr wrap="square">
            <a:spAutoFit/>
          </a:bodyPr>
          <a:lstStyle/>
          <a:p>
            <a:pPr algn="ctr">
              <a:spcAft>
                <a:spcPts val="800"/>
              </a:spcAft>
            </a:pPr>
            <a:r>
              <a:rPr lang="pt-BR" b="1" i="0" dirty="0">
                <a:solidFill>
                  <a:srgbClr val="00B0F0"/>
                </a:solidFill>
                <a:effectLst/>
                <a:latin typeface="Castellar" panose="020A0402060406010301" pitchFamily="18" charset="0"/>
              </a:rPr>
              <a:t>QUANDO PERDI A RAZÃO </a:t>
            </a:r>
          </a:p>
          <a:p>
            <a:pPr algn="ctr">
              <a:spcAft>
                <a:spcPts val="800"/>
              </a:spcAft>
            </a:pPr>
            <a:r>
              <a:rPr lang="pt-BR" b="1" i="0" dirty="0">
                <a:solidFill>
                  <a:srgbClr val="00B0F0"/>
                </a:solidFill>
                <a:effectLst/>
                <a:latin typeface="Castellar" panose="020A0402060406010301" pitchFamily="18" charset="0"/>
              </a:rPr>
              <a:t>(04/11/21)</a:t>
            </a:r>
          </a:p>
        </p:txBody>
      </p:sp>
      <p:sp>
        <p:nvSpPr>
          <p:cNvPr id="25" name="CaixaDeTexto 24">
            <a:extLst>
              <a:ext uri="{FF2B5EF4-FFF2-40B4-BE49-F238E27FC236}">
                <a16:creationId xmlns:a16="http://schemas.microsoft.com/office/drawing/2014/main" id="{71D61257-44FE-4D90-8D84-D656B3860787}"/>
              </a:ext>
            </a:extLst>
          </p:cNvPr>
          <p:cNvSpPr txBox="1"/>
          <p:nvPr/>
        </p:nvSpPr>
        <p:spPr>
          <a:xfrm>
            <a:off x="7944898" y="241363"/>
            <a:ext cx="2505290" cy="923330"/>
          </a:xfrm>
          <a:prstGeom prst="rect">
            <a:avLst/>
          </a:prstGeom>
          <a:noFill/>
        </p:spPr>
        <p:txBody>
          <a:bodyPr wrap="square">
            <a:spAutoFit/>
          </a:bodyPr>
          <a:lstStyle/>
          <a:p>
            <a:pPr algn="ctr">
              <a:spcAft>
                <a:spcPts val="800"/>
              </a:spcAft>
            </a:pPr>
            <a:r>
              <a:rPr lang="pt-BR" sz="1800" b="1" dirty="0">
                <a:solidFill>
                  <a:srgbClr val="00B050"/>
                </a:solidFill>
                <a:effectLst/>
                <a:latin typeface="Bodoni MT Black" panose="02070A03080606020203" pitchFamily="18" charset="0"/>
              </a:rPr>
              <a:t>É A ESCREVER QUE ME SINTO FELIZ (07/11/21)</a:t>
            </a:r>
          </a:p>
        </p:txBody>
      </p:sp>
      <p:pic>
        <p:nvPicPr>
          <p:cNvPr id="6" name="Imagem 5">
            <a:extLst>
              <a:ext uri="{FF2B5EF4-FFF2-40B4-BE49-F238E27FC236}">
                <a16:creationId xmlns:a16="http://schemas.microsoft.com/office/drawing/2014/main" id="{3A4688A5-6230-44A6-9334-66B669564A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1540" y="930176"/>
            <a:ext cx="3411052" cy="2270193"/>
          </a:xfrm>
          <a:prstGeom prst="rect">
            <a:avLst/>
          </a:prstGeom>
          <a:effectLst>
            <a:softEdge rad="635000"/>
          </a:effectLst>
        </p:spPr>
      </p:pic>
      <p:pic>
        <p:nvPicPr>
          <p:cNvPr id="8" name="Imagem 7">
            <a:extLst>
              <a:ext uri="{FF2B5EF4-FFF2-40B4-BE49-F238E27FC236}">
                <a16:creationId xmlns:a16="http://schemas.microsoft.com/office/drawing/2014/main" id="{E83B11EF-D0FD-4DF3-A8DD-E432A15C7A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8410682">
            <a:off x="1574231" y="867385"/>
            <a:ext cx="2706974" cy="3853997"/>
          </a:xfrm>
          <a:prstGeom prst="rect">
            <a:avLst/>
          </a:prstGeom>
          <a:effectLst>
            <a:softEdge rad="635000"/>
          </a:effectLst>
        </p:spPr>
      </p:pic>
      <p:pic>
        <p:nvPicPr>
          <p:cNvPr id="27" name="Imagem 26">
            <a:extLst>
              <a:ext uri="{FF2B5EF4-FFF2-40B4-BE49-F238E27FC236}">
                <a16:creationId xmlns:a16="http://schemas.microsoft.com/office/drawing/2014/main" id="{02F08984-B86C-43B3-91D7-02CC422B1D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2767" y="423862"/>
            <a:ext cx="3242129" cy="6010275"/>
          </a:xfrm>
          <a:prstGeom prst="rect">
            <a:avLst/>
          </a:prstGeom>
          <a:effectLst>
            <a:softEdge rad="635000"/>
          </a:effectLst>
        </p:spPr>
      </p:pic>
    </p:spTree>
    <p:extLst>
      <p:ext uri="{BB962C8B-B14F-4D97-AF65-F5344CB8AC3E}">
        <p14:creationId xmlns:p14="http://schemas.microsoft.com/office/powerpoint/2010/main" val="2673773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42000">
        <p15:prstTrans prst="peelOff"/>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0" fill="hold"/>
                                        <p:tgtEl>
                                          <p:spTgt spid="23"/>
                                        </p:tgtEl>
                                        <p:attrNameLst>
                                          <p:attrName>ppt_w</p:attrName>
                                        </p:attrNameLst>
                                      </p:cBhvr>
                                      <p:tavLst>
                                        <p:tav tm="0">
                                          <p:val>
                                            <p:fltVal val="0"/>
                                          </p:val>
                                        </p:tav>
                                        <p:tav tm="100000">
                                          <p:val>
                                            <p:strVal val="#ppt_w"/>
                                          </p:val>
                                        </p:tav>
                                      </p:tavLst>
                                    </p:anim>
                                    <p:anim calcmode="lin" valueType="num">
                                      <p:cBhvr>
                                        <p:cTn id="8" dur="5000" fill="hold"/>
                                        <p:tgtEl>
                                          <p:spTgt spid="23"/>
                                        </p:tgtEl>
                                        <p:attrNameLst>
                                          <p:attrName>ppt_h</p:attrName>
                                        </p:attrNameLst>
                                      </p:cBhvr>
                                      <p:tavLst>
                                        <p:tav tm="0">
                                          <p:val>
                                            <p:fltVal val="0"/>
                                          </p:val>
                                        </p:tav>
                                        <p:tav tm="100000">
                                          <p:val>
                                            <p:strVal val="#ppt_h"/>
                                          </p:val>
                                        </p:tav>
                                      </p:tavLst>
                                    </p:anim>
                                    <p:animEffect transition="in" filter="fade">
                                      <p:cBhvr>
                                        <p:cTn id="9" dur="5000"/>
                                        <p:tgtEl>
                                          <p:spTgt spid="23"/>
                                        </p:tgtEl>
                                      </p:cBhvr>
                                    </p:animEffect>
                                  </p:childTnLst>
                                </p:cTn>
                              </p:par>
                            </p:childTnLst>
                          </p:cTn>
                        </p:par>
                        <p:par>
                          <p:cTn id="10" fill="hold">
                            <p:stCondLst>
                              <p:cond delay="5000"/>
                            </p:stCondLst>
                            <p:childTnLst>
                              <p:par>
                                <p:cTn id="11" presetID="21" presetClass="entr" presetSubtype="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5000"/>
                                        <p:tgtEl>
                                          <p:spTgt spid="8"/>
                                        </p:tgtEl>
                                      </p:cBhvr>
                                    </p:animEffect>
                                  </p:childTnLst>
                                </p:cTn>
                              </p:par>
                            </p:childTnLst>
                          </p:cTn>
                        </p:par>
                        <p:par>
                          <p:cTn id="14" fill="hold">
                            <p:stCondLst>
                              <p:cond delay="10000"/>
                            </p:stCondLst>
                            <p:childTnLst>
                              <p:par>
                                <p:cTn id="15" presetID="26" presetClass="entr" presetSubtype="0" fill="hold" nodeType="afterEffect">
                                  <p:stCondLst>
                                    <p:cond delay="0"/>
                                  </p:stCondLst>
                                  <p:childTnLst>
                                    <p:set>
                                      <p:cBhvr>
                                        <p:cTn id="16" dur="1" fill="hold">
                                          <p:stCondLst>
                                            <p:cond delay="0"/>
                                          </p:stCondLst>
                                        </p:cTn>
                                        <p:tgtEl>
                                          <p:spTgt spid="22">
                                            <p:txEl>
                                              <p:pRg st="0" end="0"/>
                                            </p:txEl>
                                          </p:spTgt>
                                        </p:tgtEl>
                                        <p:attrNameLst>
                                          <p:attrName>style.visibility</p:attrName>
                                        </p:attrNameLst>
                                      </p:cBhvr>
                                      <p:to>
                                        <p:strVal val="visible"/>
                                      </p:to>
                                    </p:set>
                                    <p:animEffect transition="in" filter="wipe(down)">
                                      <p:cBhvr>
                                        <p:cTn id="17" dur="1450">
                                          <p:stCondLst>
                                            <p:cond delay="0"/>
                                          </p:stCondLst>
                                        </p:cTn>
                                        <p:tgtEl>
                                          <p:spTgt spid="22">
                                            <p:txEl>
                                              <p:pRg st="0" end="0"/>
                                            </p:txEl>
                                          </p:spTgt>
                                        </p:tgtEl>
                                      </p:cBhvr>
                                    </p:animEffect>
                                    <p:anim calcmode="lin" valueType="num">
                                      <p:cBhvr>
                                        <p:cTn id="18" dur="4555" tmFilter="0,0; 0.14,0.36; 0.43,0.73; 0.71,0.91; 1.0,1.0">
                                          <p:stCondLst>
                                            <p:cond delay="0"/>
                                          </p:stCondLst>
                                        </p:cTn>
                                        <p:tgtEl>
                                          <p:spTgt spid="22">
                                            <p:txEl>
                                              <p:pRg st="0" end="0"/>
                                            </p:txEl>
                                          </p:spTgt>
                                        </p:tgtEl>
                                        <p:attrNameLst>
                                          <p:attrName>ppt_x</p:attrName>
                                        </p:attrNameLst>
                                      </p:cBhvr>
                                      <p:tavLst>
                                        <p:tav tm="0">
                                          <p:val>
                                            <p:strVal val="#ppt_x-0.25"/>
                                          </p:val>
                                        </p:tav>
                                        <p:tav tm="100000">
                                          <p:val>
                                            <p:strVal val="#ppt_x"/>
                                          </p:val>
                                        </p:tav>
                                      </p:tavLst>
                                    </p:anim>
                                    <p:anim calcmode="lin" valueType="num">
                                      <p:cBhvr>
                                        <p:cTn id="19" dur="1660" tmFilter="0.0,0.0; 0.25,0.07; 0.50,0.2; 0.75,0.467; 1.0,1.0">
                                          <p:stCondLst>
                                            <p:cond delay="0"/>
                                          </p:stCondLst>
                                        </p:cTn>
                                        <p:tgtEl>
                                          <p:spTgt spid="22">
                                            <p:txEl>
                                              <p:pRg st="0" end="0"/>
                                            </p:txEl>
                                          </p:spTgt>
                                        </p:tgtEl>
                                        <p:attrNameLst>
                                          <p:attrName>ppt_y</p:attrName>
                                        </p:attrNameLst>
                                      </p:cBhvr>
                                      <p:tavLst>
                                        <p:tav tm="0" fmla="#ppt_y-sin(pi*$)/3">
                                          <p:val>
                                            <p:fltVal val="0.5"/>
                                          </p:val>
                                        </p:tav>
                                        <p:tav tm="100000">
                                          <p:val>
                                            <p:fltVal val="1"/>
                                          </p:val>
                                        </p:tav>
                                      </p:tavLst>
                                    </p:anim>
                                    <p:anim calcmode="lin" valueType="num">
                                      <p:cBhvr>
                                        <p:cTn id="20" dur="1660" tmFilter="0, 0; 0.125,0.2665; 0.25,0.4; 0.375,0.465; 0.5,0.5;  0.625,0.535; 0.75,0.6; 0.875,0.7335; 1,1">
                                          <p:stCondLst>
                                            <p:cond delay="1660"/>
                                          </p:stCondLst>
                                        </p:cTn>
                                        <p:tgtEl>
                                          <p:spTgt spid="22">
                                            <p:txEl>
                                              <p:pRg st="0" end="0"/>
                                            </p:txEl>
                                          </p:spTgt>
                                        </p:tgtEl>
                                        <p:attrNameLst>
                                          <p:attrName>ppt_y</p:attrName>
                                        </p:attrNameLst>
                                      </p:cBhvr>
                                      <p:tavLst>
                                        <p:tav tm="0" fmla="#ppt_y-sin(pi*$)/9">
                                          <p:val>
                                            <p:fltVal val="0"/>
                                          </p:val>
                                        </p:tav>
                                        <p:tav tm="100000">
                                          <p:val>
                                            <p:fltVal val="1"/>
                                          </p:val>
                                        </p:tav>
                                      </p:tavLst>
                                    </p:anim>
                                    <p:anim calcmode="lin" valueType="num">
                                      <p:cBhvr>
                                        <p:cTn id="21" dur="830" tmFilter="0, 0; 0.125,0.2665; 0.25,0.4; 0.375,0.465; 0.5,0.5;  0.625,0.535; 0.75,0.6; 0.875,0.7335; 1,1">
                                          <p:stCondLst>
                                            <p:cond delay="3310"/>
                                          </p:stCondLst>
                                        </p:cTn>
                                        <p:tgtEl>
                                          <p:spTgt spid="22">
                                            <p:txEl>
                                              <p:pRg st="0" end="0"/>
                                            </p:txEl>
                                          </p:spTgt>
                                        </p:tgtEl>
                                        <p:attrNameLst>
                                          <p:attrName>ppt_y</p:attrName>
                                        </p:attrNameLst>
                                      </p:cBhvr>
                                      <p:tavLst>
                                        <p:tav tm="0" fmla="#ppt_y-sin(pi*$)/27">
                                          <p:val>
                                            <p:fltVal val="0"/>
                                          </p:val>
                                        </p:tav>
                                        <p:tav tm="100000">
                                          <p:val>
                                            <p:fltVal val="1"/>
                                          </p:val>
                                        </p:tav>
                                      </p:tavLst>
                                    </p:anim>
                                    <p:anim calcmode="lin" valueType="num">
                                      <p:cBhvr>
                                        <p:cTn id="22" dur="410" tmFilter="0, 0; 0.125,0.2665; 0.25,0.4; 0.375,0.465; 0.5,0.5;  0.625,0.535; 0.75,0.6; 0.875,0.7335; 1,1">
                                          <p:stCondLst>
                                            <p:cond delay="4140"/>
                                          </p:stCondLst>
                                        </p:cTn>
                                        <p:tgtEl>
                                          <p:spTgt spid="22">
                                            <p:txEl>
                                              <p:pRg st="0" end="0"/>
                                            </p:txEl>
                                          </p:spTgt>
                                        </p:tgtEl>
                                        <p:attrNameLst>
                                          <p:attrName>ppt_y</p:attrName>
                                        </p:attrNameLst>
                                      </p:cBhvr>
                                      <p:tavLst>
                                        <p:tav tm="0" fmla="#ppt_y-sin(pi*$)/81">
                                          <p:val>
                                            <p:fltVal val="0"/>
                                          </p:val>
                                        </p:tav>
                                        <p:tav tm="100000">
                                          <p:val>
                                            <p:fltVal val="1"/>
                                          </p:val>
                                        </p:tav>
                                      </p:tavLst>
                                    </p:anim>
                                    <p:animScale>
                                      <p:cBhvr>
                                        <p:cTn id="23" dur="65">
                                          <p:stCondLst>
                                            <p:cond delay="1625"/>
                                          </p:stCondLst>
                                        </p:cTn>
                                        <p:tgtEl>
                                          <p:spTgt spid="22">
                                            <p:txEl>
                                              <p:pRg st="0" end="0"/>
                                            </p:txEl>
                                          </p:spTgt>
                                        </p:tgtEl>
                                      </p:cBhvr>
                                      <p:to x="100000" y="60000"/>
                                    </p:animScale>
                                    <p:animScale>
                                      <p:cBhvr>
                                        <p:cTn id="24" dur="415" decel="50000">
                                          <p:stCondLst>
                                            <p:cond delay="1690"/>
                                          </p:stCondLst>
                                        </p:cTn>
                                        <p:tgtEl>
                                          <p:spTgt spid="22">
                                            <p:txEl>
                                              <p:pRg st="0" end="0"/>
                                            </p:txEl>
                                          </p:spTgt>
                                        </p:tgtEl>
                                      </p:cBhvr>
                                      <p:to x="100000" y="100000"/>
                                    </p:animScale>
                                    <p:animScale>
                                      <p:cBhvr>
                                        <p:cTn id="25" dur="65">
                                          <p:stCondLst>
                                            <p:cond delay="3280"/>
                                          </p:stCondLst>
                                        </p:cTn>
                                        <p:tgtEl>
                                          <p:spTgt spid="22">
                                            <p:txEl>
                                              <p:pRg st="0" end="0"/>
                                            </p:txEl>
                                          </p:spTgt>
                                        </p:tgtEl>
                                      </p:cBhvr>
                                      <p:to x="100000" y="80000"/>
                                    </p:animScale>
                                    <p:animScale>
                                      <p:cBhvr>
                                        <p:cTn id="26" dur="415" decel="50000">
                                          <p:stCondLst>
                                            <p:cond delay="3345"/>
                                          </p:stCondLst>
                                        </p:cTn>
                                        <p:tgtEl>
                                          <p:spTgt spid="22">
                                            <p:txEl>
                                              <p:pRg st="0" end="0"/>
                                            </p:txEl>
                                          </p:spTgt>
                                        </p:tgtEl>
                                      </p:cBhvr>
                                      <p:to x="100000" y="100000"/>
                                    </p:animScale>
                                    <p:animScale>
                                      <p:cBhvr>
                                        <p:cTn id="27" dur="65">
                                          <p:stCondLst>
                                            <p:cond delay="4105"/>
                                          </p:stCondLst>
                                        </p:cTn>
                                        <p:tgtEl>
                                          <p:spTgt spid="22">
                                            <p:txEl>
                                              <p:pRg st="0" end="0"/>
                                            </p:txEl>
                                          </p:spTgt>
                                        </p:tgtEl>
                                      </p:cBhvr>
                                      <p:to x="100000" y="90000"/>
                                    </p:animScale>
                                    <p:animScale>
                                      <p:cBhvr>
                                        <p:cTn id="28" dur="415" decel="50000">
                                          <p:stCondLst>
                                            <p:cond delay="4170"/>
                                          </p:stCondLst>
                                        </p:cTn>
                                        <p:tgtEl>
                                          <p:spTgt spid="22">
                                            <p:txEl>
                                              <p:pRg st="0" end="0"/>
                                            </p:txEl>
                                          </p:spTgt>
                                        </p:tgtEl>
                                      </p:cBhvr>
                                      <p:to x="100000" y="100000"/>
                                    </p:animScale>
                                    <p:animScale>
                                      <p:cBhvr>
                                        <p:cTn id="29" dur="65">
                                          <p:stCondLst>
                                            <p:cond delay="4520"/>
                                          </p:stCondLst>
                                        </p:cTn>
                                        <p:tgtEl>
                                          <p:spTgt spid="22">
                                            <p:txEl>
                                              <p:pRg st="0" end="0"/>
                                            </p:txEl>
                                          </p:spTgt>
                                        </p:tgtEl>
                                      </p:cBhvr>
                                      <p:to x="100000" y="95000"/>
                                    </p:animScale>
                                    <p:animScale>
                                      <p:cBhvr>
                                        <p:cTn id="30" dur="415" decel="50000">
                                          <p:stCondLst>
                                            <p:cond delay="4585"/>
                                          </p:stCondLst>
                                        </p:cTn>
                                        <p:tgtEl>
                                          <p:spTgt spid="22">
                                            <p:txEl>
                                              <p:pRg st="0" end="0"/>
                                            </p:txEl>
                                          </p:spTgt>
                                        </p:tgtEl>
                                      </p:cBhvr>
                                      <p:to x="100000" y="100000"/>
                                    </p:animScale>
                                  </p:childTnLst>
                                </p:cTn>
                              </p:par>
                            </p:childTnLst>
                          </p:cTn>
                        </p:par>
                        <p:par>
                          <p:cTn id="31" fill="hold">
                            <p:stCondLst>
                              <p:cond delay="15000"/>
                            </p:stCondLst>
                            <p:childTnLst>
                              <p:par>
                                <p:cTn id="32" presetID="6" presetClass="entr" presetSubtype="16" fill="hold" nodeType="afterEffect">
                                  <p:stCondLst>
                                    <p:cond delay="0"/>
                                  </p:stCondLst>
                                  <p:childTnLst>
                                    <p:set>
                                      <p:cBhvr>
                                        <p:cTn id="33" dur="1" fill="hold">
                                          <p:stCondLst>
                                            <p:cond delay="0"/>
                                          </p:stCondLst>
                                        </p:cTn>
                                        <p:tgtEl>
                                          <p:spTgt spid="25">
                                            <p:txEl>
                                              <p:pRg st="0" end="0"/>
                                            </p:txEl>
                                          </p:spTgt>
                                        </p:tgtEl>
                                        <p:attrNameLst>
                                          <p:attrName>style.visibility</p:attrName>
                                        </p:attrNameLst>
                                      </p:cBhvr>
                                      <p:to>
                                        <p:strVal val="visible"/>
                                      </p:to>
                                    </p:set>
                                    <p:animEffect transition="in" filter="circle(in)">
                                      <p:cBhvr>
                                        <p:cTn id="34" dur="5000"/>
                                        <p:tgtEl>
                                          <p:spTgt spid="25">
                                            <p:txEl>
                                              <p:pRg st="0" end="0"/>
                                            </p:txEl>
                                          </p:spTgt>
                                        </p:tgtEl>
                                      </p:cBhvr>
                                    </p:animEffect>
                                  </p:childTnLst>
                                </p:cTn>
                              </p:par>
                              <p:par>
                                <p:cTn id="35" presetID="42" presetClass="entr" presetSubtype="0" fill="hold"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0"/>
                                        <p:tgtEl>
                                          <p:spTgt spid="27"/>
                                        </p:tgtEl>
                                      </p:cBhvr>
                                    </p:animEffect>
                                    <p:anim calcmode="lin" valueType="num">
                                      <p:cBhvr>
                                        <p:cTn id="38" dur="5000" fill="hold"/>
                                        <p:tgtEl>
                                          <p:spTgt spid="27"/>
                                        </p:tgtEl>
                                        <p:attrNameLst>
                                          <p:attrName>ppt_x</p:attrName>
                                        </p:attrNameLst>
                                      </p:cBhvr>
                                      <p:tavLst>
                                        <p:tav tm="0">
                                          <p:val>
                                            <p:strVal val="#ppt_x"/>
                                          </p:val>
                                        </p:tav>
                                        <p:tav tm="100000">
                                          <p:val>
                                            <p:strVal val="#ppt_x"/>
                                          </p:val>
                                        </p:tav>
                                      </p:tavLst>
                                    </p:anim>
                                    <p:anim calcmode="lin" valueType="num">
                                      <p:cBhvr>
                                        <p:cTn id="39" dur="5000" fill="hold"/>
                                        <p:tgtEl>
                                          <p:spTgt spid="27"/>
                                        </p:tgtEl>
                                        <p:attrNameLst>
                                          <p:attrName>ppt_y</p:attrName>
                                        </p:attrNameLst>
                                      </p:cBhvr>
                                      <p:tavLst>
                                        <p:tav tm="0">
                                          <p:val>
                                            <p:strVal val="#ppt_y+.1"/>
                                          </p:val>
                                        </p:tav>
                                        <p:tav tm="100000">
                                          <p:val>
                                            <p:strVal val="#ppt_y"/>
                                          </p:val>
                                        </p:tav>
                                      </p:tavLst>
                                    </p:anim>
                                  </p:childTnLst>
                                </p:cTn>
                              </p:par>
                            </p:childTnLst>
                          </p:cTn>
                        </p:par>
                        <p:par>
                          <p:cTn id="40" fill="hold">
                            <p:stCondLst>
                              <p:cond delay="20000"/>
                            </p:stCondLst>
                            <p:childTnLst>
                              <p:par>
                                <p:cTn id="41" presetID="10"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0"/>
                                        <p:tgtEl>
                                          <p:spTgt spid="6"/>
                                        </p:tgtEl>
                                      </p:cBhvr>
                                    </p:animEffect>
                                  </p:childTnLst>
                                </p:cTn>
                              </p:par>
                              <p:par>
                                <p:cTn id="44" presetID="2" presetClass="entr" presetSubtype="4" fill="hold" nodeType="withEffect">
                                  <p:stCondLst>
                                    <p:cond delay="0"/>
                                  </p:stCondLst>
                                  <p:childTnLst>
                                    <p:set>
                                      <p:cBhvr>
                                        <p:cTn id="45" dur="1" fill="hold">
                                          <p:stCondLst>
                                            <p:cond delay="0"/>
                                          </p:stCondLst>
                                        </p:cTn>
                                        <p:tgtEl>
                                          <p:spTgt spid="24">
                                            <p:txEl>
                                              <p:pRg st="0" end="0"/>
                                            </p:txEl>
                                          </p:spTgt>
                                        </p:tgtEl>
                                        <p:attrNameLst>
                                          <p:attrName>style.visibility</p:attrName>
                                        </p:attrNameLst>
                                      </p:cBhvr>
                                      <p:to>
                                        <p:strVal val="visible"/>
                                      </p:to>
                                    </p:set>
                                    <p:anim calcmode="lin" valueType="num">
                                      <p:cBhvr additive="base">
                                        <p:cTn id="46" dur="5000" fill="hold"/>
                                        <p:tgtEl>
                                          <p:spTgt spid="24">
                                            <p:txEl>
                                              <p:pRg st="0" end="0"/>
                                            </p:txEl>
                                          </p:spTgt>
                                        </p:tgtEl>
                                        <p:attrNameLst>
                                          <p:attrName>ppt_x</p:attrName>
                                        </p:attrNameLst>
                                      </p:cBhvr>
                                      <p:tavLst>
                                        <p:tav tm="0">
                                          <p:val>
                                            <p:strVal val="#ppt_x"/>
                                          </p:val>
                                        </p:tav>
                                        <p:tav tm="100000">
                                          <p:val>
                                            <p:strVal val="#ppt_x"/>
                                          </p:val>
                                        </p:tav>
                                      </p:tavLst>
                                    </p:anim>
                                    <p:anim calcmode="lin" valueType="num">
                                      <p:cBhvr additive="base">
                                        <p:cTn id="47" dur="5000" fill="hold"/>
                                        <p:tgtEl>
                                          <p:spTgt spid="2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Grupo 18"/>
          <p:cNvGrpSpPr>
            <a:grpSpLocks/>
          </p:cNvGrpSpPr>
          <p:nvPr/>
        </p:nvGrpSpPr>
        <p:grpSpPr bwMode="auto">
          <a:xfrm>
            <a:off x="-6809" y="0"/>
            <a:ext cx="12192000" cy="6858000"/>
            <a:chOff x="0" y="0"/>
            <a:chExt cx="9144000" cy="6991350"/>
          </a:xfrm>
          <a:scene3d>
            <a:camera prst="orthographicFront"/>
            <a:lightRig rig="sunset" dir="t"/>
          </a:scene3d>
        </p:grpSpPr>
        <p:grpSp>
          <p:nvGrpSpPr>
            <p:cNvPr id="10" name="Grupo 19"/>
            <p:cNvGrpSpPr>
              <a:grpSpLocks/>
            </p:cNvGrpSpPr>
            <p:nvPr/>
          </p:nvGrpSpPr>
          <p:grpSpPr bwMode="auto">
            <a:xfrm>
              <a:off x="0" y="0"/>
              <a:ext cx="133350" cy="6858000"/>
              <a:chOff x="0" y="0"/>
              <a:chExt cx="133350" cy="6858000"/>
            </a:xfrm>
          </p:grpSpPr>
          <p:pic>
            <p:nvPicPr>
              <p:cNvPr id="20"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21"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1" name="Grupo 20"/>
            <p:cNvGrpSpPr>
              <a:grpSpLocks/>
            </p:cNvGrpSpPr>
            <p:nvPr/>
          </p:nvGrpSpPr>
          <p:grpSpPr bwMode="auto">
            <a:xfrm>
              <a:off x="9010650" y="0"/>
              <a:ext cx="133350" cy="6858000"/>
              <a:chOff x="0" y="0"/>
              <a:chExt cx="133350" cy="6858000"/>
            </a:xfrm>
          </p:grpSpPr>
          <p:pic>
            <p:nvPicPr>
              <p:cNvPr id="18"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9"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2" name="Grupo 16"/>
            <p:cNvGrpSpPr>
              <a:grpSpLocks/>
            </p:cNvGrpSpPr>
            <p:nvPr/>
          </p:nvGrpSpPr>
          <p:grpSpPr bwMode="auto">
            <a:xfrm>
              <a:off x="0" y="6858000"/>
              <a:ext cx="9144000" cy="133350"/>
              <a:chOff x="0" y="6308725"/>
              <a:chExt cx="9144000" cy="133350"/>
            </a:xfrm>
          </p:grpSpPr>
          <p:pic>
            <p:nvPicPr>
              <p:cNvPr id="16"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7"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3" name="Grupo 24"/>
            <p:cNvGrpSpPr>
              <a:grpSpLocks/>
            </p:cNvGrpSpPr>
            <p:nvPr/>
          </p:nvGrpSpPr>
          <p:grpSpPr bwMode="auto">
            <a:xfrm>
              <a:off x="0" y="0"/>
              <a:ext cx="9144000" cy="133351"/>
              <a:chOff x="0" y="6308725"/>
              <a:chExt cx="9144000" cy="133351"/>
            </a:xfrm>
          </p:grpSpPr>
          <p:pic>
            <p:nvPicPr>
              <p:cNvPr id="14"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5"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406049208"/>
      </p:ext>
    </p:extLst>
  </p:cSld>
  <p:clrMapOvr>
    <a:masterClrMapping/>
  </p:clrMapOvr>
  <mc:AlternateContent xmlns:mc="http://schemas.openxmlformats.org/markup-compatibility/2006" xmlns:p14="http://schemas.microsoft.com/office/powerpoint/2010/main">
    <mc:Choice Requires="p14">
      <p:transition spd="slow" p14:dur="3000" advClick="0" advTm="2000">
        <p14:ripple/>
      </p:transition>
    </mc:Choice>
    <mc:Fallback xmlns="">
      <p:transition spd="slow" advClick="0" advTm="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gradFill>
        <a:effectLst/>
      </p:bgPr>
    </p:bg>
    <p:spTree>
      <p:nvGrpSpPr>
        <p:cNvPr id="1" name=""/>
        <p:cNvGrpSpPr/>
        <p:nvPr/>
      </p:nvGrpSpPr>
      <p:grpSpPr>
        <a:xfrm>
          <a:off x="0" y="0"/>
          <a:ext cx="0" cy="0"/>
          <a:chOff x="0" y="0"/>
          <a:chExt cx="0" cy="0"/>
        </a:xfrm>
      </p:grpSpPr>
      <p:grpSp>
        <p:nvGrpSpPr>
          <p:cNvPr id="9" name="Grupo 18"/>
          <p:cNvGrpSpPr>
            <a:grpSpLocks/>
          </p:cNvGrpSpPr>
          <p:nvPr/>
        </p:nvGrpSpPr>
        <p:grpSpPr bwMode="auto">
          <a:xfrm>
            <a:off x="0" y="-7509"/>
            <a:ext cx="12192000" cy="6858000"/>
            <a:chOff x="0" y="0"/>
            <a:chExt cx="9144000" cy="6991350"/>
          </a:xfrm>
          <a:scene3d>
            <a:camera prst="orthographicFront"/>
            <a:lightRig rig="sunset" dir="t"/>
          </a:scene3d>
        </p:grpSpPr>
        <p:grpSp>
          <p:nvGrpSpPr>
            <p:cNvPr id="10" name="Grupo 19"/>
            <p:cNvGrpSpPr>
              <a:grpSpLocks/>
            </p:cNvGrpSpPr>
            <p:nvPr/>
          </p:nvGrpSpPr>
          <p:grpSpPr bwMode="auto">
            <a:xfrm>
              <a:off x="0" y="0"/>
              <a:ext cx="133350" cy="6858000"/>
              <a:chOff x="0" y="0"/>
              <a:chExt cx="133350" cy="6858000"/>
            </a:xfrm>
          </p:grpSpPr>
          <p:pic>
            <p:nvPicPr>
              <p:cNvPr id="20"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21"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1" name="Grupo 20"/>
            <p:cNvGrpSpPr>
              <a:grpSpLocks/>
            </p:cNvGrpSpPr>
            <p:nvPr/>
          </p:nvGrpSpPr>
          <p:grpSpPr bwMode="auto">
            <a:xfrm>
              <a:off x="9010650" y="0"/>
              <a:ext cx="133350" cy="6858000"/>
              <a:chOff x="0" y="0"/>
              <a:chExt cx="133350" cy="6858000"/>
            </a:xfrm>
          </p:grpSpPr>
          <p:pic>
            <p:nvPicPr>
              <p:cNvPr id="18"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9"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2" name="Grupo 16"/>
            <p:cNvGrpSpPr>
              <a:grpSpLocks/>
            </p:cNvGrpSpPr>
            <p:nvPr/>
          </p:nvGrpSpPr>
          <p:grpSpPr bwMode="auto">
            <a:xfrm>
              <a:off x="0" y="6858000"/>
              <a:ext cx="9144000" cy="133350"/>
              <a:chOff x="0" y="6308725"/>
              <a:chExt cx="9144000" cy="133350"/>
            </a:xfrm>
          </p:grpSpPr>
          <p:pic>
            <p:nvPicPr>
              <p:cNvPr id="16"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7"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3" name="Grupo 24"/>
            <p:cNvGrpSpPr>
              <a:grpSpLocks/>
            </p:cNvGrpSpPr>
            <p:nvPr/>
          </p:nvGrpSpPr>
          <p:grpSpPr bwMode="auto">
            <a:xfrm>
              <a:off x="0" y="0"/>
              <a:ext cx="9144000" cy="133351"/>
              <a:chOff x="0" y="6308725"/>
              <a:chExt cx="9144000" cy="133351"/>
            </a:xfrm>
          </p:grpSpPr>
          <p:pic>
            <p:nvPicPr>
              <p:cNvPr id="14"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5"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
        <p:nvSpPr>
          <p:cNvPr id="4" name="AutoShape 2">
            <a:extLst>
              <a:ext uri="{FF2B5EF4-FFF2-40B4-BE49-F238E27FC236}">
                <a16:creationId xmlns:a16="http://schemas.microsoft.com/office/drawing/2014/main" id="{BA31B681-9017-413E-AD0A-7F27834C7AD5}"/>
              </a:ext>
            </a:extLst>
          </p:cNvPr>
          <p:cNvSpPr>
            <a:spLocks noChangeAspect="1" noChangeArrowheads="1"/>
          </p:cNvSpPr>
          <p:nvPr/>
        </p:nvSpPr>
        <p:spPr bwMode="auto">
          <a:xfrm>
            <a:off x="1511300" y="8255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Rectangle 4">
            <a:extLst>
              <a:ext uri="{FF2B5EF4-FFF2-40B4-BE49-F238E27FC236}">
                <a16:creationId xmlns:a16="http://schemas.microsoft.com/office/drawing/2014/main" id="{4C0E0F3E-1CE2-4AF3-88EF-BFDB1B94E426}"/>
              </a:ext>
            </a:extLst>
          </p:cNvPr>
          <p:cNvSpPr>
            <a:spLocks noChangeArrowheads="1"/>
          </p:cNvSpPr>
          <p:nvPr/>
        </p:nvSpPr>
        <p:spPr bwMode="auto">
          <a:xfrm>
            <a:off x="4687888" y="22701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pt-BR" altLang="pt-BR" sz="1800" b="0" i="0" u="none" strike="noStrike" cap="none" normalizeH="0" baseline="0">
                <a:ln>
                  <a:noFill/>
                </a:ln>
                <a:solidFill>
                  <a:schemeClr val="tx1"/>
                </a:solidFill>
                <a:effectLst/>
                <a:latin typeface="Arial" panose="020B0604020202020204" pitchFamily="34" charset="0"/>
              </a:rPr>
            </a:br>
            <a:endParaRPr kumimoji="0" lang="pt-BR" altLang="pt-BR" sz="1800" b="0" i="0" u="none" strike="noStrike" cap="none" normalizeH="0" baseline="0">
              <a:ln>
                <a:noFill/>
              </a:ln>
              <a:solidFill>
                <a:schemeClr val="tx1"/>
              </a:solidFill>
              <a:effectLst/>
              <a:latin typeface="Arial" panose="020B0604020202020204" pitchFamily="34" charset="0"/>
            </a:endParaRPr>
          </a:p>
        </p:txBody>
      </p:sp>
      <p:sp>
        <p:nvSpPr>
          <p:cNvPr id="22" name="CaixaDeTexto 21">
            <a:extLst>
              <a:ext uri="{FF2B5EF4-FFF2-40B4-BE49-F238E27FC236}">
                <a16:creationId xmlns:a16="http://schemas.microsoft.com/office/drawing/2014/main" id="{69D36736-61F0-4D00-9998-4204DAE2D3BE}"/>
              </a:ext>
            </a:extLst>
          </p:cNvPr>
          <p:cNvSpPr txBox="1"/>
          <p:nvPr/>
        </p:nvSpPr>
        <p:spPr>
          <a:xfrm>
            <a:off x="203200" y="3015455"/>
            <a:ext cx="5497250" cy="3416320"/>
          </a:xfrm>
          <a:prstGeom prst="rect">
            <a:avLst/>
          </a:prstGeom>
          <a:noFill/>
        </p:spPr>
        <p:txBody>
          <a:bodyPr wrap="square">
            <a:spAutoFit/>
          </a:bodyPr>
          <a:lstStyle/>
          <a:p>
            <a:pPr algn="ctr">
              <a:spcAft>
                <a:spcPts val="800"/>
              </a:spcAft>
            </a:pP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Pijama vestido, horas perdi no hospital:</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enquanto alucinava, e dizia, sem nexo,</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cousas, que as pessoas levavam a mal.</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Sim; era eu, o louco! E como tal fugi;</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entregando-me ao frio, nas ruas – convexo,</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em chão de pedra me deitei, ausente de mim.</a:t>
            </a:r>
          </a:p>
        </p:txBody>
      </p:sp>
      <p:sp>
        <p:nvSpPr>
          <p:cNvPr id="23" name="CaixaDeTexto 22">
            <a:extLst>
              <a:ext uri="{FF2B5EF4-FFF2-40B4-BE49-F238E27FC236}">
                <a16:creationId xmlns:a16="http://schemas.microsoft.com/office/drawing/2014/main" id="{D6DAB702-EF3C-41B7-AB48-421F6A92EF1D}"/>
              </a:ext>
            </a:extLst>
          </p:cNvPr>
          <p:cNvSpPr txBox="1"/>
          <p:nvPr/>
        </p:nvSpPr>
        <p:spPr>
          <a:xfrm>
            <a:off x="6701234" y="2495365"/>
            <a:ext cx="5154349" cy="4154984"/>
          </a:xfrm>
          <a:prstGeom prst="rect">
            <a:avLst/>
          </a:prstGeom>
          <a:noFill/>
        </p:spPr>
        <p:txBody>
          <a:bodyPr wrap="square">
            <a:spAutoFit/>
          </a:bodyPr>
          <a:lstStyle/>
          <a:p>
            <a:pPr algn="ctr"/>
            <a:r>
              <a:rPr lang="pt-BR" sz="2400" dirty="0">
                <a:solidFill>
                  <a:srgbClr val="00B050"/>
                </a:solidFill>
                <a:effectLst/>
                <a:latin typeface="Calibri" panose="020F0502020204030204" pitchFamily="34" charset="0"/>
              </a:rPr>
              <a:t>Não custa tentar sermos felizes</a:t>
            </a:r>
            <a:br>
              <a:rPr lang="pt-BR" sz="2400" dirty="0">
                <a:solidFill>
                  <a:srgbClr val="00B050"/>
                </a:solidFill>
                <a:effectLst/>
                <a:latin typeface="Calibri" panose="020F0502020204030204" pitchFamily="34" charset="0"/>
              </a:rPr>
            </a:br>
            <a:r>
              <a:rPr lang="pt-BR" sz="2400" dirty="0">
                <a:solidFill>
                  <a:srgbClr val="00B050"/>
                </a:solidFill>
                <a:effectLst/>
                <a:latin typeface="Calibri" panose="020F0502020204030204" pitchFamily="34" charset="0"/>
              </a:rPr>
              <a:t>sem que no rosto se vejam as cicatrizes,</a:t>
            </a:r>
            <a:br>
              <a:rPr lang="pt-BR" sz="2400" dirty="0">
                <a:solidFill>
                  <a:srgbClr val="00B050"/>
                </a:solidFill>
                <a:effectLst/>
                <a:latin typeface="Calibri" panose="020F0502020204030204" pitchFamily="34" charset="0"/>
              </a:rPr>
            </a:br>
            <a:r>
              <a:rPr lang="pt-BR" sz="2400" dirty="0">
                <a:solidFill>
                  <a:srgbClr val="00B050"/>
                </a:solidFill>
                <a:effectLst/>
                <a:latin typeface="Calibri" panose="020F0502020204030204" pitchFamily="34" charset="0"/>
              </a:rPr>
              <a:t>duma vida dura e difícil…</a:t>
            </a:r>
            <a:br>
              <a:rPr lang="pt-BR" sz="2400" dirty="0">
                <a:solidFill>
                  <a:srgbClr val="00B050"/>
                </a:solidFill>
                <a:effectLst/>
                <a:latin typeface="Calibri" panose="020F0502020204030204" pitchFamily="34" charset="0"/>
              </a:rPr>
            </a:br>
            <a:r>
              <a:rPr lang="pt-BR" sz="2400" dirty="0">
                <a:solidFill>
                  <a:srgbClr val="00B050"/>
                </a:solidFill>
                <a:effectLst/>
                <a:latin typeface="Calibri" panose="020F0502020204030204" pitchFamily="34" charset="0"/>
              </a:rPr>
              <a:t>mas não te ostentes, sê subtil.</a:t>
            </a:r>
            <a:br>
              <a:rPr lang="pt-BR" sz="2400" dirty="0">
                <a:solidFill>
                  <a:srgbClr val="00B050"/>
                </a:solidFill>
                <a:effectLst/>
                <a:latin typeface="Calibri" panose="020F0502020204030204" pitchFamily="34" charset="0"/>
              </a:rPr>
            </a:br>
            <a:br>
              <a:rPr lang="pt-BR" sz="2400" dirty="0">
                <a:solidFill>
                  <a:srgbClr val="00B050"/>
                </a:solidFill>
                <a:effectLst/>
                <a:latin typeface="Calibri" panose="020F0502020204030204" pitchFamily="34" charset="0"/>
              </a:rPr>
            </a:br>
            <a:r>
              <a:rPr lang="pt-BR" sz="2400" dirty="0">
                <a:solidFill>
                  <a:srgbClr val="00B050"/>
                </a:solidFill>
                <a:effectLst/>
                <a:latin typeface="Calibri" panose="020F0502020204030204" pitchFamily="34" charset="0"/>
              </a:rPr>
              <a:t>E assim, no chão a rodar, vai um pião,</a:t>
            </a:r>
            <a:br>
              <a:rPr lang="pt-BR" sz="2400" dirty="0">
                <a:solidFill>
                  <a:srgbClr val="00B050"/>
                </a:solidFill>
                <a:effectLst/>
                <a:latin typeface="Calibri" panose="020F0502020204030204" pitchFamily="34" charset="0"/>
              </a:rPr>
            </a:br>
            <a:r>
              <a:rPr lang="pt-BR" sz="2400" dirty="0">
                <a:solidFill>
                  <a:srgbClr val="00B050"/>
                </a:solidFill>
                <a:effectLst/>
                <a:latin typeface="Calibri" panose="020F0502020204030204" pitchFamily="34" charset="0"/>
              </a:rPr>
              <a:t>e bate mais forte o teu coração.</a:t>
            </a:r>
            <a:br>
              <a:rPr lang="pt-BR" sz="2400" dirty="0">
                <a:solidFill>
                  <a:srgbClr val="00B050"/>
                </a:solidFill>
                <a:effectLst/>
                <a:latin typeface="Calibri" panose="020F0502020204030204" pitchFamily="34" charset="0"/>
              </a:rPr>
            </a:br>
            <a:r>
              <a:rPr lang="pt-BR" sz="2400" dirty="0">
                <a:solidFill>
                  <a:srgbClr val="00B050"/>
                </a:solidFill>
                <a:effectLst/>
                <a:latin typeface="Calibri" panose="020F0502020204030204" pitchFamily="34" charset="0"/>
              </a:rPr>
              <a:t>De contrário, somos só nós a fingir</a:t>
            </a:r>
            <a:br>
              <a:rPr lang="pt-BR" sz="2400" dirty="0">
                <a:solidFill>
                  <a:srgbClr val="00B050"/>
                </a:solidFill>
                <a:effectLst/>
                <a:latin typeface="Calibri" panose="020F0502020204030204" pitchFamily="34" charset="0"/>
              </a:rPr>
            </a:br>
            <a:r>
              <a:rPr lang="pt-BR" sz="2400" dirty="0">
                <a:solidFill>
                  <a:srgbClr val="00B050"/>
                </a:solidFill>
                <a:effectLst/>
                <a:latin typeface="Calibri" panose="020F0502020204030204" pitchFamily="34" charset="0"/>
              </a:rPr>
              <a:t>um outro qualquer, a nos mentir.</a:t>
            </a:r>
            <a:br>
              <a:rPr lang="pt-BR" sz="2400" dirty="0">
                <a:solidFill>
                  <a:srgbClr val="00B050"/>
                </a:solidFill>
                <a:effectLst/>
                <a:latin typeface="Calibri" panose="020F0502020204030204" pitchFamily="34" charset="0"/>
              </a:rPr>
            </a:br>
            <a:br>
              <a:rPr lang="pt-BR" sz="2400" dirty="0">
                <a:solidFill>
                  <a:srgbClr val="00B050"/>
                </a:solidFill>
                <a:effectLst/>
                <a:latin typeface="Calibri" panose="020F0502020204030204" pitchFamily="34" charset="0"/>
              </a:rPr>
            </a:br>
            <a:endParaRPr lang="pt-BR" sz="2400" dirty="0">
              <a:solidFill>
                <a:srgbClr val="00B050"/>
              </a:solidFill>
            </a:endParaRPr>
          </a:p>
        </p:txBody>
      </p:sp>
      <p:sp>
        <p:nvSpPr>
          <p:cNvPr id="24" name="CaixaDeTexto 23">
            <a:extLst>
              <a:ext uri="{FF2B5EF4-FFF2-40B4-BE49-F238E27FC236}">
                <a16:creationId xmlns:a16="http://schemas.microsoft.com/office/drawing/2014/main" id="{211F2FCC-57AC-4CFB-B9BF-1FB1A3E2677B}"/>
              </a:ext>
            </a:extLst>
          </p:cNvPr>
          <p:cNvSpPr txBox="1"/>
          <p:nvPr/>
        </p:nvSpPr>
        <p:spPr>
          <a:xfrm>
            <a:off x="990592" y="497623"/>
            <a:ext cx="3441700" cy="748923"/>
          </a:xfrm>
          <a:prstGeom prst="rect">
            <a:avLst/>
          </a:prstGeom>
          <a:noFill/>
        </p:spPr>
        <p:txBody>
          <a:bodyPr wrap="square">
            <a:spAutoFit/>
          </a:bodyPr>
          <a:lstStyle/>
          <a:p>
            <a:pPr algn="ctr">
              <a:spcAft>
                <a:spcPts val="800"/>
              </a:spcAft>
            </a:pPr>
            <a:r>
              <a:rPr lang="pt-BR"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QUANDO PERDI A RAZÃO </a:t>
            </a:r>
          </a:p>
          <a:p>
            <a:pPr algn="ctr">
              <a:spcAft>
                <a:spcPts val="800"/>
              </a:spcAft>
            </a:pPr>
            <a:r>
              <a:rPr lang="pt-BR"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(04/11/21)</a:t>
            </a:r>
          </a:p>
        </p:txBody>
      </p:sp>
      <p:sp>
        <p:nvSpPr>
          <p:cNvPr id="25" name="CaixaDeTexto 24">
            <a:extLst>
              <a:ext uri="{FF2B5EF4-FFF2-40B4-BE49-F238E27FC236}">
                <a16:creationId xmlns:a16="http://schemas.microsoft.com/office/drawing/2014/main" id="{AA3A1F80-BA94-4408-B40D-79892E125498}"/>
              </a:ext>
            </a:extLst>
          </p:cNvPr>
          <p:cNvSpPr txBox="1"/>
          <p:nvPr/>
        </p:nvSpPr>
        <p:spPr>
          <a:xfrm>
            <a:off x="7517583" y="444830"/>
            <a:ext cx="3940740" cy="748923"/>
          </a:xfrm>
          <a:prstGeom prst="rect">
            <a:avLst/>
          </a:prstGeom>
          <a:noFill/>
        </p:spPr>
        <p:txBody>
          <a:bodyPr wrap="square">
            <a:spAutoFit/>
          </a:bodyPr>
          <a:lstStyle/>
          <a:p>
            <a:pPr algn="ctr">
              <a:spcAft>
                <a:spcPts val="800"/>
              </a:spcAft>
            </a:pPr>
            <a:r>
              <a:rPr lang="pt-BR" sz="1800" dirty="0">
                <a:solidFill>
                  <a:srgbClr val="00B050"/>
                </a:solidFill>
                <a:effectLst/>
                <a:latin typeface="Bauhaus 93" panose="04030905020B02020C02" pitchFamily="82" charset="0"/>
              </a:rPr>
              <a:t>É A ESCREVER QUE ME SINTO FELIZ </a:t>
            </a:r>
          </a:p>
          <a:p>
            <a:pPr algn="ctr">
              <a:spcAft>
                <a:spcPts val="800"/>
              </a:spcAft>
            </a:pPr>
            <a:r>
              <a:rPr lang="pt-BR" sz="1800" dirty="0">
                <a:solidFill>
                  <a:srgbClr val="00B050"/>
                </a:solidFill>
                <a:effectLst/>
                <a:latin typeface="Bauhaus 93" panose="04030905020B02020C02" pitchFamily="82" charset="0"/>
              </a:rPr>
              <a:t>(07/11/21)</a:t>
            </a:r>
          </a:p>
        </p:txBody>
      </p:sp>
      <p:pic>
        <p:nvPicPr>
          <p:cNvPr id="7" name="Imagem 6">
            <a:extLst>
              <a:ext uri="{FF2B5EF4-FFF2-40B4-BE49-F238E27FC236}">
                <a16:creationId xmlns:a16="http://schemas.microsoft.com/office/drawing/2014/main" id="{2CDD2A4C-41A2-4D57-93E4-12603C052E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8179" y="147825"/>
            <a:ext cx="2263527" cy="3288932"/>
          </a:xfrm>
          <a:prstGeom prst="rect">
            <a:avLst/>
          </a:prstGeom>
          <a:effectLst>
            <a:softEdge rad="635000"/>
          </a:effectLst>
        </p:spPr>
      </p:pic>
      <p:pic>
        <p:nvPicPr>
          <p:cNvPr id="26" name="Imagem 25">
            <a:extLst>
              <a:ext uri="{FF2B5EF4-FFF2-40B4-BE49-F238E27FC236}">
                <a16:creationId xmlns:a16="http://schemas.microsoft.com/office/drawing/2014/main" id="{141DE27C-515E-45C6-95A2-4C33D6F5DA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675" y="1246546"/>
            <a:ext cx="3833813" cy="2001474"/>
          </a:xfrm>
          <a:prstGeom prst="rect">
            <a:avLst/>
          </a:prstGeom>
          <a:effectLst>
            <a:softEdge rad="635000"/>
          </a:effectLst>
        </p:spPr>
      </p:pic>
      <p:pic>
        <p:nvPicPr>
          <p:cNvPr id="28" name="Imagem 27">
            <a:extLst>
              <a:ext uri="{FF2B5EF4-FFF2-40B4-BE49-F238E27FC236}">
                <a16:creationId xmlns:a16="http://schemas.microsoft.com/office/drawing/2014/main" id="{98A17DB4-82B0-41C4-8B58-D387327BB8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4329" y="2339459"/>
            <a:ext cx="1875373" cy="4154984"/>
          </a:xfrm>
          <a:prstGeom prst="rect">
            <a:avLst/>
          </a:prstGeom>
          <a:effectLst>
            <a:softEdge rad="635000"/>
          </a:effectLst>
        </p:spPr>
      </p:pic>
      <p:pic>
        <p:nvPicPr>
          <p:cNvPr id="30" name="Imagem 29">
            <a:extLst>
              <a:ext uri="{FF2B5EF4-FFF2-40B4-BE49-F238E27FC236}">
                <a16:creationId xmlns:a16="http://schemas.microsoft.com/office/drawing/2014/main" id="{E98C4603-825A-47B1-A745-ACECC08193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17583" y="804402"/>
            <a:ext cx="3940740" cy="1702405"/>
          </a:xfrm>
          <a:prstGeom prst="rect">
            <a:avLst/>
          </a:prstGeom>
          <a:effectLst>
            <a:softEdge rad="635000"/>
          </a:effectLst>
        </p:spPr>
      </p:pic>
    </p:spTree>
    <p:extLst>
      <p:ext uri="{BB962C8B-B14F-4D97-AF65-F5344CB8AC3E}">
        <p14:creationId xmlns:p14="http://schemas.microsoft.com/office/powerpoint/2010/main" val="19641434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500" advClick="0" advTm="56000">
        <p15:prstTrans prst="peelOff"/>
      </p:transition>
    </mc:Choice>
    <mc:Fallback>
      <p:transition spd="slow" advClick="0"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heel(8)">
                                      <p:cBhvr>
                                        <p:cTn id="7" dur="5000"/>
                                        <p:tgtEl>
                                          <p:spTgt spid="24">
                                            <p:txEl>
                                              <p:pRg st="0" end="0"/>
                                            </p:txEl>
                                          </p:spTgt>
                                        </p:tgtEl>
                                      </p:cBhvr>
                                    </p:animEffect>
                                  </p:childTnLst>
                                </p:cTn>
                              </p:par>
                            </p:childTnLst>
                          </p:cTn>
                        </p:par>
                        <p:par>
                          <p:cTn id="8" fill="hold">
                            <p:stCondLst>
                              <p:cond delay="5000"/>
                            </p:stCondLst>
                            <p:childTnLst>
                              <p:par>
                                <p:cTn id="9" presetID="21" presetClass="entr" presetSubtype="8" fill="hold" nodeType="after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Effect transition="in" filter="wheel(8)">
                                      <p:cBhvr>
                                        <p:cTn id="11" dur="5000"/>
                                        <p:tgtEl>
                                          <p:spTgt spid="24">
                                            <p:txEl>
                                              <p:pRg st="1" end="1"/>
                                            </p:txEl>
                                          </p:spTgt>
                                        </p:tgtEl>
                                      </p:cBhvr>
                                    </p:animEffect>
                                  </p:childTnLst>
                                </p:cTn>
                              </p:par>
                              <p:par>
                                <p:cTn id="12" presetID="53" presetClass="entr" presetSubtype="16"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0" fill="hold"/>
                                        <p:tgtEl>
                                          <p:spTgt spid="26"/>
                                        </p:tgtEl>
                                        <p:attrNameLst>
                                          <p:attrName>ppt_w</p:attrName>
                                        </p:attrNameLst>
                                      </p:cBhvr>
                                      <p:tavLst>
                                        <p:tav tm="0">
                                          <p:val>
                                            <p:fltVal val="0"/>
                                          </p:val>
                                        </p:tav>
                                        <p:tav tm="100000">
                                          <p:val>
                                            <p:strVal val="#ppt_w"/>
                                          </p:val>
                                        </p:tav>
                                      </p:tavLst>
                                    </p:anim>
                                    <p:anim calcmode="lin" valueType="num">
                                      <p:cBhvr>
                                        <p:cTn id="15" dur="5000" fill="hold"/>
                                        <p:tgtEl>
                                          <p:spTgt spid="26"/>
                                        </p:tgtEl>
                                        <p:attrNameLst>
                                          <p:attrName>ppt_h</p:attrName>
                                        </p:attrNameLst>
                                      </p:cBhvr>
                                      <p:tavLst>
                                        <p:tav tm="0">
                                          <p:val>
                                            <p:fltVal val="0"/>
                                          </p:val>
                                        </p:tav>
                                        <p:tav tm="100000">
                                          <p:val>
                                            <p:strVal val="#ppt_h"/>
                                          </p:val>
                                        </p:tav>
                                      </p:tavLst>
                                    </p:anim>
                                    <p:animEffect transition="in" filter="fade">
                                      <p:cBhvr>
                                        <p:cTn id="16" dur="5000"/>
                                        <p:tgtEl>
                                          <p:spTgt spid="26"/>
                                        </p:tgtEl>
                                      </p:cBhvr>
                                    </p:animEffect>
                                  </p:childTnLst>
                                </p:cTn>
                              </p:par>
                            </p:childTnLst>
                          </p:cTn>
                        </p:par>
                        <p:par>
                          <p:cTn id="17" fill="hold">
                            <p:stCondLst>
                              <p:cond delay="10000"/>
                            </p:stCondLst>
                            <p:childTnLst>
                              <p:par>
                                <p:cTn id="18" presetID="16" presetClass="entr" presetSubtype="21" fill="hold" nodeType="afterEffect">
                                  <p:stCondLst>
                                    <p:cond delay="0"/>
                                  </p:stCondLst>
                                  <p:childTnLst>
                                    <p:set>
                                      <p:cBhvr>
                                        <p:cTn id="19" dur="1" fill="hold">
                                          <p:stCondLst>
                                            <p:cond delay="0"/>
                                          </p:stCondLst>
                                        </p:cTn>
                                        <p:tgtEl>
                                          <p:spTgt spid="22">
                                            <p:txEl>
                                              <p:pRg st="0" end="0"/>
                                            </p:txEl>
                                          </p:spTgt>
                                        </p:tgtEl>
                                        <p:attrNameLst>
                                          <p:attrName>style.visibility</p:attrName>
                                        </p:attrNameLst>
                                      </p:cBhvr>
                                      <p:to>
                                        <p:strVal val="visible"/>
                                      </p:to>
                                    </p:set>
                                    <p:animEffect transition="in" filter="barn(inVertical)">
                                      <p:cBhvr>
                                        <p:cTn id="20" dur="5000"/>
                                        <p:tgtEl>
                                          <p:spTgt spid="22">
                                            <p:txEl>
                                              <p:pRg st="0" end="0"/>
                                            </p:txEl>
                                          </p:spTgt>
                                        </p:tgtEl>
                                      </p:cBhvr>
                                    </p:animEffect>
                                  </p:childTnLst>
                                </p:cTn>
                              </p:par>
                            </p:childTnLst>
                          </p:cTn>
                        </p:par>
                        <p:par>
                          <p:cTn id="21" fill="hold">
                            <p:stCondLst>
                              <p:cond delay="15000"/>
                            </p:stCondLst>
                            <p:childTnLst>
                              <p:par>
                                <p:cTn id="22" presetID="1" presetClass="entr" presetSubtype="0" fill="hold" nodeType="afterEffect">
                                  <p:stCondLst>
                                    <p:cond delay="5000"/>
                                  </p:stCondLst>
                                  <p:childTnLst>
                                    <p:set>
                                      <p:cBhvr>
                                        <p:cTn id="23" dur="1" fill="hold">
                                          <p:stCondLst>
                                            <p:cond delay="0"/>
                                          </p:stCondLst>
                                        </p:cTn>
                                        <p:tgtEl>
                                          <p:spTgt spid="7"/>
                                        </p:tgtEl>
                                        <p:attrNameLst>
                                          <p:attrName>style.visibility</p:attrName>
                                        </p:attrNameLst>
                                      </p:cBhvr>
                                      <p:to>
                                        <p:strVal val="visible"/>
                                      </p:to>
                                    </p:set>
                                  </p:childTnLst>
                                </p:cTn>
                              </p:par>
                            </p:childTnLst>
                          </p:cTn>
                        </p:par>
                        <p:par>
                          <p:cTn id="24" fill="hold">
                            <p:stCondLst>
                              <p:cond delay="20000"/>
                            </p:stCondLst>
                            <p:childTnLst>
                              <p:par>
                                <p:cTn id="25" presetID="6" presetClass="entr" presetSubtype="16" fill="hold" nodeType="after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animEffect transition="in" filter="circle(in)">
                                      <p:cBhvr>
                                        <p:cTn id="27" dur="5000"/>
                                        <p:tgtEl>
                                          <p:spTgt spid="25">
                                            <p:txEl>
                                              <p:pRg st="0" end="0"/>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25">
                                            <p:txEl>
                                              <p:pRg st="1" end="1"/>
                                            </p:txEl>
                                          </p:spTgt>
                                        </p:tgtEl>
                                        <p:attrNameLst>
                                          <p:attrName>style.visibility</p:attrName>
                                        </p:attrNameLst>
                                      </p:cBhvr>
                                      <p:to>
                                        <p:strVal val="visible"/>
                                      </p:to>
                                    </p:set>
                                    <p:animEffect transition="in" filter="circle(in)">
                                      <p:cBhvr>
                                        <p:cTn id="30" dur="5000"/>
                                        <p:tgtEl>
                                          <p:spTgt spid="25">
                                            <p:txEl>
                                              <p:pRg st="1" end="1"/>
                                            </p:txEl>
                                          </p:spTgt>
                                        </p:tgtEl>
                                      </p:cBhvr>
                                    </p:animEffect>
                                  </p:childTnLst>
                                </p:cTn>
                              </p:par>
                            </p:childTnLst>
                          </p:cTn>
                        </p:par>
                        <p:par>
                          <p:cTn id="31" fill="hold">
                            <p:stCondLst>
                              <p:cond delay="25000"/>
                            </p:stCondLst>
                            <p:childTnLst>
                              <p:par>
                                <p:cTn id="32" presetID="20" presetClass="entr" presetSubtype="0"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edge">
                                      <p:cBhvr>
                                        <p:cTn id="34" dur="5000"/>
                                        <p:tgtEl>
                                          <p:spTgt spid="30"/>
                                        </p:tgtEl>
                                      </p:cBhvr>
                                    </p:animEffect>
                                  </p:childTnLst>
                                </p:cTn>
                              </p:par>
                            </p:childTnLst>
                          </p:cTn>
                        </p:par>
                        <p:par>
                          <p:cTn id="35" fill="hold">
                            <p:stCondLst>
                              <p:cond delay="30000"/>
                            </p:stCondLst>
                            <p:childTnLst>
                              <p:par>
                                <p:cTn id="36" presetID="3" presetClass="entr" presetSubtype="10" fill="hold" nodeType="afterEffect">
                                  <p:stCondLst>
                                    <p:cond delay="0"/>
                                  </p:stCondLst>
                                  <p:childTnLst>
                                    <p:set>
                                      <p:cBhvr>
                                        <p:cTn id="37" dur="1" fill="hold">
                                          <p:stCondLst>
                                            <p:cond delay="0"/>
                                          </p:stCondLst>
                                        </p:cTn>
                                        <p:tgtEl>
                                          <p:spTgt spid="23">
                                            <p:txEl>
                                              <p:pRg st="0" end="0"/>
                                            </p:txEl>
                                          </p:spTgt>
                                        </p:tgtEl>
                                        <p:attrNameLst>
                                          <p:attrName>style.visibility</p:attrName>
                                        </p:attrNameLst>
                                      </p:cBhvr>
                                      <p:to>
                                        <p:strVal val="visible"/>
                                      </p:to>
                                    </p:set>
                                    <p:animEffect transition="in" filter="blinds(horizontal)">
                                      <p:cBhvr>
                                        <p:cTn id="38" dur="5000"/>
                                        <p:tgtEl>
                                          <p:spTgt spid="23">
                                            <p:txEl>
                                              <p:pRg st="0" end="0"/>
                                            </p:txEl>
                                          </p:spTgt>
                                        </p:tgtEl>
                                      </p:cBhvr>
                                    </p:animEffect>
                                  </p:childTnLst>
                                </p:cTn>
                              </p:par>
                            </p:childTnLst>
                          </p:cTn>
                        </p:par>
                        <p:par>
                          <p:cTn id="39" fill="hold">
                            <p:stCondLst>
                              <p:cond delay="35000"/>
                            </p:stCondLst>
                            <p:childTnLst>
                              <p:par>
                                <p:cTn id="40" presetID="53" presetClass="entr" presetSubtype="16" fill="hold" nodeType="after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0" fill="hold"/>
                                        <p:tgtEl>
                                          <p:spTgt spid="7"/>
                                        </p:tgtEl>
                                        <p:attrNameLst>
                                          <p:attrName>ppt_w</p:attrName>
                                        </p:attrNameLst>
                                      </p:cBhvr>
                                      <p:tavLst>
                                        <p:tav tm="0">
                                          <p:val>
                                            <p:fltVal val="0"/>
                                          </p:val>
                                        </p:tav>
                                        <p:tav tm="100000">
                                          <p:val>
                                            <p:strVal val="#ppt_w"/>
                                          </p:val>
                                        </p:tav>
                                      </p:tavLst>
                                    </p:anim>
                                    <p:anim calcmode="lin" valueType="num">
                                      <p:cBhvr>
                                        <p:cTn id="43" dur="5000" fill="hold"/>
                                        <p:tgtEl>
                                          <p:spTgt spid="7"/>
                                        </p:tgtEl>
                                        <p:attrNameLst>
                                          <p:attrName>ppt_h</p:attrName>
                                        </p:attrNameLst>
                                      </p:cBhvr>
                                      <p:tavLst>
                                        <p:tav tm="0">
                                          <p:val>
                                            <p:fltVal val="0"/>
                                          </p:val>
                                        </p:tav>
                                        <p:tav tm="100000">
                                          <p:val>
                                            <p:strVal val="#ppt_h"/>
                                          </p:val>
                                        </p:tav>
                                      </p:tavLst>
                                    </p:anim>
                                    <p:animEffect transition="in" filter="fade">
                                      <p:cBhvr>
                                        <p:cTn id="44" dur="5000"/>
                                        <p:tgtEl>
                                          <p:spTgt spid="7"/>
                                        </p:tgtEl>
                                      </p:cBhvr>
                                    </p:animEffect>
                                  </p:childTnLst>
                                </p:cTn>
                              </p:par>
                              <p:par>
                                <p:cTn id="45" presetID="55" presetClass="entr" presetSubtype="0"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0" fill="hold"/>
                                        <p:tgtEl>
                                          <p:spTgt spid="28"/>
                                        </p:tgtEl>
                                        <p:attrNameLst>
                                          <p:attrName>ppt_w</p:attrName>
                                        </p:attrNameLst>
                                      </p:cBhvr>
                                      <p:tavLst>
                                        <p:tav tm="0">
                                          <p:val>
                                            <p:strVal val="#ppt_w*0.70"/>
                                          </p:val>
                                        </p:tav>
                                        <p:tav tm="100000">
                                          <p:val>
                                            <p:strVal val="#ppt_w"/>
                                          </p:val>
                                        </p:tav>
                                      </p:tavLst>
                                    </p:anim>
                                    <p:anim calcmode="lin" valueType="num">
                                      <p:cBhvr>
                                        <p:cTn id="48" dur="5000" fill="hold"/>
                                        <p:tgtEl>
                                          <p:spTgt spid="28"/>
                                        </p:tgtEl>
                                        <p:attrNameLst>
                                          <p:attrName>ppt_h</p:attrName>
                                        </p:attrNameLst>
                                      </p:cBhvr>
                                      <p:tavLst>
                                        <p:tav tm="0">
                                          <p:val>
                                            <p:strVal val="#ppt_h"/>
                                          </p:val>
                                        </p:tav>
                                        <p:tav tm="100000">
                                          <p:val>
                                            <p:strVal val="#ppt_h"/>
                                          </p:val>
                                        </p:tav>
                                      </p:tavLst>
                                    </p:anim>
                                    <p:animEffect transition="in" filter="fade">
                                      <p:cBhvr>
                                        <p:cTn id="49" dur="5000"/>
                                        <p:tgtEl>
                                          <p:spTgt spid="28"/>
                                        </p:tgtEl>
                                      </p:cBhvr>
                                    </p:animEffect>
                                  </p:childTnLst>
                                </p:cTn>
                              </p:par>
                            </p:childTnLst>
                          </p:cTn>
                        </p:par>
                        <p:par>
                          <p:cTn id="50" fill="hold">
                            <p:stCondLst>
                              <p:cond delay="40000"/>
                            </p:stCondLst>
                            <p:childTnLst>
                              <p:par>
                                <p:cTn id="51" presetID="53" presetClass="entr" presetSubtype="16"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4500" fill="hold"/>
                                        <p:tgtEl>
                                          <p:spTgt spid="7"/>
                                        </p:tgtEl>
                                        <p:attrNameLst>
                                          <p:attrName>ppt_w</p:attrName>
                                        </p:attrNameLst>
                                      </p:cBhvr>
                                      <p:tavLst>
                                        <p:tav tm="0">
                                          <p:val>
                                            <p:fltVal val="0"/>
                                          </p:val>
                                        </p:tav>
                                        <p:tav tm="100000">
                                          <p:val>
                                            <p:strVal val="#ppt_w"/>
                                          </p:val>
                                        </p:tav>
                                      </p:tavLst>
                                    </p:anim>
                                    <p:anim calcmode="lin" valueType="num">
                                      <p:cBhvr>
                                        <p:cTn id="54" dur="4500" fill="hold"/>
                                        <p:tgtEl>
                                          <p:spTgt spid="7"/>
                                        </p:tgtEl>
                                        <p:attrNameLst>
                                          <p:attrName>ppt_h</p:attrName>
                                        </p:attrNameLst>
                                      </p:cBhvr>
                                      <p:tavLst>
                                        <p:tav tm="0">
                                          <p:val>
                                            <p:fltVal val="0"/>
                                          </p:val>
                                        </p:tav>
                                        <p:tav tm="100000">
                                          <p:val>
                                            <p:strVal val="#ppt_h"/>
                                          </p:val>
                                        </p:tav>
                                      </p:tavLst>
                                    </p:anim>
                                    <p:animEffect transition="in" filter="fade">
                                      <p:cBhvr>
                                        <p:cTn id="55" dur="4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upo 18">
            <a:extLst>
              <a:ext uri="{FF2B5EF4-FFF2-40B4-BE49-F238E27FC236}">
                <a16:creationId xmlns:a16="http://schemas.microsoft.com/office/drawing/2014/main" id="{CDE71109-09A1-4A28-94DB-9290750053E9}"/>
              </a:ext>
            </a:extLst>
          </p:cNvPr>
          <p:cNvGrpSpPr>
            <a:grpSpLocks/>
          </p:cNvGrpSpPr>
          <p:nvPr/>
        </p:nvGrpSpPr>
        <p:grpSpPr bwMode="auto">
          <a:xfrm>
            <a:off x="0" y="-7509"/>
            <a:ext cx="12192000" cy="6858000"/>
            <a:chOff x="0" y="0"/>
            <a:chExt cx="9144000" cy="6991350"/>
          </a:xfrm>
          <a:scene3d>
            <a:camera prst="orthographicFront"/>
            <a:lightRig rig="sunset" dir="t"/>
          </a:scene3d>
        </p:grpSpPr>
        <p:grpSp>
          <p:nvGrpSpPr>
            <p:cNvPr id="3" name="Grupo 19">
              <a:extLst>
                <a:ext uri="{FF2B5EF4-FFF2-40B4-BE49-F238E27FC236}">
                  <a16:creationId xmlns:a16="http://schemas.microsoft.com/office/drawing/2014/main" id="{36F5F2DE-819F-425D-AE6D-5BFA603D8E3F}"/>
                </a:ext>
              </a:extLst>
            </p:cNvPr>
            <p:cNvGrpSpPr>
              <a:grpSpLocks/>
            </p:cNvGrpSpPr>
            <p:nvPr/>
          </p:nvGrpSpPr>
          <p:grpSpPr bwMode="auto">
            <a:xfrm>
              <a:off x="0" y="0"/>
              <a:ext cx="133350" cy="6858000"/>
              <a:chOff x="0" y="0"/>
              <a:chExt cx="133350" cy="6858000"/>
            </a:xfrm>
          </p:grpSpPr>
          <p:pic>
            <p:nvPicPr>
              <p:cNvPr id="13" name="Picture 9" descr="Acessorio GIF (130)">
                <a:extLst>
                  <a:ext uri="{FF2B5EF4-FFF2-40B4-BE49-F238E27FC236}">
                    <a16:creationId xmlns:a16="http://schemas.microsoft.com/office/drawing/2014/main" id="{89A90AFD-EA86-4F61-BD42-D9DADD6BE9EF}"/>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4" name="Picture 9" descr="Acessorio GIF (130)">
                <a:extLst>
                  <a:ext uri="{FF2B5EF4-FFF2-40B4-BE49-F238E27FC236}">
                    <a16:creationId xmlns:a16="http://schemas.microsoft.com/office/drawing/2014/main" id="{B31E79C0-C48E-41AC-9F0E-869109B1F239}"/>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4" name="Grupo 20">
              <a:extLst>
                <a:ext uri="{FF2B5EF4-FFF2-40B4-BE49-F238E27FC236}">
                  <a16:creationId xmlns:a16="http://schemas.microsoft.com/office/drawing/2014/main" id="{CBF95E6E-7933-4FC9-B1BD-EB6BE65E3EA1}"/>
                </a:ext>
              </a:extLst>
            </p:cNvPr>
            <p:cNvGrpSpPr>
              <a:grpSpLocks/>
            </p:cNvGrpSpPr>
            <p:nvPr/>
          </p:nvGrpSpPr>
          <p:grpSpPr bwMode="auto">
            <a:xfrm>
              <a:off x="9010650" y="0"/>
              <a:ext cx="133350" cy="6858000"/>
              <a:chOff x="0" y="0"/>
              <a:chExt cx="133350" cy="6858000"/>
            </a:xfrm>
          </p:grpSpPr>
          <p:pic>
            <p:nvPicPr>
              <p:cNvPr id="11" name="Picture 9" descr="Acessorio GIF (130)">
                <a:extLst>
                  <a:ext uri="{FF2B5EF4-FFF2-40B4-BE49-F238E27FC236}">
                    <a16:creationId xmlns:a16="http://schemas.microsoft.com/office/drawing/2014/main" id="{7D1943F9-3684-4287-A60E-DB2B1C8DAA2F}"/>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2" name="Picture 9" descr="Acessorio GIF (130)">
                <a:extLst>
                  <a:ext uri="{FF2B5EF4-FFF2-40B4-BE49-F238E27FC236}">
                    <a16:creationId xmlns:a16="http://schemas.microsoft.com/office/drawing/2014/main" id="{7229A009-8ABA-410B-B7B5-15A9074AEEE9}"/>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5" name="Grupo 16">
              <a:extLst>
                <a:ext uri="{FF2B5EF4-FFF2-40B4-BE49-F238E27FC236}">
                  <a16:creationId xmlns:a16="http://schemas.microsoft.com/office/drawing/2014/main" id="{E6E868FD-BC60-43C9-967B-92E12CC11E2C}"/>
                </a:ext>
              </a:extLst>
            </p:cNvPr>
            <p:cNvGrpSpPr>
              <a:grpSpLocks/>
            </p:cNvGrpSpPr>
            <p:nvPr/>
          </p:nvGrpSpPr>
          <p:grpSpPr bwMode="auto">
            <a:xfrm>
              <a:off x="0" y="6858000"/>
              <a:ext cx="9144000" cy="133350"/>
              <a:chOff x="0" y="6308725"/>
              <a:chExt cx="9144000" cy="133350"/>
            </a:xfrm>
          </p:grpSpPr>
          <p:pic>
            <p:nvPicPr>
              <p:cNvPr id="9" name="Picture 24" descr="Acessorio GIF (130)">
                <a:extLst>
                  <a:ext uri="{FF2B5EF4-FFF2-40B4-BE49-F238E27FC236}">
                    <a16:creationId xmlns:a16="http://schemas.microsoft.com/office/drawing/2014/main" id="{902AC092-026B-424B-88F1-6833C0031474}"/>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0" name="Picture 25" descr="Acessorio GIF (130)">
                <a:extLst>
                  <a:ext uri="{FF2B5EF4-FFF2-40B4-BE49-F238E27FC236}">
                    <a16:creationId xmlns:a16="http://schemas.microsoft.com/office/drawing/2014/main" id="{79F779AB-561A-46BE-B262-94F085030F48}"/>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6" name="Grupo 24">
              <a:extLst>
                <a:ext uri="{FF2B5EF4-FFF2-40B4-BE49-F238E27FC236}">
                  <a16:creationId xmlns:a16="http://schemas.microsoft.com/office/drawing/2014/main" id="{5F61E0B4-53E5-45EA-B95B-25F184CFB3E0}"/>
                </a:ext>
              </a:extLst>
            </p:cNvPr>
            <p:cNvGrpSpPr>
              <a:grpSpLocks/>
            </p:cNvGrpSpPr>
            <p:nvPr/>
          </p:nvGrpSpPr>
          <p:grpSpPr bwMode="auto">
            <a:xfrm>
              <a:off x="0" y="0"/>
              <a:ext cx="9144000" cy="133351"/>
              <a:chOff x="0" y="6308725"/>
              <a:chExt cx="9144000" cy="133351"/>
            </a:xfrm>
          </p:grpSpPr>
          <p:pic>
            <p:nvPicPr>
              <p:cNvPr id="7" name="Picture 24" descr="Acessorio GIF (130)">
                <a:extLst>
                  <a:ext uri="{FF2B5EF4-FFF2-40B4-BE49-F238E27FC236}">
                    <a16:creationId xmlns:a16="http://schemas.microsoft.com/office/drawing/2014/main" id="{53EF9F27-D580-478F-ACE8-48A08ED9BBA3}"/>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8" name="Picture 25" descr="Acessorio GIF (130)">
                <a:extLst>
                  <a:ext uri="{FF2B5EF4-FFF2-40B4-BE49-F238E27FC236}">
                    <a16:creationId xmlns:a16="http://schemas.microsoft.com/office/drawing/2014/main" id="{51AEB0CC-DBBD-42F6-AE78-30302819773A}"/>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4826104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Click="0" advTm="2000">
        <p15:prstTrans prst="fracture"/>
      </p:transition>
    </mc:Choice>
    <mc:Fallback xmlns="">
      <p:transition spd="slow" advClick="0" advTm="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lt;strong&gt;Espelho Duplo&lt;/strong&gt; Para Bolsa - 01 Unidade Importad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561058">
            <a:off x="-163714" y="596084"/>
            <a:ext cx="3857625" cy="4419600"/>
          </a:xfrm>
          <a:prstGeom prst="rect">
            <a:avLst/>
          </a:prstGeom>
          <a:effectLst>
            <a:softEdge rad="635000"/>
          </a:effectLst>
        </p:spPr>
      </p:pic>
      <p:pic>
        <p:nvPicPr>
          <p:cNvPr id="3" name="Imagem 2" descr="&lt;strong&gt;Espelhos&lt;/strong&gt; Veneziano Grande Dourado no Elo7 | PopDecorei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95853" y="-99120"/>
            <a:ext cx="3210791" cy="3112484"/>
          </a:xfrm>
          <a:prstGeom prst="rect">
            <a:avLst/>
          </a:prstGeom>
          <a:effectLst>
            <a:softEdge rad="635000"/>
          </a:effectLst>
        </p:spPr>
      </p:pic>
      <p:pic>
        <p:nvPicPr>
          <p:cNvPr id="4" name="Image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6964" y="194627"/>
            <a:ext cx="2247900" cy="2524990"/>
          </a:xfrm>
          <a:prstGeom prst="rect">
            <a:avLst/>
          </a:prstGeom>
          <a:effectLst>
            <a:softEdge rad="6350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316801">
            <a:off x="1324093" y="1063090"/>
            <a:ext cx="1493154" cy="1234439"/>
          </a:xfrm>
          <a:prstGeom prst="rect">
            <a:avLst/>
          </a:prstGeom>
          <a:effectLst>
            <a:softEdge rad="317500"/>
          </a:effectLst>
        </p:spPr>
      </p:pic>
      <p:pic>
        <p:nvPicPr>
          <p:cNvPr id="6" name="Imagem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475">
            <a:off x="1476807" y="3355447"/>
            <a:ext cx="993643" cy="1229014"/>
          </a:xfrm>
          <a:prstGeom prst="rect">
            <a:avLst/>
          </a:prstGeom>
          <a:effectLst>
            <a:softEdge rad="317500"/>
          </a:effectLst>
        </p:spPr>
      </p:pic>
      <p:pic>
        <p:nvPicPr>
          <p:cNvPr id="8" name="Imagem 7" descr="&lt;strong&gt;Espelho da Alma&lt;/strong&gt; - Pregações e Estudos Bíblicos"/>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1301447">
            <a:off x="93571" y="4956727"/>
            <a:ext cx="2857500" cy="1773180"/>
          </a:xfrm>
          <a:prstGeom prst="rect">
            <a:avLst/>
          </a:prstGeom>
          <a:effectLst>
            <a:softEdge rad="127000"/>
          </a:effectLst>
          <a:scene3d>
            <a:camera prst="perspectiveContrastingRightFacing"/>
            <a:lightRig rig="threePt" dir="t"/>
          </a:scene3d>
        </p:spPr>
      </p:pic>
      <p:grpSp>
        <p:nvGrpSpPr>
          <p:cNvPr id="9" name="Grupo 18"/>
          <p:cNvGrpSpPr>
            <a:grpSpLocks/>
          </p:cNvGrpSpPr>
          <p:nvPr/>
        </p:nvGrpSpPr>
        <p:grpSpPr bwMode="auto">
          <a:xfrm>
            <a:off x="0" y="-7509"/>
            <a:ext cx="12192000" cy="6858000"/>
            <a:chOff x="0" y="0"/>
            <a:chExt cx="9144000" cy="6991350"/>
          </a:xfrm>
          <a:scene3d>
            <a:camera prst="orthographicFront"/>
            <a:lightRig rig="sunset" dir="t"/>
          </a:scene3d>
        </p:grpSpPr>
        <p:grpSp>
          <p:nvGrpSpPr>
            <p:cNvPr id="10" name="Grupo 19"/>
            <p:cNvGrpSpPr>
              <a:grpSpLocks/>
            </p:cNvGrpSpPr>
            <p:nvPr/>
          </p:nvGrpSpPr>
          <p:grpSpPr bwMode="auto">
            <a:xfrm>
              <a:off x="0" y="0"/>
              <a:ext cx="133350" cy="6858000"/>
              <a:chOff x="0" y="0"/>
              <a:chExt cx="133350" cy="6858000"/>
            </a:xfrm>
          </p:grpSpPr>
          <p:pic>
            <p:nvPicPr>
              <p:cNvPr id="20"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21"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1" name="Grupo 20"/>
            <p:cNvGrpSpPr>
              <a:grpSpLocks/>
            </p:cNvGrpSpPr>
            <p:nvPr/>
          </p:nvGrpSpPr>
          <p:grpSpPr bwMode="auto">
            <a:xfrm>
              <a:off x="9010650" y="0"/>
              <a:ext cx="133350" cy="6858000"/>
              <a:chOff x="0" y="0"/>
              <a:chExt cx="133350" cy="6858000"/>
            </a:xfrm>
          </p:grpSpPr>
          <p:pic>
            <p:nvPicPr>
              <p:cNvPr id="1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2" name="Grupo 16"/>
            <p:cNvGrpSpPr>
              <a:grpSpLocks/>
            </p:cNvGrpSpPr>
            <p:nvPr/>
          </p:nvGrpSpPr>
          <p:grpSpPr bwMode="auto">
            <a:xfrm>
              <a:off x="0" y="6858000"/>
              <a:ext cx="9144000" cy="133350"/>
              <a:chOff x="0" y="6308725"/>
              <a:chExt cx="9144000" cy="133350"/>
            </a:xfrm>
          </p:grpSpPr>
          <p:pic>
            <p:nvPicPr>
              <p:cNvPr id="16"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7"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3" name="Grupo 24"/>
            <p:cNvGrpSpPr>
              <a:grpSpLocks/>
            </p:cNvGrpSpPr>
            <p:nvPr/>
          </p:nvGrpSpPr>
          <p:grpSpPr bwMode="auto">
            <a:xfrm>
              <a:off x="0" y="0"/>
              <a:ext cx="9144000" cy="133351"/>
              <a:chOff x="0" y="6308725"/>
              <a:chExt cx="9144000" cy="133351"/>
            </a:xfrm>
          </p:grpSpPr>
          <p:pic>
            <p:nvPicPr>
              <p:cNvPr id="1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60000"/>
                    <a:lumOff val="4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
        <p:nvSpPr>
          <p:cNvPr id="7" name="Retângulo 6"/>
          <p:cNvSpPr/>
          <p:nvPr/>
        </p:nvSpPr>
        <p:spPr>
          <a:xfrm>
            <a:off x="2785278" y="684526"/>
            <a:ext cx="5934376" cy="5160387"/>
          </a:xfrm>
          <a:prstGeom prst="rect">
            <a:avLst/>
          </a:prstGeom>
        </p:spPr>
        <p:txBody>
          <a:bodyPr wrap="square">
            <a:spAutoFit/>
          </a:bodyPr>
          <a:lstStyle/>
          <a:p>
            <a:pPr algn="ctr">
              <a:spcAft>
                <a:spcPts val="800"/>
              </a:spcAft>
            </a:pPr>
            <a:r>
              <a:rPr lang="pt-BR" sz="4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gency FB" panose="020B0503020202020204" pitchFamily="34" charset="0"/>
              </a:rPr>
              <a:t>Verso final do</a:t>
            </a:r>
          </a:p>
          <a:p>
            <a:pPr algn="ctr">
              <a:spcAft>
                <a:spcPts val="800"/>
              </a:spcAft>
            </a:pPr>
            <a:r>
              <a:rPr lang="pt-BR" sz="4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gency FB" panose="020B0503020202020204" pitchFamily="34" charset="0"/>
              </a:rPr>
              <a:t>Espelho duplo</a:t>
            </a:r>
            <a:endParaRPr lang="pt-BR"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gency FB" panose="020B0503020202020204" pitchFamily="34" charset="0"/>
            </a:endParaRPr>
          </a:p>
          <a:p>
            <a:pPr algn="ctr">
              <a:spcAft>
                <a:spcPts val="800"/>
              </a:spcAft>
            </a:pPr>
            <a:r>
              <a:rPr lang="pt-BR"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gency FB" panose="020B0503020202020204" pitchFamily="34" charset="0"/>
              </a:rPr>
              <a:t>...........................</a:t>
            </a:r>
          </a:p>
          <a:p>
            <a:pPr algn="ctr">
              <a:spcAft>
                <a:spcPts val="800"/>
              </a:spcAft>
            </a:pPr>
            <a:r>
              <a:rPr lang="pt-BR" sz="3600" b="1"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latin typeface="Agency FB" panose="020B0503020202020204" pitchFamily="34" charset="0"/>
              </a:rPr>
              <a:t>De sozinhos.</a:t>
            </a:r>
          </a:p>
          <a:p>
            <a:pPr algn="ctr">
              <a:spcAft>
                <a:spcPts val="800"/>
              </a:spcAft>
            </a:pPr>
            <a:r>
              <a:rPr lang="pt-BR" sz="3600" b="1"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Agency FB" panose="020B0503020202020204" pitchFamily="34" charset="0"/>
              </a:rPr>
              <a:t>Mundo louco</a:t>
            </a:r>
            <a:endParaRPr lang="pt-BR" sz="3600" b="1" dirty="0">
              <a:ln w="9525">
                <a:solidFill>
                  <a:schemeClr val="bg1"/>
                </a:solidFill>
                <a:prstDash val="solid"/>
              </a:ln>
              <a:solidFill>
                <a:schemeClr val="accent3"/>
              </a:solidFill>
              <a:effectLst>
                <a:outerShdw blurRad="12700" dist="38100" dir="2700000" algn="tl" rotWithShape="0">
                  <a:schemeClr val="accent5">
                    <a:lumMod val="60000"/>
                    <a:lumOff val="40000"/>
                  </a:schemeClr>
                </a:outerShdw>
              </a:effectLst>
              <a:latin typeface="Agency FB" panose="020B0503020202020204" pitchFamily="34" charset="0"/>
            </a:endParaRPr>
          </a:p>
          <a:p>
            <a:pPr algn="ctr">
              <a:spcAft>
                <a:spcPts val="800"/>
              </a:spcAft>
            </a:pPr>
            <a:r>
              <a:rPr lang="pt-BR" sz="3600" b="1" dirty="0">
                <a:ln w="9525">
                  <a:solidFill>
                    <a:schemeClr val="bg1"/>
                  </a:solidFill>
                  <a:prstDash val="solid"/>
                </a:ln>
                <a:solidFill>
                  <a:schemeClr val="accent3"/>
                </a:solidFill>
                <a:effectLst>
                  <a:outerShdw blurRad="12700" dist="38100" dir="2700000" algn="tl" rotWithShape="0">
                    <a:schemeClr val="accent5">
                      <a:lumMod val="60000"/>
                      <a:lumOff val="40000"/>
                    </a:schemeClr>
                  </a:outerShdw>
                </a:effectLst>
                <a:latin typeface="Agency FB" panose="020B0503020202020204" pitchFamily="34" charset="0"/>
              </a:rPr>
              <a:t>mundo louco</a:t>
            </a:r>
            <a:br>
              <a:rPr lang="pt-BR" sz="3600" b="1" dirty="0">
                <a:ln w="9525">
                  <a:solidFill>
                    <a:schemeClr val="bg1"/>
                  </a:solidFill>
                  <a:prstDash val="solid"/>
                </a:ln>
                <a:solidFill>
                  <a:schemeClr val="accent3"/>
                </a:solidFill>
                <a:effectLst>
                  <a:outerShdw blurRad="12700" dist="38100" dir="2700000" algn="tl" rotWithShape="0">
                    <a:schemeClr val="accent5">
                      <a:lumMod val="60000"/>
                      <a:lumOff val="40000"/>
                    </a:schemeClr>
                  </a:outerShdw>
                </a:effectLst>
                <a:latin typeface="Agency FB" panose="020B0503020202020204" pitchFamily="34" charset="0"/>
              </a:rPr>
            </a:br>
            <a:r>
              <a:rPr lang="pt-BR" sz="36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Agency FB" panose="020B0503020202020204" pitchFamily="34" charset="0"/>
              </a:rPr>
              <a:t>invade-nos a ferrugem.</a:t>
            </a:r>
            <a:br>
              <a:rPr lang="pt-BR" sz="36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Agency FB" panose="020B0503020202020204" pitchFamily="34" charset="0"/>
              </a:rPr>
            </a:br>
            <a:endParaRPr lang="pt-BR" sz="36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Calibri" panose="020F0502020204030204" pitchFamily="34" charset="0"/>
            </a:endParaRPr>
          </a:p>
        </p:txBody>
      </p:sp>
      <p:pic>
        <p:nvPicPr>
          <p:cNvPr id="24" name="Imagem 23" descr="Development of synthetic coatings that can protect steels ..."/>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29265" y="2546665"/>
            <a:ext cx="4332631" cy="3675568"/>
          </a:xfrm>
          <a:prstGeom prst="rect">
            <a:avLst/>
          </a:prstGeom>
          <a:effectLst>
            <a:softEdge rad="635000"/>
          </a:effectLst>
          <a:scene3d>
            <a:camera prst="isometricOffAxis2Left"/>
            <a:lightRig rig="threePt" dir="t"/>
          </a:scene3d>
        </p:spPr>
      </p:pic>
    </p:spTree>
    <p:extLst>
      <p:ext uri="{BB962C8B-B14F-4D97-AF65-F5344CB8AC3E}">
        <p14:creationId xmlns:p14="http://schemas.microsoft.com/office/powerpoint/2010/main" val="3851430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35000">
        <p15:prstTrans prst="curtains"/>
        <p:sndAc>
          <p:stSnd>
            <p:snd r:embed="rId2" name="09. Dr. Zhivago.wav"/>
          </p:stSnd>
        </p:sndAc>
      </p:transition>
    </mc:Choice>
    <mc:Fallback xmlns="">
      <p:transition spd="slow" advClick="0" advTm="35000">
        <p:fade/>
        <p:sndAc>
          <p:stSnd>
            <p:snd r:embed="rId11" name="09. Dr. Zhivag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2000" autoRev="1" fill="hold">
                                          <p:stCondLst>
                                            <p:cond delay="0"/>
                                          </p:stCondLst>
                                        </p:cTn>
                                        <p:tgtEl>
                                          <p:spTgt spid="7">
                                            <p:txEl>
                                              <p:pRg st="0" end="0"/>
                                            </p:txEl>
                                          </p:spTgt>
                                        </p:tgtEl>
                                        <p:attrNameLst>
                                          <p:attrName>ppt_w</p:attrName>
                                        </p:attrNameLst>
                                      </p:cBhvr>
                                    </p:anim>
                                    <p:anim by="(#ppt_w*0.50)" calcmode="lin" valueType="num">
                                      <p:cBhvr>
                                        <p:cTn id="8" dur="2000" decel="50000" autoRev="1" fill="hold">
                                          <p:stCondLst>
                                            <p:cond delay="0"/>
                                          </p:stCondLst>
                                        </p:cTn>
                                        <p:tgtEl>
                                          <p:spTgt spid="7">
                                            <p:txEl>
                                              <p:pRg st="0" end="0"/>
                                            </p:txEl>
                                          </p:spTgt>
                                        </p:tgtEl>
                                        <p:attrNameLst>
                                          <p:attrName>ppt_x</p:attrName>
                                        </p:attrNameLst>
                                      </p:cBhvr>
                                    </p:anim>
                                    <p:anim from="(-#ppt_h/2)" to="(#ppt_y)" calcmode="lin" valueType="num">
                                      <p:cBhvr>
                                        <p:cTn id="9" dur="4000" fill="hold">
                                          <p:stCondLst>
                                            <p:cond delay="0"/>
                                          </p:stCondLst>
                                        </p:cTn>
                                        <p:tgtEl>
                                          <p:spTgt spid="7">
                                            <p:txEl>
                                              <p:pRg st="0" end="0"/>
                                            </p:txEl>
                                          </p:spTgt>
                                        </p:tgtEl>
                                        <p:attrNameLst>
                                          <p:attrName>ppt_y</p:attrName>
                                        </p:attrNameLst>
                                      </p:cBhvr>
                                    </p:anim>
                                    <p:animRot by="21600000">
                                      <p:cBhvr>
                                        <p:cTn id="10" dur="4000" fill="hold">
                                          <p:stCondLst>
                                            <p:cond delay="0"/>
                                          </p:stCondLst>
                                        </p:cTn>
                                        <p:tgtEl>
                                          <p:spTgt spid="7">
                                            <p:txEl>
                                              <p:pRg st="0" end="0"/>
                                            </p:txEl>
                                          </p:spTgt>
                                        </p:tgtEl>
                                        <p:attrNameLst>
                                          <p:attrName>r</p:attrName>
                                        </p:attrNameLst>
                                      </p:cBhvr>
                                    </p:animRot>
                                  </p:childTnLst>
                                </p:cTn>
                              </p:par>
                            </p:childTnLst>
                          </p:cTn>
                        </p:par>
                        <p:par>
                          <p:cTn id="11" fill="hold">
                            <p:stCondLst>
                              <p:cond delay="8400"/>
                            </p:stCondLst>
                            <p:childTnLst>
                              <p:par>
                                <p:cTn id="12" presetID="56" presetClass="entr" presetSubtype="0" fill="hold" nodeType="afterEffect">
                                  <p:stCondLst>
                                    <p:cond delay="0"/>
                                  </p:stCondLst>
                                  <p:iterate type="lt">
                                    <p:tmPct val="10000"/>
                                  </p:iterate>
                                  <p:childTnLst>
                                    <p:set>
                                      <p:cBhvr>
                                        <p:cTn id="13" dur="1" fill="hold">
                                          <p:stCondLst>
                                            <p:cond delay="0"/>
                                          </p:stCondLst>
                                        </p:cTn>
                                        <p:tgtEl>
                                          <p:spTgt spid="7">
                                            <p:txEl>
                                              <p:pRg st="1" end="1"/>
                                            </p:txEl>
                                          </p:spTgt>
                                        </p:tgtEl>
                                        <p:attrNameLst>
                                          <p:attrName>style.visibility</p:attrName>
                                        </p:attrNameLst>
                                      </p:cBhvr>
                                      <p:to>
                                        <p:strVal val="visible"/>
                                      </p:to>
                                    </p:set>
                                    <p:anim by="(-#ppt_w*2)" calcmode="lin" valueType="num">
                                      <p:cBhvr rctx="PPT">
                                        <p:cTn id="14" dur="2000" autoRev="1" fill="hold">
                                          <p:stCondLst>
                                            <p:cond delay="0"/>
                                          </p:stCondLst>
                                        </p:cTn>
                                        <p:tgtEl>
                                          <p:spTgt spid="7">
                                            <p:txEl>
                                              <p:pRg st="1" end="1"/>
                                            </p:txEl>
                                          </p:spTgt>
                                        </p:tgtEl>
                                        <p:attrNameLst>
                                          <p:attrName>ppt_w</p:attrName>
                                        </p:attrNameLst>
                                      </p:cBhvr>
                                    </p:anim>
                                    <p:anim by="(#ppt_w*0.50)" calcmode="lin" valueType="num">
                                      <p:cBhvr>
                                        <p:cTn id="15" dur="2000" decel="50000" autoRev="1" fill="hold">
                                          <p:stCondLst>
                                            <p:cond delay="0"/>
                                          </p:stCondLst>
                                        </p:cTn>
                                        <p:tgtEl>
                                          <p:spTgt spid="7">
                                            <p:txEl>
                                              <p:pRg st="1" end="1"/>
                                            </p:txEl>
                                          </p:spTgt>
                                        </p:tgtEl>
                                        <p:attrNameLst>
                                          <p:attrName>ppt_x</p:attrName>
                                        </p:attrNameLst>
                                      </p:cBhvr>
                                    </p:anim>
                                    <p:anim from="(-#ppt_h/2)" to="(#ppt_y)" calcmode="lin" valueType="num">
                                      <p:cBhvr>
                                        <p:cTn id="16" dur="4000" fill="hold">
                                          <p:stCondLst>
                                            <p:cond delay="0"/>
                                          </p:stCondLst>
                                        </p:cTn>
                                        <p:tgtEl>
                                          <p:spTgt spid="7">
                                            <p:txEl>
                                              <p:pRg st="1" end="1"/>
                                            </p:txEl>
                                          </p:spTgt>
                                        </p:tgtEl>
                                        <p:attrNameLst>
                                          <p:attrName>ppt_y</p:attrName>
                                        </p:attrNameLst>
                                      </p:cBhvr>
                                    </p:anim>
                                    <p:animRot by="21600000">
                                      <p:cBhvr>
                                        <p:cTn id="17" dur="4000" fill="hold">
                                          <p:stCondLst>
                                            <p:cond delay="0"/>
                                          </p:stCondLst>
                                        </p:cTn>
                                        <p:tgtEl>
                                          <p:spTgt spid="7">
                                            <p:txEl>
                                              <p:pRg st="1" end="1"/>
                                            </p:txEl>
                                          </p:spTgt>
                                        </p:tgtEl>
                                        <p:attrNameLst>
                                          <p:attrName>r</p:attrName>
                                        </p:attrNameLst>
                                      </p:cBhvr>
                                    </p:animRot>
                                  </p:childTnLst>
                                </p:cTn>
                              </p:par>
                            </p:childTnLst>
                          </p:cTn>
                        </p:par>
                        <p:par>
                          <p:cTn id="18" fill="hold">
                            <p:stCondLst>
                              <p:cond delay="16800"/>
                            </p:stCondLst>
                            <p:childTnLst>
                              <p:par>
                                <p:cTn id="19" presetID="56" presetClass="entr" presetSubtype="0" fill="hold" nodeType="afterEffect">
                                  <p:stCondLst>
                                    <p:cond delay="0"/>
                                  </p:stCondLst>
                                  <p:iterate type="lt">
                                    <p:tmPct val="10000"/>
                                  </p:iterate>
                                  <p:childTnLst>
                                    <p:set>
                                      <p:cBhvr>
                                        <p:cTn id="20" dur="1" fill="hold">
                                          <p:stCondLst>
                                            <p:cond delay="0"/>
                                          </p:stCondLst>
                                        </p:cTn>
                                        <p:tgtEl>
                                          <p:spTgt spid="7">
                                            <p:txEl>
                                              <p:pRg st="2" end="2"/>
                                            </p:txEl>
                                          </p:spTgt>
                                        </p:tgtEl>
                                        <p:attrNameLst>
                                          <p:attrName>style.visibility</p:attrName>
                                        </p:attrNameLst>
                                      </p:cBhvr>
                                      <p:to>
                                        <p:strVal val="visible"/>
                                      </p:to>
                                    </p:set>
                                    <p:anim by="(-#ppt_w*2)" calcmode="lin" valueType="num">
                                      <p:cBhvr rctx="PPT">
                                        <p:cTn id="21" dur="2000" autoRev="1" fill="hold">
                                          <p:stCondLst>
                                            <p:cond delay="0"/>
                                          </p:stCondLst>
                                        </p:cTn>
                                        <p:tgtEl>
                                          <p:spTgt spid="7">
                                            <p:txEl>
                                              <p:pRg st="2" end="2"/>
                                            </p:txEl>
                                          </p:spTgt>
                                        </p:tgtEl>
                                        <p:attrNameLst>
                                          <p:attrName>ppt_w</p:attrName>
                                        </p:attrNameLst>
                                      </p:cBhvr>
                                    </p:anim>
                                    <p:anim by="(#ppt_w*0.50)" calcmode="lin" valueType="num">
                                      <p:cBhvr>
                                        <p:cTn id="22" dur="2000" decel="50000" autoRev="1" fill="hold">
                                          <p:stCondLst>
                                            <p:cond delay="0"/>
                                          </p:stCondLst>
                                        </p:cTn>
                                        <p:tgtEl>
                                          <p:spTgt spid="7">
                                            <p:txEl>
                                              <p:pRg st="2" end="2"/>
                                            </p:txEl>
                                          </p:spTgt>
                                        </p:tgtEl>
                                        <p:attrNameLst>
                                          <p:attrName>ppt_x</p:attrName>
                                        </p:attrNameLst>
                                      </p:cBhvr>
                                    </p:anim>
                                    <p:anim from="(-#ppt_h/2)" to="(#ppt_y)" calcmode="lin" valueType="num">
                                      <p:cBhvr>
                                        <p:cTn id="23" dur="4000" fill="hold">
                                          <p:stCondLst>
                                            <p:cond delay="0"/>
                                          </p:stCondLst>
                                        </p:cTn>
                                        <p:tgtEl>
                                          <p:spTgt spid="7">
                                            <p:txEl>
                                              <p:pRg st="2" end="2"/>
                                            </p:txEl>
                                          </p:spTgt>
                                        </p:tgtEl>
                                        <p:attrNameLst>
                                          <p:attrName>ppt_y</p:attrName>
                                        </p:attrNameLst>
                                      </p:cBhvr>
                                    </p:anim>
                                    <p:animRot by="21600000">
                                      <p:cBhvr>
                                        <p:cTn id="24" dur="4000" fill="hold">
                                          <p:stCondLst>
                                            <p:cond delay="0"/>
                                          </p:stCondLst>
                                        </p:cTn>
                                        <p:tgtEl>
                                          <p:spTgt spid="7">
                                            <p:txEl>
                                              <p:pRg st="2" end="2"/>
                                            </p:txEl>
                                          </p:spTgt>
                                        </p:tgtEl>
                                        <p:attrNameLst>
                                          <p:attrName>r</p:attrName>
                                        </p:attrNameLst>
                                      </p:cBhvr>
                                    </p:animRot>
                                  </p:childTnLst>
                                </p:cTn>
                              </p:par>
                            </p:childTnLst>
                          </p:cTn>
                        </p:par>
                        <p:par>
                          <p:cTn id="25" fill="hold">
                            <p:stCondLst>
                              <p:cond delay="31200"/>
                            </p:stCondLst>
                            <p:childTnLst>
                              <p:par>
                                <p:cTn id="26" presetID="56" presetClass="entr" presetSubtype="0" fill="hold" nodeType="afterEffect">
                                  <p:stCondLst>
                                    <p:cond delay="0"/>
                                  </p:stCondLst>
                                  <p:iterate type="lt">
                                    <p:tmPct val="10000"/>
                                  </p:iterate>
                                  <p:childTnLst>
                                    <p:set>
                                      <p:cBhvr>
                                        <p:cTn id="27" dur="1" fill="hold">
                                          <p:stCondLst>
                                            <p:cond delay="0"/>
                                          </p:stCondLst>
                                        </p:cTn>
                                        <p:tgtEl>
                                          <p:spTgt spid="7">
                                            <p:txEl>
                                              <p:pRg st="3" end="3"/>
                                            </p:txEl>
                                          </p:spTgt>
                                        </p:tgtEl>
                                        <p:attrNameLst>
                                          <p:attrName>style.visibility</p:attrName>
                                        </p:attrNameLst>
                                      </p:cBhvr>
                                      <p:to>
                                        <p:strVal val="visible"/>
                                      </p:to>
                                    </p:set>
                                    <p:anim by="(-#ppt_w*2)" calcmode="lin" valueType="num">
                                      <p:cBhvr rctx="PPT">
                                        <p:cTn id="28" dur="2000" autoRev="1" fill="hold">
                                          <p:stCondLst>
                                            <p:cond delay="0"/>
                                          </p:stCondLst>
                                        </p:cTn>
                                        <p:tgtEl>
                                          <p:spTgt spid="7">
                                            <p:txEl>
                                              <p:pRg st="3" end="3"/>
                                            </p:txEl>
                                          </p:spTgt>
                                        </p:tgtEl>
                                        <p:attrNameLst>
                                          <p:attrName>ppt_w</p:attrName>
                                        </p:attrNameLst>
                                      </p:cBhvr>
                                    </p:anim>
                                    <p:anim by="(#ppt_w*0.50)" calcmode="lin" valueType="num">
                                      <p:cBhvr>
                                        <p:cTn id="29" dur="2000" decel="50000" autoRev="1" fill="hold">
                                          <p:stCondLst>
                                            <p:cond delay="0"/>
                                          </p:stCondLst>
                                        </p:cTn>
                                        <p:tgtEl>
                                          <p:spTgt spid="7">
                                            <p:txEl>
                                              <p:pRg st="3" end="3"/>
                                            </p:txEl>
                                          </p:spTgt>
                                        </p:tgtEl>
                                        <p:attrNameLst>
                                          <p:attrName>ppt_x</p:attrName>
                                        </p:attrNameLst>
                                      </p:cBhvr>
                                    </p:anim>
                                    <p:anim from="(-#ppt_h/2)" to="(#ppt_y)" calcmode="lin" valueType="num">
                                      <p:cBhvr>
                                        <p:cTn id="30" dur="4000" fill="hold">
                                          <p:stCondLst>
                                            <p:cond delay="0"/>
                                          </p:stCondLst>
                                        </p:cTn>
                                        <p:tgtEl>
                                          <p:spTgt spid="7">
                                            <p:txEl>
                                              <p:pRg st="3" end="3"/>
                                            </p:txEl>
                                          </p:spTgt>
                                        </p:tgtEl>
                                        <p:attrNameLst>
                                          <p:attrName>ppt_y</p:attrName>
                                        </p:attrNameLst>
                                      </p:cBhvr>
                                    </p:anim>
                                    <p:animRot by="21600000">
                                      <p:cBhvr>
                                        <p:cTn id="31" dur="4000" fill="hold">
                                          <p:stCondLst>
                                            <p:cond delay="0"/>
                                          </p:stCondLst>
                                        </p:cTn>
                                        <p:tgtEl>
                                          <p:spTgt spid="7">
                                            <p:txEl>
                                              <p:pRg st="3" end="3"/>
                                            </p:txEl>
                                          </p:spTgt>
                                        </p:tgtEl>
                                        <p:attrNameLst>
                                          <p:attrName>r</p:attrName>
                                        </p:attrNameLst>
                                      </p:cBhvr>
                                    </p:animRot>
                                  </p:childTnLst>
                                </p:cTn>
                              </p:par>
                            </p:childTnLst>
                          </p:cTn>
                        </p:par>
                        <p:par>
                          <p:cTn id="32" fill="hold">
                            <p:stCondLst>
                              <p:cond delay="39200"/>
                            </p:stCondLst>
                            <p:childTnLst>
                              <p:par>
                                <p:cTn id="33" presetID="56" presetClass="entr" presetSubtype="0" fill="hold" nodeType="afterEffect">
                                  <p:stCondLst>
                                    <p:cond delay="0"/>
                                  </p:stCondLst>
                                  <p:iterate type="lt">
                                    <p:tmPct val="10000"/>
                                  </p:iterate>
                                  <p:childTnLst>
                                    <p:set>
                                      <p:cBhvr>
                                        <p:cTn id="34" dur="1" fill="hold">
                                          <p:stCondLst>
                                            <p:cond delay="0"/>
                                          </p:stCondLst>
                                        </p:cTn>
                                        <p:tgtEl>
                                          <p:spTgt spid="7">
                                            <p:txEl>
                                              <p:pRg st="4" end="4"/>
                                            </p:txEl>
                                          </p:spTgt>
                                        </p:tgtEl>
                                        <p:attrNameLst>
                                          <p:attrName>style.visibility</p:attrName>
                                        </p:attrNameLst>
                                      </p:cBhvr>
                                      <p:to>
                                        <p:strVal val="visible"/>
                                      </p:to>
                                    </p:set>
                                    <p:anim by="(-#ppt_w*2)" calcmode="lin" valueType="num">
                                      <p:cBhvr rctx="PPT">
                                        <p:cTn id="35" dur="2500" autoRev="1" fill="hold">
                                          <p:stCondLst>
                                            <p:cond delay="0"/>
                                          </p:stCondLst>
                                        </p:cTn>
                                        <p:tgtEl>
                                          <p:spTgt spid="7">
                                            <p:txEl>
                                              <p:pRg st="4" end="4"/>
                                            </p:txEl>
                                          </p:spTgt>
                                        </p:tgtEl>
                                        <p:attrNameLst>
                                          <p:attrName>ppt_w</p:attrName>
                                        </p:attrNameLst>
                                      </p:cBhvr>
                                    </p:anim>
                                    <p:anim by="(#ppt_w*0.50)" calcmode="lin" valueType="num">
                                      <p:cBhvr>
                                        <p:cTn id="36" dur="2500" decel="50000" autoRev="1" fill="hold">
                                          <p:stCondLst>
                                            <p:cond delay="0"/>
                                          </p:stCondLst>
                                        </p:cTn>
                                        <p:tgtEl>
                                          <p:spTgt spid="7">
                                            <p:txEl>
                                              <p:pRg st="4" end="4"/>
                                            </p:txEl>
                                          </p:spTgt>
                                        </p:tgtEl>
                                        <p:attrNameLst>
                                          <p:attrName>ppt_x</p:attrName>
                                        </p:attrNameLst>
                                      </p:cBhvr>
                                    </p:anim>
                                    <p:anim from="(-#ppt_h/2)" to="(#ppt_y)" calcmode="lin" valueType="num">
                                      <p:cBhvr>
                                        <p:cTn id="37" dur="5000" fill="hold">
                                          <p:stCondLst>
                                            <p:cond delay="0"/>
                                          </p:stCondLst>
                                        </p:cTn>
                                        <p:tgtEl>
                                          <p:spTgt spid="7">
                                            <p:txEl>
                                              <p:pRg st="4" end="4"/>
                                            </p:txEl>
                                          </p:spTgt>
                                        </p:tgtEl>
                                        <p:attrNameLst>
                                          <p:attrName>ppt_y</p:attrName>
                                        </p:attrNameLst>
                                      </p:cBhvr>
                                    </p:anim>
                                    <p:animRot by="21600000">
                                      <p:cBhvr>
                                        <p:cTn id="38" dur="5000" fill="hold">
                                          <p:stCondLst>
                                            <p:cond delay="0"/>
                                          </p:stCondLst>
                                        </p:cTn>
                                        <p:tgtEl>
                                          <p:spTgt spid="7">
                                            <p:txEl>
                                              <p:pRg st="4" end="4"/>
                                            </p:txEl>
                                          </p:spTgt>
                                        </p:tgtEl>
                                        <p:attrNameLst>
                                          <p:attrName>r</p:attrName>
                                        </p:attrNameLst>
                                      </p:cBhvr>
                                    </p:animRot>
                                  </p:childTnLst>
                                </p:cTn>
                              </p:par>
                            </p:childTnLst>
                          </p:cTn>
                        </p:par>
                        <p:par>
                          <p:cTn id="39" fill="hold">
                            <p:stCondLst>
                              <p:cond delay="48700"/>
                            </p:stCondLst>
                            <p:childTnLst>
                              <p:par>
                                <p:cTn id="40" presetID="56" presetClass="entr" presetSubtype="0" fill="hold" nodeType="afterEffect">
                                  <p:stCondLst>
                                    <p:cond delay="0"/>
                                  </p:stCondLst>
                                  <p:iterate type="lt">
                                    <p:tmPct val="10000"/>
                                  </p:iterate>
                                  <p:childTnLst>
                                    <p:set>
                                      <p:cBhvr>
                                        <p:cTn id="41" dur="1" fill="hold">
                                          <p:stCondLst>
                                            <p:cond delay="0"/>
                                          </p:stCondLst>
                                        </p:cTn>
                                        <p:tgtEl>
                                          <p:spTgt spid="7">
                                            <p:txEl>
                                              <p:pRg st="5" end="5"/>
                                            </p:txEl>
                                          </p:spTgt>
                                        </p:tgtEl>
                                        <p:attrNameLst>
                                          <p:attrName>style.visibility</p:attrName>
                                        </p:attrNameLst>
                                      </p:cBhvr>
                                      <p:to>
                                        <p:strVal val="visible"/>
                                      </p:to>
                                    </p:set>
                                    <p:anim by="(-#ppt_w*2)" calcmode="lin" valueType="num">
                                      <p:cBhvr rctx="PPT">
                                        <p:cTn id="42" dur="2500" autoRev="1" fill="hold">
                                          <p:stCondLst>
                                            <p:cond delay="0"/>
                                          </p:stCondLst>
                                        </p:cTn>
                                        <p:tgtEl>
                                          <p:spTgt spid="7">
                                            <p:txEl>
                                              <p:pRg st="5" end="5"/>
                                            </p:txEl>
                                          </p:spTgt>
                                        </p:tgtEl>
                                        <p:attrNameLst>
                                          <p:attrName>ppt_w</p:attrName>
                                        </p:attrNameLst>
                                      </p:cBhvr>
                                    </p:anim>
                                    <p:anim by="(#ppt_w*0.50)" calcmode="lin" valueType="num">
                                      <p:cBhvr>
                                        <p:cTn id="43" dur="2500" decel="50000" autoRev="1" fill="hold">
                                          <p:stCondLst>
                                            <p:cond delay="0"/>
                                          </p:stCondLst>
                                        </p:cTn>
                                        <p:tgtEl>
                                          <p:spTgt spid="7">
                                            <p:txEl>
                                              <p:pRg st="5" end="5"/>
                                            </p:txEl>
                                          </p:spTgt>
                                        </p:tgtEl>
                                        <p:attrNameLst>
                                          <p:attrName>ppt_x</p:attrName>
                                        </p:attrNameLst>
                                      </p:cBhvr>
                                    </p:anim>
                                    <p:anim from="(-#ppt_h/2)" to="(#ppt_y)" calcmode="lin" valueType="num">
                                      <p:cBhvr>
                                        <p:cTn id="44" dur="5000" fill="hold">
                                          <p:stCondLst>
                                            <p:cond delay="0"/>
                                          </p:stCondLst>
                                        </p:cTn>
                                        <p:tgtEl>
                                          <p:spTgt spid="7">
                                            <p:txEl>
                                              <p:pRg st="5" end="5"/>
                                            </p:txEl>
                                          </p:spTgt>
                                        </p:tgtEl>
                                        <p:attrNameLst>
                                          <p:attrName>ppt_y</p:attrName>
                                        </p:attrNameLst>
                                      </p:cBhvr>
                                    </p:anim>
                                    <p:animRot by="21600000">
                                      <p:cBhvr>
                                        <p:cTn id="45" dur="5000" fill="hold">
                                          <p:stCondLst>
                                            <p:cond delay="0"/>
                                          </p:stCondLst>
                                        </p:cTn>
                                        <p:tgtEl>
                                          <p:spTgt spid="7">
                                            <p:txEl>
                                              <p:pRg st="5" end="5"/>
                                            </p:txEl>
                                          </p:spTgt>
                                        </p:tgtEl>
                                        <p:attrNameLst>
                                          <p:attrName>r</p:attrName>
                                        </p:attrNameLst>
                                      </p:cBhvr>
                                    </p:animRot>
                                  </p:childTnLst>
                                </p:cTn>
                              </p:par>
                            </p:childTnLst>
                          </p:cTn>
                        </p:par>
                        <p:par>
                          <p:cTn id="46" fill="hold">
                            <p:stCondLst>
                              <p:cond delay="68200"/>
                            </p:stCondLst>
                            <p:childTnLst>
                              <p:par>
                                <p:cTn id="47" presetID="31"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0" fill="hold"/>
                                        <p:tgtEl>
                                          <p:spTgt spid="24"/>
                                        </p:tgtEl>
                                        <p:attrNameLst>
                                          <p:attrName>ppt_w</p:attrName>
                                        </p:attrNameLst>
                                      </p:cBhvr>
                                      <p:tavLst>
                                        <p:tav tm="0">
                                          <p:val>
                                            <p:fltVal val="0"/>
                                          </p:val>
                                        </p:tav>
                                        <p:tav tm="100000">
                                          <p:val>
                                            <p:strVal val="#ppt_w"/>
                                          </p:val>
                                        </p:tav>
                                      </p:tavLst>
                                    </p:anim>
                                    <p:anim calcmode="lin" valueType="num">
                                      <p:cBhvr>
                                        <p:cTn id="50" dur="5000" fill="hold"/>
                                        <p:tgtEl>
                                          <p:spTgt spid="24"/>
                                        </p:tgtEl>
                                        <p:attrNameLst>
                                          <p:attrName>ppt_h</p:attrName>
                                        </p:attrNameLst>
                                      </p:cBhvr>
                                      <p:tavLst>
                                        <p:tav tm="0">
                                          <p:val>
                                            <p:fltVal val="0"/>
                                          </p:val>
                                        </p:tav>
                                        <p:tav tm="100000">
                                          <p:val>
                                            <p:strVal val="#ppt_h"/>
                                          </p:val>
                                        </p:tav>
                                      </p:tavLst>
                                    </p:anim>
                                    <p:anim calcmode="lin" valueType="num">
                                      <p:cBhvr>
                                        <p:cTn id="51" dur="5000" fill="hold"/>
                                        <p:tgtEl>
                                          <p:spTgt spid="24"/>
                                        </p:tgtEl>
                                        <p:attrNameLst>
                                          <p:attrName>style.rotation</p:attrName>
                                        </p:attrNameLst>
                                      </p:cBhvr>
                                      <p:tavLst>
                                        <p:tav tm="0">
                                          <p:val>
                                            <p:fltVal val="90"/>
                                          </p:val>
                                        </p:tav>
                                        <p:tav tm="100000">
                                          <p:val>
                                            <p:fltVal val="0"/>
                                          </p:val>
                                        </p:tav>
                                      </p:tavLst>
                                    </p:anim>
                                    <p:animEffect transition="in" filter="fade">
                                      <p:cBhvr>
                                        <p:cTn id="52" dur="5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45000" b="-45000"/>
          </a:stretch>
        </a:blipFill>
        <a:effectLst/>
      </p:bgPr>
    </p:bg>
    <p:spTree>
      <p:nvGrpSpPr>
        <p:cNvPr id="1" name=""/>
        <p:cNvGrpSpPr/>
        <p:nvPr/>
      </p:nvGrpSpPr>
      <p:grpSpPr>
        <a:xfrm>
          <a:off x="0" y="0"/>
          <a:ext cx="0" cy="0"/>
          <a:chOff x="0" y="0"/>
          <a:chExt cx="0" cy="0"/>
        </a:xfrm>
      </p:grpSpPr>
      <p:grpSp>
        <p:nvGrpSpPr>
          <p:cNvPr id="8" name="Grupo 18"/>
          <p:cNvGrpSpPr>
            <a:grpSpLocks/>
          </p:cNvGrpSpPr>
          <p:nvPr/>
        </p:nvGrpSpPr>
        <p:grpSpPr bwMode="auto">
          <a:xfrm>
            <a:off x="0" y="0"/>
            <a:ext cx="12192000" cy="6858000"/>
            <a:chOff x="0" y="0"/>
            <a:chExt cx="9144000" cy="6991350"/>
          </a:xfrm>
          <a:scene3d>
            <a:camera prst="orthographicFront"/>
            <a:lightRig rig="sunset" dir="t"/>
          </a:scene3d>
        </p:grpSpPr>
        <p:grpSp>
          <p:nvGrpSpPr>
            <p:cNvPr id="9" name="Grupo 19"/>
            <p:cNvGrpSpPr>
              <a:grpSpLocks/>
            </p:cNvGrpSpPr>
            <p:nvPr/>
          </p:nvGrpSpPr>
          <p:grpSpPr bwMode="auto">
            <a:xfrm>
              <a:off x="0" y="0"/>
              <a:ext cx="133350" cy="6858000"/>
              <a:chOff x="0" y="0"/>
              <a:chExt cx="133350" cy="6858000"/>
            </a:xfrm>
          </p:grpSpPr>
          <p:pic>
            <p:nvPicPr>
              <p:cNvPr id="19"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20"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0" name="Grupo 20"/>
            <p:cNvGrpSpPr>
              <a:grpSpLocks/>
            </p:cNvGrpSpPr>
            <p:nvPr/>
          </p:nvGrpSpPr>
          <p:grpSpPr bwMode="auto">
            <a:xfrm>
              <a:off x="9010650" y="0"/>
              <a:ext cx="133350" cy="6858000"/>
              <a:chOff x="0" y="0"/>
              <a:chExt cx="133350" cy="6858000"/>
            </a:xfrm>
          </p:grpSpPr>
          <p:pic>
            <p:nvPicPr>
              <p:cNvPr id="17"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8"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1" name="Grupo 16"/>
            <p:cNvGrpSpPr>
              <a:grpSpLocks/>
            </p:cNvGrpSpPr>
            <p:nvPr/>
          </p:nvGrpSpPr>
          <p:grpSpPr bwMode="auto">
            <a:xfrm>
              <a:off x="0" y="6858000"/>
              <a:ext cx="9144000" cy="133350"/>
              <a:chOff x="0" y="6308725"/>
              <a:chExt cx="9144000" cy="133350"/>
            </a:xfrm>
          </p:grpSpPr>
          <p:pic>
            <p:nvPicPr>
              <p:cNvPr id="15"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6"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nvGrpSpPr>
            <p:cNvPr id="12" name="Grupo 24"/>
            <p:cNvGrpSpPr>
              <a:grpSpLocks/>
            </p:cNvGrpSpPr>
            <p:nvPr/>
          </p:nvGrpSpPr>
          <p:grpSpPr bwMode="auto">
            <a:xfrm>
              <a:off x="0" y="0"/>
              <a:ext cx="9144000" cy="133351"/>
              <a:chOff x="0" y="6308725"/>
              <a:chExt cx="9144000" cy="133351"/>
            </a:xfrm>
          </p:grpSpPr>
          <p:pic>
            <p:nvPicPr>
              <p:cNvPr id="13"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pic>
            <p:nvPicPr>
              <p:cNvPr id="14"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p3d contourW="7620">
                <a:bevelT w="95250" h="31750"/>
                <a:contourClr>
                  <a:srgbClr val="FFC000"/>
                </a:contourClr>
              </a:sp3d>
              <a:extLst>
                <a:ext uri="{909E8E84-426E-40DD-AFC4-6F175D3DCCD1}">
                  <a14:hiddenFill xmlns:a14="http://schemas.microsoft.com/office/drawing/2010/main">
                    <a:solidFill>
                      <a:srgbClr val="FFFFFF"/>
                    </a:solidFill>
                  </a14:hiddenFill>
                </a:ext>
              </a:extLst>
            </p:spPr>
          </p:pic>
        </p:grpSp>
      </p:grpSp>
      <p:sp>
        <p:nvSpPr>
          <p:cNvPr id="21" name="Retângulo 20"/>
          <p:cNvSpPr/>
          <p:nvPr/>
        </p:nvSpPr>
        <p:spPr>
          <a:xfrm>
            <a:off x="481290" y="252368"/>
            <a:ext cx="4214998" cy="6186309"/>
          </a:xfrm>
          <a:prstGeom prst="rect">
            <a:avLst/>
          </a:prstGeom>
        </p:spPr>
        <p:txBody>
          <a:bodyPr wrap="square">
            <a:spAutoFit/>
          </a:bodyPr>
          <a:lstStyle/>
          <a:p>
            <a:pPr algn="ctr"/>
            <a:r>
              <a:rPr lang="pt-BR" sz="3200" b="1" i="1" dirty="0">
                <a:solidFill>
                  <a:schemeClr val="bg2">
                    <a:lumMod val="60000"/>
                    <a:lumOff val="40000"/>
                  </a:schemeClr>
                </a:solidFill>
                <a:effectLst>
                  <a:outerShdw blurRad="38100" dist="38100" dir="2700000" algn="tl">
                    <a:srgbClr val="000000">
                      <a:alpha val="43137"/>
                    </a:srgbClr>
                  </a:outerShdw>
                </a:effectLst>
                <a:latin typeface="Maiandra GD" pitchFamily="34" charset="0"/>
                <a:cs typeface="Arial" charset="0"/>
              </a:rPr>
              <a:t>Imagens </a:t>
            </a:r>
          </a:p>
          <a:p>
            <a:pPr algn="ctr"/>
            <a:r>
              <a:rPr lang="pt-BR" sz="2800" b="1" i="1" dirty="0">
                <a:solidFill>
                  <a:schemeClr val="bg2">
                    <a:lumMod val="60000"/>
                    <a:lumOff val="40000"/>
                  </a:schemeClr>
                </a:solidFill>
                <a:effectLst>
                  <a:outerShdw blurRad="38100" dist="38100" dir="2700000" algn="tl">
                    <a:srgbClr val="000000">
                      <a:alpha val="43137"/>
                    </a:srgbClr>
                  </a:outerShdw>
                </a:effectLst>
                <a:latin typeface="Maiandra GD" pitchFamily="34" charset="0"/>
                <a:cs typeface="Arial" charset="0"/>
              </a:rPr>
              <a:t>Acervo Pessoal </a:t>
            </a:r>
            <a:endParaRPr lang="pt-BR" sz="3200" b="1" i="1" dirty="0">
              <a:solidFill>
                <a:schemeClr val="bg2">
                  <a:lumMod val="60000"/>
                  <a:lumOff val="40000"/>
                </a:schemeClr>
              </a:solidFill>
              <a:effectLst>
                <a:outerShdw blurRad="38100" dist="38100" dir="2700000" algn="tl">
                  <a:srgbClr val="000000">
                    <a:alpha val="43137"/>
                  </a:srgbClr>
                </a:outerShdw>
              </a:effectLst>
              <a:latin typeface="Maiandra GD" pitchFamily="34" charset="0"/>
              <a:cs typeface="Arial" charset="0"/>
            </a:endParaRPr>
          </a:p>
          <a:p>
            <a:pPr algn="ctr"/>
            <a:endParaRPr lang="pt-BR" sz="2800" b="1" dirty="0">
              <a:solidFill>
                <a:srgbClr val="66CCFF"/>
              </a:solidFill>
              <a:effectLst>
                <a:outerShdw blurRad="38100" dist="38100" dir="2700000" algn="tl">
                  <a:srgbClr val="000000">
                    <a:alpha val="43137"/>
                  </a:srgbClr>
                </a:outerShdw>
              </a:effectLst>
              <a:latin typeface="Maiandra GD" pitchFamily="34" charset="0"/>
              <a:cs typeface="Arial" charset="0"/>
            </a:endParaRPr>
          </a:p>
          <a:p>
            <a:pPr algn="ctr"/>
            <a:r>
              <a:rPr lang="pt-BR" sz="2800" b="1" dirty="0">
                <a:solidFill>
                  <a:srgbClr val="66CCFF"/>
                </a:solidFill>
                <a:effectLst>
                  <a:outerShdw blurRad="38100" dist="38100" dir="2700000" algn="tl">
                    <a:srgbClr val="000000">
                      <a:alpha val="43137"/>
                    </a:srgbClr>
                  </a:outerShdw>
                </a:effectLst>
                <a:latin typeface="Maiandra GD" pitchFamily="34" charset="0"/>
                <a:cs typeface="Arial" charset="0"/>
              </a:rPr>
              <a:t>Musicas: </a:t>
            </a:r>
          </a:p>
          <a:p>
            <a:pPr algn="ctr"/>
            <a:endParaRPr lang="pt-BR" sz="2800" b="1" dirty="0">
              <a:solidFill>
                <a:srgbClr val="66CCFF"/>
              </a:solidFill>
              <a:effectLst>
                <a:outerShdw blurRad="38100" dist="38100" dir="2700000" algn="tl">
                  <a:srgbClr val="000000">
                    <a:alpha val="43137"/>
                  </a:srgbClr>
                </a:outerShdw>
              </a:effectLst>
              <a:latin typeface="Maiandra GD" pitchFamily="34" charset="0"/>
              <a:cs typeface="Arial" charset="0"/>
            </a:endParaRPr>
          </a:p>
          <a:p>
            <a:pPr algn="ctr"/>
            <a:r>
              <a:rPr lang="pt-BR" sz="2800" b="1" dirty="0">
                <a:solidFill>
                  <a:srgbClr val="FFFF00"/>
                </a:solidFill>
                <a:effectLst>
                  <a:outerShdw blurRad="38100" dist="38100" dir="2700000" algn="tl">
                    <a:srgbClr val="000000">
                      <a:alpha val="43137"/>
                    </a:srgbClr>
                  </a:outerShdw>
                </a:effectLst>
                <a:latin typeface="Maiandra GD" pitchFamily="34" charset="0"/>
                <a:cs typeface="Arial" charset="0"/>
              </a:rPr>
              <a:t>Abertura  Acompanhamento</a:t>
            </a:r>
          </a:p>
          <a:p>
            <a:pPr algn="ctr"/>
            <a:endParaRPr lang="pt-BR" sz="28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2800" b="1" dirty="0" err="1">
                <a:solidFill>
                  <a:srgbClr val="00B0F0"/>
                </a:solidFill>
                <a:effectLst>
                  <a:outerShdw blurRad="38100" dist="38100" dir="2700000" algn="tl">
                    <a:srgbClr val="000000">
                      <a:alpha val="43137"/>
                    </a:srgbClr>
                  </a:outerShdw>
                </a:effectLst>
                <a:latin typeface="Maiandra GD" pitchFamily="34" charset="0"/>
                <a:cs typeface="Arial" charset="0"/>
              </a:rPr>
              <a:t>Piensa</a:t>
            </a:r>
            <a:r>
              <a:rPr lang="pt-BR" sz="2800" b="1" dirty="0">
                <a:solidFill>
                  <a:srgbClr val="00B0F0"/>
                </a:solidFill>
                <a:effectLst>
                  <a:outerShdw blurRad="38100" dist="38100" dir="2700000" algn="tl">
                    <a:srgbClr val="000000">
                      <a:alpha val="43137"/>
                    </a:srgbClr>
                  </a:outerShdw>
                </a:effectLst>
                <a:latin typeface="Maiandra GD" pitchFamily="34" charset="0"/>
                <a:cs typeface="Arial" charset="0"/>
              </a:rPr>
              <a:t> </a:t>
            </a:r>
            <a:r>
              <a:rPr lang="pt-BR" sz="2800" b="1" dirty="0" err="1">
                <a:solidFill>
                  <a:srgbClr val="00B0F0"/>
                </a:solidFill>
                <a:effectLst>
                  <a:outerShdw blurRad="38100" dist="38100" dir="2700000" algn="tl">
                    <a:srgbClr val="000000">
                      <a:alpha val="43137"/>
                    </a:srgbClr>
                  </a:outerShdw>
                </a:effectLst>
                <a:latin typeface="Maiandra GD" pitchFamily="34" charset="0"/>
                <a:cs typeface="Arial" charset="0"/>
              </a:rPr>
              <a:t>en</a:t>
            </a:r>
            <a:r>
              <a:rPr lang="pt-BR" sz="2800" b="1" dirty="0">
                <a:solidFill>
                  <a:srgbClr val="00B0F0"/>
                </a:solidFill>
                <a:effectLst>
                  <a:outerShdw blurRad="38100" dist="38100" dir="2700000" algn="tl">
                    <a:srgbClr val="000000">
                      <a:alpha val="43137"/>
                    </a:srgbClr>
                  </a:outerShdw>
                </a:effectLst>
                <a:latin typeface="Maiandra GD" pitchFamily="34" charset="0"/>
                <a:cs typeface="Arial" charset="0"/>
              </a:rPr>
              <a:t> Mi</a:t>
            </a:r>
          </a:p>
          <a:p>
            <a:pPr algn="ctr"/>
            <a:r>
              <a:rPr lang="pt-BR" sz="2800" b="1" dirty="0">
                <a:solidFill>
                  <a:srgbClr val="00B0F0"/>
                </a:solidFill>
                <a:effectLst>
                  <a:outerShdw blurRad="38100" dist="38100" dir="2700000" algn="tl">
                    <a:srgbClr val="000000">
                      <a:alpha val="43137"/>
                    </a:srgbClr>
                  </a:outerShdw>
                </a:effectLst>
                <a:latin typeface="Maiandra GD" pitchFamily="34" charset="0"/>
                <a:cs typeface="Arial" charset="0"/>
              </a:rPr>
              <a:t>Dr. </a:t>
            </a:r>
            <a:r>
              <a:rPr lang="pt-BR" sz="2800" b="1" dirty="0" err="1">
                <a:solidFill>
                  <a:srgbClr val="00B0F0"/>
                </a:solidFill>
                <a:effectLst>
                  <a:outerShdw blurRad="38100" dist="38100" dir="2700000" algn="tl">
                    <a:srgbClr val="000000">
                      <a:alpha val="43137"/>
                    </a:srgbClr>
                  </a:outerShdw>
                </a:effectLst>
                <a:latin typeface="Maiandra GD" pitchFamily="34" charset="0"/>
                <a:cs typeface="Arial" charset="0"/>
              </a:rPr>
              <a:t>Zhivago</a:t>
            </a:r>
            <a:endParaRPr lang="pt-BR" sz="2800" b="1"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2800" b="1" dirty="0">
                <a:solidFill>
                  <a:srgbClr val="00B0F0"/>
                </a:solidFill>
                <a:effectLst>
                  <a:outerShdw blurRad="38100" dist="38100" dir="2700000" algn="tl">
                    <a:srgbClr val="000000">
                      <a:alpha val="43137"/>
                    </a:srgbClr>
                  </a:outerShdw>
                </a:effectLst>
                <a:latin typeface="Maiandra GD" pitchFamily="34" charset="0"/>
                <a:cs typeface="Arial" charset="0"/>
              </a:rPr>
              <a:t>Bonita </a:t>
            </a:r>
            <a:endParaRPr lang="pt-BR" b="1"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endParaRPr lang="pt-BR" sz="2800"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r>
              <a:rPr lang="pt-BR" sz="2800" b="1" dirty="0">
                <a:solidFill>
                  <a:schemeClr val="bg2">
                    <a:lumMod val="60000"/>
                    <a:lumOff val="40000"/>
                  </a:schemeClr>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2800" b="1" dirty="0">
                <a:solidFill>
                  <a:srgbClr val="92D050"/>
                </a:solidFill>
                <a:effectLst>
                  <a:outerShdw blurRad="38100" dist="38100" dir="2700000" algn="tl">
                    <a:srgbClr val="000000">
                      <a:alpha val="43137"/>
                    </a:srgbClr>
                  </a:outerShdw>
                </a:effectLst>
                <a:latin typeface="Maiandra GD" pitchFamily="34" charset="0"/>
                <a:cs typeface="Arial" charset="0"/>
              </a:rPr>
              <a:t>Memories</a:t>
            </a:r>
            <a:r>
              <a:rPr lang="pt-BR" sz="2800" b="1" dirty="0">
                <a:solidFill>
                  <a:srgbClr val="FFC000"/>
                </a:solidFill>
                <a:effectLst>
                  <a:outerShdw blurRad="38100" dist="38100" dir="2700000" algn="tl">
                    <a:srgbClr val="000000">
                      <a:alpha val="43137"/>
                    </a:srgbClr>
                  </a:outerShdw>
                </a:effectLst>
                <a:latin typeface="Maiandra GD" pitchFamily="34" charset="0"/>
                <a:cs typeface="Arial" charset="0"/>
              </a:rPr>
              <a:t> </a:t>
            </a:r>
            <a:endParaRPr lang="pt-BR" b="1" dirty="0">
              <a:solidFill>
                <a:srgbClr val="FFC000"/>
              </a:solidFill>
              <a:effectLst>
                <a:outerShdw blurRad="38100" dist="38100" dir="2700000" algn="tl">
                  <a:srgbClr val="000000">
                    <a:alpha val="43137"/>
                  </a:srgbClr>
                </a:outerShdw>
              </a:effectLst>
              <a:latin typeface="Maiandra GD" pitchFamily="34" charset="0"/>
              <a:cs typeface="Arial" charset="0"/>
            </a:endParaRPr>
          </a:p>
        </p:txBody>
      </p:sp>
      <p:sp>
        <p:nvSpPr>
          <p:cNvPr id="24" name="Retângulo 23"/>
          <p:cNvSpPr/>
          <p:nvPr/>
        </p:nvSpPr>
        <p:spPr>
          <a:xfrm>
            <a:off x="5596129" y="5241092"/>
            <a:ext cx="6330188" cy="1364541"/>
          </a:xfrm>
          <a:prstGeom prst="rect">
            <a:avLst/>
          </a:prstGeom>
          <a:solidFill>
            <a:schemeClr val="accent4">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pt-BR" sz="1333" dirty="0">
                <a:solidFill>
                  <a:srgbClr val="0070C0"/>
                </a:solidFill>
                <a:latin typeface="Britannic Bold" panose="020B0903060703020204" pitchFamily="34" charset="0"/>
              </a:rPr>
              <a:t>ACESSE  MEUS  ESPAÇOS  CULTURAIS  E  TORNE-SE  MEU SEGUIDOR</a:t>
            </a:r>
            <a:endParaRPr lang="pt-BR" sz="1867" dirty="0">
              <a:solidFill>
                <a:srgbClr val="002060"/>
              </a:solidFill>
              <a:latin typeface="Britannic Bold" panose="020B0903060703020204" pitchFamily="34" charset="0"/>
            </a:endParaRPr>
          </a:p>
          <a:p>
            <a:pPr algn="ctr"/>
            <a:r>
              <a:rPr lang="pt-BR" sz="1867" u="sng" dirty="0">
                <a:solidFill>
                  <a:srgbClr val="7030A0"/>
                </a:solidFill>
                <a:latin typeface="Britannic Bold" panose="020B0903060703020204" pitchFamily="34" charset="0"/>
                <a:hlinkClick r:id="rId5"/>
              </a:rPr>
              <a:t>http</a:t>
            </a:r>
            <a:r>
              <a:rPr lang="pt-BR" sz="1867" u="sng" dirty="0">
                <a:ln w="0"/>
                <a:solidFill>
                  <a:schemeClr val="accent1"/>
                </a:solidFill>
                <a:effectLst>
                  <a:outerShdw blurRad="38100" dist="25400" dir="5400000" algn="ctr" rotWithShape="0">
                    <a:srgbClr val="6E747A">
                      <a:alpha val="43000"/>
                    </a:srgbClr>
                  </a:outerShdw>
                </a:effectLst>
                <a:latin typeface="Britannic Bold" panose="020B0903060703020204" pitchFamily="34" charset="0"/>
                <a:hlinkClick r:id="rId5"/>
              </a:rPr>
              <a:t>://vendraminiletras.blogspot.com</a:t>
            </a:r>
            <a:r>
              <a:rPr lang="pt-BR" sz="1867" u="sng" dirty="0">
                <a:solidFill>
                  <a:srgbClr val="7030A0"/>
                </a:solidFill>
                <a:latin typeface="Britannic Bold" panose="020B0903060703020204" pitchFamily="34" charset="0"/>
                <a:hlinkClick r:id="rId5"/>
              </a:rPr>
              <a:t>/</a:t>
            </a:r>
            <a:endParaRPr lang="pt-BR" sz="1867" u="sng" dirty="0">
              <a:solidFill>
                <a:srgbClr val="7030A0"/>
              </a:solidFill>
              <a:latin typeface="Britannic Bold" panose="020B0903060703020204" pitchFamily="34" charset="0"/>
            </a:endParaRPr>
          </a:p>
          <a:p>
            <a:pPr algn="ctr"/>
            <a:r>
              <a:rPr lang="pt-BR" sz="1867" dirty="0">
                <a:solidFill>
                  <a:srgbClr val="7030A0"/>
                </a:solidFill>
                <a:latin typeface="Britannic Bold" panose="020B0903060703020204" pitchFamily="34" charset="0"/>
              </a:rPr>
              <a:t>www.sergrasan.com/toninhovendraminislides/</a:t>
            </a:r>
          </a:p>
          <a:p>
            <a:pPr algn="ctr"/>
            <a:r>
              <a:rPr lang="pt-BR" sz="1200" dirty="0">
                <a:solidFill>
                  <a:srgbClr val="C00000"/>
                </a:solidFill>
                <a:latin typeface="Arial Black" panose="020B0A04020102020204" pitchFamily="34" charset="0"/>
                <a:cs typeface="Aharoni" panose="02010803020104030203" pitchFamily="2" charset="-79"/>
              </a:rPr>
              <a:t>PARTICIPAÇÕES:</a:t>
            </a:r>
          </a:p>
          <a:p>
            <a:pPr marL="914268" lvl="2" algn="ctr"/>
            <a:r>
              <a:rPr lang="pt-BR" sz="933"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1067" dirty="0">
                <a:solidFill>
                  <a:srgbClr val="002060"/>
                </a:solidFill>
                <a:latin typeface="Arial Black" panose="020B0A04020102020204" pitchFamily="34" charset="0"/>
                <a:cs typeface="Aharoni" panose="02010803020104030203" pitchFamily="2" charset="-79"/>
              </a:rPr>
              <a:t> </a:t>
            </a:r>
            <a:r>
              <a:rPr lang="pt-BR" sz="933"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endParaRPr lang="pt-BR" sz="800" dirty="0">
              <a:solidFill>
                <a:srgbClr val="002060"/>
              </a:solidFill>
              <a:latin typeface="Arial Black" panose="020B0A04020102020204" pitchFamily="34" charset="0"/>
              <a:cs typeface="Aharoni" panose="02010803020104030203" pitchFamily="2" charset="-79"/>
            </a:endParaRPr>
          </a:p>
        </p:txBody>
      </p:sp>
      <p:pic>
        <p:nvPicPr>
          <p:cNvPr id="3" name="Image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02864" y="-18843"/>
            <a:ext cx="4289136" cy="3088811"/>
          </a:xfrm>
          <a:prstGeom prst="ellipse">
            <a:avLst/>
          </a:prstGeom>
          <a:ln>
            <a:noFill/>
          </a:ln>
          <a:effectLst>
            <a:softEdge rad="112500"/>
          </a:effectLst>
        </p:spPr>
      </p:pic>
      <p:sp>
        <p:nvSpPr>
          <p:cNvPr id="4" name="Retângulo 3"/>
          <p:cNvSpPr/>
          <p:nvPr/>
        </p:nvSpPr>
        <p:spPr>
          <a:xfrm rot="21408598">
            <a:off x="7329201" y="3276295"/>
            <a:ext cx="4204911" cy="1446550"/>
          </a:xfrm>
          <a:prstGeom prst="rect">
            <a:avLst/>
          </a:prstGeom>
        </p:spPr>
        <p:txBody>
          <a:bodyPr wrap="square">
            <a:spAutoFit/>
          </a:bodyPr>
          <a:lstStyle/>
          <a:p>
            <a:pPr algn="ctr"/>
            <a:r>
              <a:rPr lang="pt-BR" sz="2800" b="1" i="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 ROTEIRO  APRESENTAÇÃO</a:t>
            </a:r>
          </a:p>
          <a:p>
            <a:pPr algn="ctr"/>
            <a:r>
              <a:rPr lang="pt-BR" sz="2400" b="1" i="1"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TONINHO  VENDRAMINI </a:t>
            </a:r>
            <a:r>
              <a:rPr lang="pt-BR" sz="3200" b="1" i="1"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 </a:t>
            </a:r>
            <a:endParaRPr lang="pt-BR" sz="2800" b="1" i="1" u="sng"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3939675483"/>
      </p:ext>
    </p:extLst>
  </p:cSld>
  <p:clrMapOvr>
    <a:masterClrMapping/>
  </p:clrMapOvr>
  <mc:AlternateContent xmlns:mc="http://schemas.openxmlformats.org/markup-compatibility/2006" xmlns:p14="http://schemas.microsoft.com/office/powerpoint/2010/main">
    <mc:Choice Requires="p14">
      <p:transition spd="slow" p14:dur="10000" advClick="0" advTm="180000">
        <p14:flythrough/>
        <p:sndAc>
          <p:stSnd>
            <p:snd r:embed="rId2" name="01. Memories (from Cats).wav"/>
          </p:stSnd>
        </p:sndAc>
      </p:transition>
    </mc:Choice>
    <mc:Fallback xmlns="">
      <p:transition spd="slow" advClick="0" advTm="180000">
        <p:fade/>
        <p:sndAc>
          <p:stSnd>
            <p:snd r:embed="rId7" name="01. Memories (from Ca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3000"/>
                                        <p:tgtEl>
                                          <p:spTgt spid="8"/>
                                        </p:tgtEl>
                                      </p:cBhvr>
                                    </p:animEffect>
                                  </p:childTnLst>
                                </p:cTn>
                              </p:par>
                            </p:childTnLst>
                          </p:cTn>
                        </p:par>
                        <p:par>
                          <p:cTn id="8" fill="hold">
                            <p:stCondLst>
                              <p:cond delay="3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4000"/>
                                        <p:tgtEl>
                                          <p:spTgt spid="3"/>
                                        </p:tgtEl>
                                      </p:cBhvr>
                                    </p:animEffect>
                                    <p:anim calcmode="lin" valueType="num">
                                      <p:cBhvr>
                                        <p:cTn id="12" dur="4000" fill="hold"/>
                                        <p:tgtEl>
                                          <p:spTgt spid="3"/>
                                        </p:tgtEl>
                                        <p:attrNameLst>
                                          <p:attrName>ppt_x</p:attrName>
                                        </p:attrNameLst>
                                      </p:cBhvr>
                                      <p:tavLst>
                                        <p:tav tm="0">
                                          <p:val>
                                            <p:strVal val="#ppt_x"/>
                                          </p:val>
                                        </p:tav>
                                        <p:tav tm="100000">
                                          <p:val>
                                            <p:strVal val="#ppt_x"/>
                                          </p:val>
                                        </p:tav>
                                      </p:tavLst>
                                    </p:anim>
                                    <p:anim calcmode="lin" valueType="num">
                                      <p:cBhvr>
                                        <p:cTn id="13" dur="4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7000"/>
                            </p:stCondLst>
                            <p:childTnLst>
                              <p:par>
                                <p:cTn id="15" presetID="2" presetClass="entr" presetSubtype="12"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additive="base">
                                        <p:cTn id="17" dur="40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18" dur="4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1000"/>
                            </p:stCondLst>
                            <p:childTnLst>
                              <p:par>
                                <p:cTn id="20" presetID="2" presetClass="entr" presetSubtype="12" fill="hold" nodeType="after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 calcmode="lin" valueType="num">
                                      <p:cBhvr additive="base">
                                        <p:cTn id="22" dur="40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23" dur="4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par>
                          <p:cTn id="24" fill="hold">
                            <p:stCondLst>
                              <p:cond delay="15000"/>
                            </p:stCondLst>
                            <p:childTnLst>
                              <p:par>
                                <p:cTn id="25" presetID="42" presetClass="entr" presetSubtype="0" fill="hold" nodeType="afterEffect">
                                  <p:stCondLst>
                                    <p:cond delay="0"/>
                                  </p:stCondLst>
                                  <p:childTnLst>
                                    <p:set>
                                      <p:cBhvr>
                                        <p:cTn id="26" dur="1" fill="hold">
                                          <p:stCondLst>
                                            <p:cond delay="0"/>
                                          </p:stCondLst>
                                        </p:cTn>
                                        <p:tgtEl>
                                          <p:spTgt spid="21">
                                            <p:txEl>
                                              <p:pRg st="0" end="0"/>
                                            </p:txEl>
                                          </p:spTgt>
                                        </p:tgtEl>
                                        <p:attrNameLst>
                                          <p:attrName>style.visibility</p:attrName>
                                        </p:attrNameLst>
                                      </p:cBhvr>
                                      <p:to>
                                        <p:strVal val="visible"/>
                                      </p:to>
                                    </p:set>
                                    <p:animEffect transition="in" filter="fade">
                                      <p:cBhvr>
                                        <p:cTn id="27" dur="4000"/>
                                        <p:tgtEl>
                                          <p:spTgt spid="21">
                                            <p:txEl>
                                              <p:pRg st="0" end="0"/>
                                            </p:txEl>
                                          </p:spTgt>
                                        </p:tgtEl>
                                      </p:cBhvr>
                                    </p:animEffect>
                                    <p:anim calcmode="lin" valueType="num">
                                      <p:cBhvr>
                                        <p:cTn id="28" dur="4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29" dur="4000" fill="hold"/>
                                        <p:tgtEl>
                                          <p:spTgt spid="21">
                                            <p:txEl>
                                              <p:pRg st="0" end="0"/>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1">
                                            <p:txEl>
                                              <p:pRg st="1" end="1"/>
                                            </p:txEl>
                                          </p:spTgt>
                                        </p:tgtEl>
                                        <p:attrNameLst>
                                          <p:attrName>style.visibility</p:attrName>
                                        </p:attrNameLst>
                                      </p:cBhvr>
                                      <p:to>
                                        <p:strVal val="visible"/>
                                      </p:to>
                                    </p:set>
                                    <p:animEffect transition="in" filter="fade">
                                      <p:cBhvr>
                                        <p:cTn id="32" dur="4000"/>
                                        <p:tgtEl>
                                          <p:spTgt spid="21">
                                            <p:txEl>
                                              <p:pRg st="1" end="1"/>
                                            </p:txEl>
                                          </p:spTgt>
                                        </p:tgtEl>
                                      </p:cBhvr>
                                    </p:animEffect>
                                    <p:anim calcmode="lin" valueType="num">
                                      <p:cBhvr>
                                        <p:cTn id="33" dur="4000" fill="hold"/>
                                        <p:tgtEl>
                                          <p:spTgt spid="21">
                                            <p:txEl>
                                              <p:pRg st="1" end="1"/>
                                            </p:txEl>
                                          </p:spTgt>
                                        </p:tgtEl>
                                        <p:attrNameLst>
                                          <p:attrName>ppt_x</p:attrName>
                                        </p:attrNameLst>
                                      </p:cBhvr>
                                      <p:tavLst>
                                        <p:tav tm="0">
                                          <p:val>
                                            <p:strVal val="#ppt_x"/>
                                          </p:val>
                                        </p:tav>
                                        <p:tav tm="100000">
                                          <p:val>
                                            <p:strVal val="#ppt_x"/>
                                          </p:val>
                                        </p:tav>
                                      </p:tavLst>
                                    </p:anim>
                                    <p:anim calcmode="lin" valueType="num">
                                      <p:cBhvr>
                                        <p:cTn id="34" dur="4000" fill="hold"/>
                                        <p:tgtEl>
                                          <p:spTgt spid="21">
                                            <p:txEl>
                                              <p:pRg st="1" end="1"/>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1">
                                            <p:txEl>
                                              <p:pRg st="3" end="3"/>
                                            </p:txEl>
                                          </p:spTgt>
                                        </p:tgtEl>
                                        <p:attrNameLst>
                                          <p:attrName>style.visibility</p:attrName>
                                        </p:attrNameLst>
                                      </p:cBhvr>
                                      <p:to>
                                        <p:strVal val="visible"/>
                                      </p:to>
                                    </p:set>
                                    <p:animEffect transition="in" filter="fade">
                                      <p:cBhvr>
                                        <p:cTn id="37" dur="4000"/>
                                        <p:tgtEl>
                                          <p:spTgt spid="21">
                                            <p:txEl>
                                              <p:pRg st="3" end="3"/>
                                            </p:txEl>
                                          </p:spTgt>
                                        </p:tgtEl>
                                      </p:cBhvr>
                                    </p:animEffect>
                                    <p:anim calcmode="lin" valueType="num">
                                      <p:cBhvr>
                                        <p:cTn id="38" dur="4000" fill="hold"/>
                                        <p:tgtEl>
                                          <p:spTgt spid="21">
                                            <p:txEl>
                                              <p:pRg st="3" end="3"/>
                                            </p:txEl>
                                          </p:spTgt>
                                        </p:tgtEl>
                                        <p:attrNameLst>
                                          <p:attrName>ppt_x</p:attrName>
                                        </p:attrNameLst>
                                      </p:cBhvr>
                                      <p:tavLst>
                                        <p:tav tm="0">
                                          <p:val>
                                            <p:strVal val="#ppt_x"/>
                                          </p:val>
                                        </p:tav>
                                        <p:tav tm="100000">
                                          <p:val>
                                            <p:strVal val="#ppt_x"/>
                                          </p:val>
                                        </p:tav>
                                      </p:tavLst>
                                    </p:anim>
                                    <p:anim calcmode="lin" valueType="num">
                                      <p:cBhvr>
                                        <p:cTn id="39" dur="4000" fill="hold"/>
                                        <p:tgtEl>
                                          <p:spTgt spid="21">
                                            <p:txEl>
                                              <p:pRg st="3" end="3"/>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21">
                                            <p:txEl>
                                              <p:pRg st="5" end="5"/>
                                            </p:txEl>
                                          </p:spTgt>
                                        </p:tgtEl>
                                        <p:attrNameLst>
                                          <p:attrName>style.visibility</p:attrName>
                                        </p:attrNameLst>
                                      </p:cBhvr>
                                      <p:to>
                                        <p:strVal val="visible"/>
                                      </p:to>
                                    </p:set>
                                    <p:animEffect transition="in" filter="fade">
                                      <p:cBhvr>
                                        <p:cTn id="42" dur="4000"/>
                                        <p:tgtEl>
                                          <p:spTgt spid="21">
                                            <p:txEl>
                                              <p:pRg st="5" end="5"/>
                                            </p:txEl>
                                          </p:spTgt>
                                        </p:tgtEl>
                                      </p:cBhvr>
                                    </p:animEffect>
                                    <p:anim calcmode="lin" valueType="num">
                                      <p:cBhvr>
                                        <p:cTn id="43" dur="4000" fill="hold"/>
                                        <p:tgtEl>
                                          <p:spTgt spid="21">
                                            <p:txEl>
                                              <p:pRg st="5" end="5"/>
                                            </p:txEl>
                                          </p:spTgt>
                                        </p:tgtEl>
                                        <p:attrNameLst>
                                          <p:attrName>ppt_x</p:attrName>
                                        </p:attrNameLst>
                                      </p:cBhvr>
                                      <p:tavLst>
                                        <p:tav tm="0">
                                          <p:val>
                                            <p:strVal val="#ppt_x"/>
                                          </p:val>
                                        </p:tav>
                                        <p:tav tm="100000">
                                          <p:val>
                                            <p:strVal val="#ppt_x"/>
                                          </p:val>
                                        </p:tav>
                                      </p:tavLst>
                                    </p:anim>
                                    <p:anim calcmode="lin" valueType="num">
                                      <p:cBhvr>
                                        <p:cTn id="44" dur="4000" fill="hold"/>
                                        <p:tgtEl>
                                          <p:spTgt spid="21">
                                            <p:txEl>
                                              <p:pRg st="5" end="5"/>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1">
                                            <p:txEl>
                                              <p:pRg st="7" end="7"/>
                                            </p:txEl>
                                          </p:spTgt>
                                        </p:tgtEl>
                                        <p:attrNameLst>
                                          <p:attrName>style.visibility</p:attrName>
                                        </p:attrNameLst>
                                      </p:cBhvr>
                                      <p:to>
                                        <p:strVal val="visible"/>
                                      </p:to>
                                    </p:set>
                                    <p:animEffect transition="in" filter="fade">
                                      <p:cBhvr>
                                        <p:cTn id="47" dur="4000"/>
                                        <p:tgtEl>
                                          <p:spTgt spid="21">
                                            <p:txEl>
                                              <p:pRg st="7" end="7"/>
                                            </p:txEl>
                                          </p:spTgt>
                                        </p:tgtEl>
                                      </p:cBhvr>
                                    </p:animEffect>
                                    <p:anim calcmode="lin" valueType="num">
                                      <p:cBhvr>
                                        <p:cTn id="48" dur="4000" fill="hold"/>
                                        <p:tgtEl>
                                          <p:spTgt spid="21">
                                            <p:txEl>
                                              <p:pRg st="7" end="7"/>
                                            </p:txEl>
                                          </p:spTgt>
                                        </p:tgtEl>
                                        <p:attrNameLst>
                                          <p:attrName>ppt_x</p:attrName>
                                        </p:attrNameLst>
                                      </p:cBhvr>
                                      <p:tavLst>
                                        <p:tav tm="0">
                                          <p:val>
                                            <p:strVal val="#ppt_x"/>
                                          </p:val>
                                        </p:tav>
                                        <p:tav tm="100000">
                                          <p:val>
                                            <p:strVal val="#ppt_x"/>
                                          </p:val>
                                        </p:tav>
                                      </p:tavLst>
                                    </p:anim>
                                    <p:anim calcmode="lin" valueType="num">
                                      <p:cBhvr>
                                        <p:cTn id="49" dur="4000" fill="hold"/>
                                        <p:tgtEl>
                                          <p:spTgt spid="21">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1">
                                            <p:txEl>
                                              <p:pRg st="8" end="8"/>
                                            </p:txEl>
                                          </p:spTgt>
                                        </p:tgtEl>
                                        <p:attrNameLst>
                                          <p:attrName>style.visibility</p:attrName>
                                        </p:attrNameLst>
                                      </p:cBhvr>
                                      <p:to>
                                        <p:strVal val="visible"/>
                                      </p:to>
                                    </p:set>
                                    <p:animEffect transition="in" filter="fade">
                                      <p:cBhvr>
                                        <p:cTn id="52" dur="4000"/>
                                        <p:tgtEl>
                                          <p:spTgt spid="21">
                                            <p:txEl>
                                              <p:pRg st="8" end="8"/>
                                            </p:txEl>
                                          </p:spTgt>
                                        </p:tgtEl>
                                      </p:cBhvr>
                                    </p:animEffect>
                                    <p:anim calcmode="lin" valueType="num">
                                      <p:cBhvr>
                                        <p:cTn id="53" dur="4000" fill="hold"/>
                                        <p:tgtEl>
                                          <p:spTgt spid="21">
                                            <p:txEl>
                                              <p:pRg st="8" end="8"/>
                                            </p:txEl>
                                          </p:spTgt>
                                        </p:tgtEl>
                                        <p:attrNameLst>
                                          <p:attrName>ppt_x</p:attrName>
                                        </p:attrNameLst>
                                      </p:cBhvr>
                                      <p:tavLst>
                                        <p:tav tm="0">
                                          <p:val>
                                            <p:strVal val="#ppt_x"/>
                                          </p:val>
                                        </p:tav>
                                        <p:tav tm="100000">
                                          <p:val>
                                            <p:strVal val="#ppt_x"/>
                                          </p:val>
                                        </p:tav>
                                      </p:tavLst>
                                    </p:anim>
                                    <p:anim calcmode="lin" valueType="num">
                                      <p:cBhvr>
                                        <p:cTn id="54" dur="4000" fill="hold"/>
                                        <p:tgtEl>
                                          <p:spTgt spid="21">
                                            <p:txEl>
                                              <p:pRg st="8" end="8"/>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21">
                                            <p:txEl>
                                              <p:pRg st="9" end="9"/>
                                            </p:txEl>
                                          </p:spTgt>
                                        </p:tgtEl>
                                        <p:attrNameLst>
                                          <p:attrName>style.visibility</p:attrName>
                                        </p:attrNameLst>
                                      </p:cBhvr>
                                      <p:to>
                                        <p:strVal val="visible"/>
                                      </p:to>
                                    </p:set>
                                    <p:animEffect transition="in" filter="fade">
                                      <p:cBhvr>
                                        <p:cTn id="57" dur="4000"/>
                                        <p:tgtEl>
                                          <p:spTgt spid="21">
                                            <p:txEl>
                                              <p:pRg st="9" end="9"/>
                                            </p:txEl>
                                          </p:spTgt>
                                        </p:tgtEl>
                                      </p:cBhvr>
                                    </p:animEffect>
                                    <p:anim calcmode="lin" valueType="num">
                                      <p:cBhvr>
                                        <p:cTn id="58" dur="4000" fill="hold"/>
                                        <p:tgtEl>
                                          <p:spTgt spid="21">
                                            <p:txEl>
                                              <p:pRg st="9" end="9"/>
                                            </p:txEl>
                                          </p:spTgt>
                                        </p:tgtEl>
                                        <p:attrNameLst>
                                          <p:attrName>ppt_x</p:attrName>
                                        </p:attrNameLst>
                                      </p:cBhvr>
                                      <p:tavLst>
                                        <p:tav tm="0">
                                          <p:val>
                                            <p:strVal val="#ppt_x"/>
                                          </p:val>
                                        </p:tav>
                                        <p:tav tm="100000">
                                          <p:val>
                                            <p:strVal val="#ppt_x"/>
                                          </p:val>
                                        </p:tav>
                                      </p:tavLst>
                                    </p:anim>
                                    <p:anim calcmode="lin" valueType="num">
                                      <p:cBhvr>
                                        <p:cTn id="59" dur="4000" fill="hold"/>
                                        <p:tgtEl>
                                          <p:spTgt spid="21">
                                            <p:txEl>
                                              <p:pRg st="9" end="9"/>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21">
                                            <p:txEl>
                                              <p:pRg st="11" end="11"/>
                                            </p:txEl>
                                          </p:spTgt>
                                        </p:tgtEl>
                                        <p:attrNameLst>
                                          <p:attrName>style.visibility</p:attrName>
                                        </p:attrNameLst>
                                      </p:cBhvr>
                                      <p:to>
                                        <p:strVal val="visible"/>
                                      </p:to>
                                    </p:set>
                                    <p:animEffect transition="in" filter="fade">
                                      <p:cBhvr>
                                        <p:cTn id="62" dur="4000"/>
                                        <p:tgtEl>
                                          <p:spTgt spid="21">
                                            <p:txEl>
                                              <p:pRg st="11" end="11"/>
                                            </p:txEl>
                                          </p:spTgt>
                                        </p:tgtEl>
                                      </p:cBhvr>
                                    </p:animEffect>
                                    <p:anim calcmode="lin" valueType="num">
                                      <p:cBhvr>
                                        <p:cTn id="63" dur="4000" fill="hold"/>
                                        <p:tgtEl>
                                          <p:spTgt spid="21">
                                            <p:txEl>
                                              <p:pRg st="11" end="11"/>
                                            </p:txEl>
                                          </p:spTgt>
                                        </p:tgtEl>
                                        <p:attrNameLst>
                                          <p:attrName>ppt_x</p:attrName>
                                        </p:attrNameLst>
                                      </p:cBhvr>
                                      <p:tavLst>
                                        <p:tav tm="0">
                                          <p:val>
                                            <p:strVal val="#ppt_x"/>
                                          </p:val>
                                        </p:tav>
                                        <p:tav tm="100000">
                                          <p:val>
                                            <p:strVal val="#ppt_x"/>
                                          </p:val>
                                        </p:tav>
                                      </p:tavLst>
                                    </p:anim>
                                    <p:anim calcmode="lin" valueType="num">
                                      <p:cBhvr>
                                        <p:cTn id="64" dur="4000" fill="hold"/>
                                        <p:tgtEl>
                                          <p:spTgt spid="21">
                                            <p:txEl>
                                              <p:pRg st="11" end="11"/>
                                            </p:txEl>
                                          </p:spTgt>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1">
                                            <p:txEl>
                                              <p:pRg st="12" end="12"/>
                                            </p:txEl>
                                          </p:spTgt>
                                        </p:tgtEl>
                                        <p:attrNameLst>
                                          <p:attrName>style.visibility</p:attrName>
                                        </p:attrNameLst>
                                      </p:cBhvr>
                                      <p:to>
                                        <p:strVal val="visible"/>
                                      </p:to>
                                    </p:set>
                                    <p:animEffect transition="in" filter="fade">
                                      <p:cBhvr>
                                        <p:cTn id="67" dur="4000"/>
                                        <p:tgtEl>
                                          <p:spTgt spid="21">
                                            <p:txEl>
                                              <p:pRg st="12" end="12"/>
                                            </p:txEl>
                                          </p:spTgt>
                                        </p:tgtEl>
                                      </p:cBhvr>
                                    </p:animEffect>
                                    <p:anim calcmode="lin" valueType="num">
                                      <p:cBhvr>
                                        <p:cTn id="68" dur="4000" fill="hold"/>
                                        <p:tgtEl>
                                          <p:spTgt spid="21">
                                            <p:txEl>
                                              <p:pRg st="12" end="12"/>
                                            </p:txEl>
                                          </p:spTgt>
                                        </p:tgtEl>
                                        <p:attrNameLst>
                                          <p:attrName>ppt_x</p:attrName>
                                        </p:attrNameLst>
                                      </p:cBhvr>
                                      <p:tavLst>
                                        <p:tav tm="0">
                                          <p:val>
                                            <p:strVal val="#ppt_x"/>
                                          </p:val>
                                        </p:tav>
                                        <p:tav tm="100000">
                                          <p:val>
                                            <p:strVal val="#ppt_x"/>
                                          </p:val>
                                        </p:tav>
                                      </p:tavLst>
                                    </p:anim>
                                    <p:anim calcmode="lin" valueType="num">
                                      <p:cBhvr>
                                        <p:cTn id="69" dur="4000" fill="hold"/>
                                        <p:tgtEl>
                                          <p:spTgt spid="21">
                                            <p:txEl>
                                              <p:pRg st="12" end="12"/>
                                            </p:txEl>
                                          </p:spTgt>
                                        </p:tgtEl>
                                        <p:attrNameLst>
                                          <p:attrName>ppt_y</p:attrName>
                                        </p:attrNameLst>
                                      </p:cBhvr>
                                      <p:tavLst>
                                        <p:tav tm="0">
                                          <p:val>
                                            <p:strVal val="#ppt_y+.1"/>
                                          </p:val>
                                        </p:tav>
                                        <p:tav tm="100000">
                                          <p:val>
                                            <p:strVal val="#ppt_y"/>
                                          </p:val>
                                        </p:tav>
                                      </p:tavLst>
                                    </p:anim>
                                  </p:childTnLst>
                                </p:cTn>
                              </p:par>
                            </p:childTnLst>
                          </p:cTn>
                        </p:par>
                        <p:par>
                          <p:cTn id="70" fill="hold">
                            <p:stCondLst>
                              <p:cond delay="19000"/>
                            </p:stCondLst>
                            <p:childTnLst>
                              <p:par>
                                <p:cTn id="71" presetID="15" presetClass="entr" presetSubtype="0"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p:cTn id="73" dur="5000" fill="hold"/>
                                        <p:tgtEl>
                                          <p:spTgt spid="24"/>
                                        </p:tgtEl>
                                        <p:attrNameLst>
                                          <p:attrName>ppt_w</p:attrName>
                                        </p:attrNameLst>
                                      </p:cBhvr>
                                      <p:tavLst>
                                        <p:tav tm="0">
                                          <p:val>
                                            <p:fltVal val="0"/>
                                          </p:val>
                                        </p:tav>
                                        <p:tav tm="100000">
                                          <p:val>
                                            <p:strVal val="#ppt_w"/>
                                          </p:val>
                                        </p:tav>
                                      </p:tavLst>
                                    </p:anim>
                                    <p:anim calcmode="lin" valueType="num">
                                      <p:cBhvr>
                                        <p:cTn id="74" dur="5000" fill="hold"/>
                                        <p:tgtEl>
                                          <p:spTgt spid="24"/>
                                        </p:tgtEl>
                                        <p:attrNameLst>
                                          <p:attrName>ppt_h</p:attrName>
                                        </p:attrNameLst>
                                      </p:cBhvr>
                                      <p:tavLst>
                                        <p:tav tm="0">
                                          <p:val>
                                            <p:fltVal val="0"/>
                                          </p:val>
                                        </p:tav>
                                        <p:tav tm="100000">
                                          <p:val>
                                            <p:strVal val="#ppt_h"/>
                                          </p:val>
                                        </p:tav>
                                      </p:tavLst>
                                    </p:anim>
                                    <p:anim calcmode="lin" valueType="num">
                                      <p:cBhvr>
                                        <p:cTn id="75" dur="5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6" dur="5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theme/theme1.xml><?xml version="1.0" encoding="utf-8"?>
<a:theme xmlns:a="http://schemas.openxmlformats.org/drawingml/2006/main" name="Gotícula">
  <a:themeElements>
    <a:clrScheme name="Gotícula">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Gotícula">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otícula">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ESPELHO TRIPLO</Template>
  <TotalTime>1</TotalTime>
  <Words>715</Words>
  <Application>Microsoft Office PowerPoint</Application>
  <PresentationFormat>Widescreen</PresentationFormat>
  <Paragraphs>85</Paragraphs>
  <Slides>10</Slides>
  <Notes>0</Notes>
  <HiddenSlides>0</HiddenSlides>
  <MMClips>0</MMClips>
  <ScaleCrop>false</ScaleCrop>
  <HeadingPairs>
    <vt:vector size="6" baseType="variant">
      <vt:variant>
        <vt:lpstr>Fontes usadas</vt:lpstr>
      </vt:variant>
      <vt:variant>
        <vt:i4>19</vt:i4>
      </vt:variant>
      <vt:variant>
        <vt:lpstr>Tema</vt:lpstr>
      </vt:variant>
      <vt:variant>
        <vt:i4>1</vt:i4>
      </vt:variant>
      <vt:variant>
        <vt:lpstr>Títulos de slides</vt:lpstr>
      </vt:variant>
      <vt:variant>
        <vt:i4>10</vt:i4>
      </vt:variant>
    </vt:vector>
  </HeadingPairs>
  <TitlesOfParts>
    <vt:vector size="30" baseType="lpstr">
      <vt:lpstr>Agency FB</vt:lpstr>
      <vt:lpstr>Aharoni</vt:lpstr>
      <vt:lpstr>-apple-system</vt:lpstr>
      <vt:lpstr>Arial</vt:lpstr>
      <vt:lpstr>Arial Black</vt:lpstr>
      <vt:lpstr>Bauhaus 93</vt:lpstr>
      <vt:lpstr>Berlin Sans FB Demi</vt:lpstr>
      <vt:lpstr>Bodoni MT Black</vt:lpstr>
      <vt:lpstr>Bradley Hand ITC</vt:lpstr>
      <vt:lpstr>Britannic Bold</vt:lpstr>
      <vt:lpstr>Calibri</vt:lpstr>
      <vt:lpstr>Castellar</vt:lpstr>
      <vt:lpstr>Chiller</vt:lpstr>
      <vt:lpstr>Comic Sans MS</vt:lpstr>
      <vt:lpstr>Cooper Black</vt:lpstr>
      <vt:lpstr>David</vt:lpstr>
      <vt:lpstr>Forte</vt:lpstr>
      <vt:lpstr>Maiandra GD</vt:lpstr>
      <vt:lpstr>Tw Cen MT</vt:lpstr>
      <vt:lpstr>Gotícula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1</cp:revision>
  <dcterms:created xsi:type="dcterms:W3CDTF">2021-11-25T14:18:39Z</dcterms:created>
  <dcterms:modified xsi:type="dcterms:W3CDTF">2021-11-25T14:19:49Z</dcterms:modified>
</cp:coreProperties>
</file>