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media/audio2.wav" ContentType="audio/wav"/>
  <Override PartName="/ppt/notesSlides/notesSlide1.xml" ContentType="application/vnd.openxmlformats-officedocument.presentationml.notesSlid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08" r:id="rId2"/>
  </p:sldMasterIdLst>
  <p:notesMasterIdLst>
    <p:notesMasterId r:id="rId15"/>
  </p:notesMasterIdLst>
  <p:sldIdLst>
    <p:sldId id="292" r:id="rId3"/>
    <p:sldId id="303" r:id="rId4"/>
    <p:sldId id="304" r:id="rId5"/>
    <p:sldId id="305" r:id="rId6"/>
    <p:sldId id="306" r:id="rId7"/>
    <p:sldId id="307" r:id="rId8"/>
    <p:sldId id="308" r:id="rId9"/>
    <p:sldId id="310" r:id="rId10"/>
    <p:sldId id="311" r:id="rId11"/>
    <p:sldId id="313" r:id="rId12"/>
    <p:sldId id="312" r:id="rId13"/>
    <p:sldId id="314" r:id="rId14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indows User" initials="WU" lastIdx="1" clrIdx="0">
    <p:extLst>
      <p:ext uri="{19B8F6BF-5375-455C-9EA6-DF929625EA0E}">
        <p15:presenceInfo xmlns:p15="http://schemas.microsoft.com/office/powerpoint/2012/main" userId="Windows 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B152E"/>
    <a:srgbClr val="99CC00"/>
    <a:srgbClr val="66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793" autoAdjust="0"/>
  </p:normalViewPr>
  <p:slideViewPr>
    <p:cSldViewPr>
      <p:cViewPr varScale="1">
        <p:scale>
          <a:sx n="113" d="100"/>
          <a:sy n="113" d="100"/>
        </p:scale>
        <p:origin x="542" y="8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5-10-24T17:34:52.418" idx="1">
    <p:pos x="7523" y="3392"/>
    <p:text/>
    <p:extLst>
      <p:ext uri="{C676402C-5697-4E1C-873F-D02D1690AC5C}">
        <p15:threadingInfo xmlns:p15="http://schemas.microsoft.com/office/powerpoint/2012/main" timeZoneBias="12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FC6B07-2AE5-467C-B303-48B45E7D8803}" type="datetimeFigureOut">
              <a:rPr lang="pt-BR" smtClean="0"/>
              <a:t>19/06/2023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3A155F-22C1-41FA-8A21-389CBB5E3AF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735515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12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10370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269AA7-406B-4A31-BE3E-F8FCAD2F0ADA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07873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698F38-D599-4E80-855F-0499FF81507E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56210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B10577-16BE-441F-99EC-FD610C25D4C2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6845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85800" y="1485900"/>
            <a:ext cx="3810000" cy="3086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485900"/>
            <a:ext cx="3810000" cy="3086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1474BD-CC8A-490F-9DEA-D2F7DA08F4DD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44860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C284E5-1FDF-4E76-9EE8-D5ACF4B06CA8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54774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224E4-21B2-4F9E-9CD1-3994B6C25FFD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54958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E08642-F960-420C-8448-F65B7C122004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07442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898641-57B0-4A85-8ED3-22024B7F031A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57572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B121A3-FFF5-40B9-952F-1491D3EE6274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49449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249ED0-41FC-4CC6-9F0F-0E6BFA424ABE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84583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15100" y="457200"/>
            <a:ext cx="1943100" cy="41148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85800" y="457200"/>
            <a:ext cx="5676900" cy="411480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A1B462-1953-47AE-86F9-A6DB2E5BCD24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39345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1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35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10" y="3640066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10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178" indent="0" algn="ctr">
              <a:buNone/>
            </a:lvl2pPr>
            <a:lvl3pPr marL="914355" indent="0" algn="ctr">
              <a:buNone/>
            </a:lvl3pPr>
            <a:lvl4pPr marL="1371532" indent="0" algn="ctr">
              <a:buNone/>
            </a:lvl4pPr>
            <a:lvl5pPr marL="1828709" indent="0" algn="ctr">
              <a:buNone/>
            </a:lvl5pPr>
            <a:lvl6pPr marL="2285886" indent="0" algn="ctr">
              <a:buNone/>
            </a:lvl6pPr>
            <a:lvl7pPr marL="2743064" indent="0" algn="ctr">
              <a:buNone/>
            </a:lvl7pPr>
            <a:lvl8pPr marL="3200240" indent="0" algn="ctr">
              <a:buNone/>
            </a:lvl8pPr>
            <a:lvl9pPr marL="3657418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19/06/2023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34816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19/06/2023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6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23090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1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350" dirty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10" y="1257309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19/06/2023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6" y="2210322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352390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4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9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19/06/2023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1342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6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6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19/06/2023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11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61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350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73673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4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19/06/2023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723669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19/06/2023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586267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61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35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10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19/06/2023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485645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19/06/2023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2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164366803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19/06/2023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347996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3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19/06/2023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88383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57200"/>
            <a:ext cx="77724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485900"/>
            <a:ext cx="7772400" cy="308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4686300"/>
            <a:ext cx="19050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6300"/>
            <a:ext cx="19050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A70431E-B98F-401A-B832-F56E93EDB75D}" type="slidenum">
              <a:rPr lang="pt-BR" altLang="pt-B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34991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1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35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2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19/06/2023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11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2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61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35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61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350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78986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884" indent="-34288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13" indent="-285736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2944" indent="-228588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120" indent="-228588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297" indent="-228588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474" indent="-228588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652" indent="-228588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8829" indent="-228588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006" indent="-228588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2.wav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3" Type="http://schemas.openxmlformats.org/officeDocument/2006/relationships/audio" Target="../media/audio3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9.jpeg"/><Relationship Id="rId5" Type="http://schemas.openxmlformats.org/officeDocument/2006/relationships/image" Target="../media/image18.gif"/><Relationship Id="rId4" Type="http://schemas.openxmlformats.org/officeDocument/2006/relationships/image" Target="../media/image17.jpg"/><Relationship Id="rId9" Type="http://schemas.openxmlformats.org/officeDocument/2006/relationships/comments" Target="../comments/commen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8" name="Picture 10" descr="barverde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5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9" name="Picture 11" descr="barverde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72786"/>
            <a:ext cx="9144000" cy="70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0" name="Picture 12" descr="barverde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0706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1" name="Picture 13" descr="barverde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3294" y="0"/>
            <a:ext cx="80706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47228" y="819869"/>
            <a:ext cx="3960536" cy="3908762"/>
          </a:xfrm>
          <a:prstGeom prst="rect">
            <a:avLst/>
          </a:prstGeom>
        </p:spPr>
        <p:txBody>
          <a:bodyPr wrap="square">
            <a:spAutoFit/>
            <a:scene3d>
              <a:camera prst="perspectiveContrastingLeftFacing"/>
              <a:lightRig rig="threePt" dir="t"/>
            </a:scene3d>
          </a:bodyPr>
          <a:lstStyle/>
          <a:p>
            <a:pPr lvl="0" algn="ctr"/>
            <a:r>
              <a:rPr lang="pt-BR" sz="24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 </a:t>
            </a:r>
            <a:r>
              <a:rPr lang="pt-BR" sz="32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  <a:t>Um tema musical</a:t>
            </a:r>
          </a:p>
          <a:p>
            <a:pPr lvl="0" algn="ctr"/>
            <a:r>
              <a:rPr lang="pt-BR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  <a:t>JÚRAME</a:t>
            </a:r>
          </a:p>
          <a:p>
            <a:pPr lvl="0" algn="ctr"/>
            <a:r>
              <a:rPr lang="pt-B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uhaus 93" panose="04030905020B02020C02" pitchFamily="82" charset="0"/>
              </a:rPr>
              <a:t>COM EL CANTANTE </a:t>
            </a:r>
            <a:r>
              <a:rPr lang="pt-BR" sz="3200" spc="6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uhaus 93" panose="04030905020B02020C02" pitchFamily="82" charset="0"/>
              </a:rPr>
              <a:t>LUIZ MIGUEL</a:t>
            </a:r>
            <a:r>
              <a:rPr lang="pt-BR" sz="3200" spc="6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uhaus 93" panose="04030905020B02020C02" pitchFamily="82" charset="0"/>
              </a:rPr>
              <a:t> </a:t>
            </a:r>
            <a:endParaRPr lang="pt-BR" sz="3200" spc="6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uhaus 93" panose="04030905020B02020C02" pitchFamily="82" charset="0"/>
            </a:endParaRPr>
          </a:p>
          <a:p>
            <a:pPr lvl="0" algn="ctr"/>
            <a:r>
              <a:rPr lang="pt-BR" sz="2400" dirty="0" smtClean="0">
                <a:solidFill>
                  <a:srgbClr val="AB15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  <a:t>com fotos noturnas</a:t>
            </a:r>
            <a:r>
              <a:rPr lang="pt-BR" sz="2800" dirty="0" smtClean="0">
                <a:solidFill>
                  <a:srgbClr val="AB15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  <a:t> </a:t>
            </a:r>
            <a:r>
              <a:rPr lang="pt-BR" sz="2400" dirty="0" smtClean="0">
                <a:solidFill>
                  <a:srgbClr val="AB15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  <a:t>da</a:t>
            </a:r>
            <a:r>
              <a:rPr lang="pt-BR" sz="2800" dirty="0" smtClean="0">
                <a:solidFill>
                  <a:srgbClr val="AB15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  <a:t> </a:t>
            </a:r>
            <a:r>
              <a:rPr lang="pt-BR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  <a:t>Espanha</a:t>
            </a:r>
            <a:r>
              <a:rPr lang="pt-BR" sz="32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  <a:t> </a:t>
            </a:r>
          </a:p>
          <a:p>
            <a:pPr lvl="0" algn="ctr"/>
            <a:r>
              <a:rPr lang="pt-BR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  <a:t>iniciando com</a:t>
            </a:r>
          </a:p>
          <a:p>
            <a:pPr lvl="0" algn="ctr"/>
            <a:r>
              <a:rPr lang="pt-B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  <a:t>Barcelona</a:t>
            </a:r>
            <a:r>
              <a:rPr lang="pt-BR" sz="32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  <a:t>  </a:t>
            </a:r>
            <a:endParaRPr lang="pt-BR" sz="32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itannic Bold" panose="020B0903060703020204" pitchFamily="34" charset="0"/>
            </a:endParaRPr>
          </a:p>
        </p:txBody>
      </p:sp>
      <p:sp>
        <p:nvSpPr>
          <p:cNvPr id="13" name="Retângulo 12"/>
          <p:cNvSpPr/>
          <p:nvPr/>
        </p:nvSpPr>
        <p:spPr>
          <a:xfrm>
            <a:off x="6228184" y="4443958"/>
            <a:ext cx="2744447" cy="584775"/>
          </a:xfrm>
          <a:prstGeom prst="rect">
            <a:avLst/>
          </a:prstGeom>
          <a:solidFill>
            <a:sysClr val="window" lastClr="FFFFFF"/>
          </a:solidFill>
          <a:ln w="19050" cap="flat" cmpd="sng" algn="ctr">
            <a:solidFill>
              <a:srgbClr val="FFC000"/>
            </a:solidFill>
            <a:prstDash val="solid"/>
            <a:miter lim="800000"/>
          </a:ln>
          <a:effectLst/>
        </p:spPr>
        <p:txBody>
          <a:bodyPr wrap="square">
            <a:spAutoFit/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0" u="none" strike="noStrike" kern="0" cap="none" spc="0" normalizeH="0" baseline="0" noProof="0" dirty="0" smtClean="0">
                <a:ln w="22225">
                  <a:solidFill>
                    <a:srgbClr val="ED7D31"/>
                  </a:solidFill>
                  <a:prstDash val="solid"/>
                </a:ln>
                <a:solidFill>
                  <a:srgbClr val="FFC000"/>
                </a:solidFill>
                <a:effectLst/>
                <a:uLnTx/>
                <a:uFillTx/>
                <a:latin typeface="Bauhaus 93" panose="04030905020B02020C02" pitchFamily="82" charset="0"/>
                <a:ea typeface="+mn-ea"/>
                <a:cs typeface="+mn-cs"/>
              </a:rPr>
              <a:t>Avanço Automático</a:t>
            </a: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0" cap="none" spc="0" normalizeH="0" baseline="0" noProof="0" dirty="0" smtClean="0">
                <a:ln w="22225">
                  <a:solidFill>
                    <a:srgbClr val="ED7D31"/>
                  </a:solidFill>
                  <a:prstDash val="solid"/>
                </a:ln>
                <a:solidFill>
                  <a:srgbClr val="FF0000"/>
                </a:solidFill>
                <a:effectLst/>
                <a:uLnTx/>
                <a:uFillTx/>
                <a:latin typeface="Bauhaus 93" panose="04030905020B02020C02" pitchFamily="82" charset="0"/>
                <a:ea typeface="+mn-ea"/>
                <a:cs typeface="+mn-cs"/>
              </a:rPr>
              <a:t>NÃO USE O MOUSE</a:t>
            </a:r>
            <a:endParaRPr kumimoji="0" lang="pt-BR" sz="1400" b="1" i="0" u="none" strike="noStrike" kern="0" cap="none" spc="0" normalizeH="0" baseline="0" noProof="0" dirty="0" smtClean="0">
              <a:ln w="22225">
                <a:solidFill>
                  <a:srgbClr val="ED7D31"/>
                </a:solidFill>
                <a:prstDash val="solid"/>
              </a:ln>
              <a:solidFill>
                <a:srgbClr val="FF0000"/>
              </a:solidFill>
              <a:effectLst/>
              <a:uLnTx/>
              <a:uFillTx/>
              <a:latin typeface="Bauhaus 93" panose="04030905020B02020C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26444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30000">
        <p14:doors dir="vert"/>
        <p:sndAc>
          <p:stSnd loop="1">
            <p:snd r:embed="rId2" name="Luis Bordon - El Reloj.wav"/>
          </p:stSnd>
        </p:sndAc>
      </p:transition>
    </mc:Choice>
    <mc:Fallback xmlns="">
      <p:transition spd="slow" advClick="0" advTm="30000">
        <p:fade/>
        <p:sndAc>
          <p:stSnd loop="1">
            <p:snd r:embed="rId5" name="Luis Bordon - El Reloj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0"/>
                            </p:stCondLst>
                            <p:childTnLst>
                              <p:par>
                                <p:cTn id="4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4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4000"/>
                            </p:stCondLst>
                            <p:childTnLst>
                              <p:par>
                                <p:cTn id="53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3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4000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4000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4000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4000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4000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0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1" dur="4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8000"/>
                            </p:stCondLst>
                            <p:childTnLst>
                              <p:par>
                                <p:cTn id="7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61412" y="2121690"/>
            <a:ext cx="306040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t-BR" dirty="0">
                <a:solidFill>
                  <a:srgbClr val="FFFF00"/>
                </a:solidFill>
                <a:latin typeface="Cambria"/>
              </a:rPr>
              <a:t>Jurame </a:t>
            </a:r>
            <a:br>
              <a:rPr lang="pt-BR" dirty="0">
                <a:solidFill>
                  <a:srgbClr val="FFFF00"/>
                </a:solidFill>
                <a:latin typeface="Cambria"/>
              </a:rPr>
            </a:br>
            <a:r>
              <a:rPr lang="pt-BR" dirty="0">
                <a:solidFill>
                  <a:srgbClr val="66FFCC"/>
                </a:solidFill>
                <a:latin typeface="Cambria"/>
              </a:rPr>
              <a:t>jura-me </a:t>
            </a:r>
          </a:p>
          <a:p>
            <a:pPr lvl="0"/>
            <a:r>
              <a:rPr lang="pt-BR" dirty="0">
                <a:solidFill>
                  <a:srgbClr val="FFFF00"/>
                </a:solidFill>
                <a:latin typeface="Cambria"/>
              </a:rPr>
              <a:t>que aunque pase </a:t>
            </a:r>
            <a:br>
              <a:rPr lang="pt-BR" dirty="0">
                <a:solidFill>
                  <a:srgbClr val="FFFF00"/>
                </a:solidFill>
                <a:latin typeface="Cambria"/>
              </a:rPr>
            </a:br>
            <a:r>
              <a:rPr lang="pt-BR" dirty="0">
                <a:solidFill>
                  <a:srgbClr val="66FFCC"/>
                </a:solidFill>
                <a:latin typeface="Cambria"/>
              </a:rPr>
              <a:t>que ainda que passe </a:t>
            </a:r>
          </a:p>
          <a:p>
            <a:pPr lvl="0"/>
            <a:r>
              <a:rPr lang="pt-BR" dirty="0">
                <a:solidFill>
                  <a:srgbClr val="FFFF00"/>
                </a:solidFill>
                <a:latin typeface="Cambria"/>
              </a:rPr>
              <a:t>mucho tiempo </a:t>
            </a:r>
            <a:br>
              <a:rPr lang="pt-BR" dirty="0">
                <a:solidFill>
                  <a:srgbClr val="FFFF00"/>
                </a:solidFill>
                <a:latin typeface="Cambria"/>
              </a:rPr>
            </a:br>
            <a:r>
              <a:rPr lang="pt-BR" dirty="0">
                <a:solidFill>
                  <a:srgbClr val="66FFCC"/>
                </a:solidFill>
                <a:latin typeface="Cambria"/>
              </a:rPr>
              <a:t>muito tempo </a:t>
            </a:r>
          </a:p>
          <a:p>
            <a:pPr lvl="0"/>
            <a:r>
              <a:rPr lang="pt-BR" dirty="0">
                <a:solidFill>
                  <a:srgbClr val="FFFF00"/>
                </a:solidFill>
                <a:latin typeface="Cambria"/>
              </a:rPr>
              <a:t>nunca olvidare el momento </a:t>
            </a:r>
            <a:br>
              <a:rPr lang="pt-BR" dirty="0">
                <a:solidFill>
                  <a:srgbClr val="FFFF00"/>
                </a:solidFill>
                <a:latin typeface="Cambria"/>
              </a:rPr>
            </a:br>
            <a:r>
              <a:rPr lang="pt-BR" dirty="0">
                <a:solidFill>
                  <a:srgbClr val="66FFCC"/>
                </a:solidFill>
                <a:latin typeface="Cambria"/>
              </a:rPr>
              <a:t>nunca esquecerá o momento </a:t>
            </a:r>
          </a:p>
          <a:p>
            <a:pPr lvl="0"/>
            <a:r>
              <a:rPr lang="pt-BR" dirty="0">
                <a:solidFill>
                  <a:srgbClr val="FFFF00"/>
                </a:solidFill>
                <a:latin typeface="Cambria"/>
              </a:rPr>
              <a:t>en que yo te conoci </a:t>
            </a:r>
            <a:br>
              <a:rPr lang="pt-BR" dirty="0">
                <a:solidFill>
                  <a:srgbClr val="FFFF00"/>
                </a:solidFill>
                <a:latin typeface="Cambria"/>
              </a:rPr>
            </a:br>
            <a:r>
              <a:rPr lang="pt-BR" dirty="0">
                <a:solidFill>
                  <a:srgbClr val="66FFCC"/>
                </a:solidFill>
                <a:latin typeface="Cambria"/>
              </a:rPr>
              <a:t>em que eu te conheci 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251424" y="141426"/>
            <a:ext cx="24303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solidFill>
                  <a:schemeClr val="bg1"/>
                </a:solidFill>
              </a:rPr>
              <a:t>Palma de Mallorca</a:t>
            </a:r>
          </a:p>
          <a:p>
            <a:pPr algn="ctr"/>
            <a:r>
              <a:rPr lang="pt-BR" dirty="0" smtClean="0">
                <a:solidFill>
                  <a:schemeClr val="bg1"/>
                </a:solidFill>
              </a:rPr>
              <a:t> </a:t>
            </a:r>
            <a:endParaRPr lang="pt-BR" dirty="0">
              <a:solidFill>
                <a:schemeClr val="bg1"/>
              </a:solidFill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2158917"/>
            <a:ext cx="5517356" cy="2787867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452395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9000">
        <p:sndAc>
          <p:stSnd>
            <p:snd r:embed="rId2" name="Luis Miguel_Jurame - Cópia - Cópia.wav"/>
          </p:stSnd>
        </p:sndAc>
      </p:transition>
    </mc:Choice>
    <mc:Fallback xmlns="">
      <p:transition spd="slow" advClick="0" advTm="19000">
        <p:sndAc>
          <p:stSnd>
            <p:snd r:embed="rId5" name="Luis Miguel_Jurame - Cópia - Cópi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61412" y="2236915"/>
            <a:ext cx="306040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t-BR" dirty="0">
                <a:solidFill>
                  <a:srgbClr val="FFFF00"/>
                </a:solidFill>
                <a:latin typeface="Cambria"/>
              </a:rPr>
              <a:t>Mirame</a:t>
            </a:r>
            <a:r>
              <a:rPr lang="pt-BR" dirty="0">
                <a:solidFill>
                  <a:schemeClr val="bg1"/>
                </a:solidFill>
                <a:latin typeface="Cambria"/>
              </a:rPr>
              <a:t> </a:t>
            </a:r>
            <a:br>
              <a:rPr lang="pt-BR" dirty="0">
                <a:solidFill>
                  <a:schemeClr val="bg1"/>
                </a:solidFill>
                <a:latin typeface="Cambria"/>
              </a:rPr>
            </a:br>
            <a:r>
              <a:rPr lang="pt-BR" dirty="0">
                <a:solidFill>
                  <a:srgbClr val="00B050"/>
                </a:solidFill>
                <a:latin typeface="Cambria"/>
              </a:rPr>
              <a:t>olha-me</a:t>
            </a:r>
            <a:r>
              <a:rPr lang="pt-BR" dirty="0">
                <a:solidFill>
                  <a:schemeClr val="accent1">
                    <a:lumMod val="60000"/>
                    <a:lumOff val="40000"/>
                  </a:schemeClr>
                </a:solidFill>
                <a:latin typeface="Cambria"/>
              </a:rPr>
              <a:t> </a:t>
            </a:r>
          </a:p>
          <a:p>
            <a:pPr lvl="0"/>
            <a:r>
              <a:rPr lang="pt-BR" dirty="0">
                <a:solidFill>
                  <a:srgbClr val="FFFF00"/>
                </a:solidFill>
                <a:latin typeface="Cambria"/>
              </a:rPr>
              <a:t>pues no hay </a:t>
            </a:r>
            <a:r>
              <a:rPr lang="pt-BR" dirty="0">
                <a:solidFill>
                  <a:schemeClr val="bg1"/>
                </a:solidFill>
                <a:latin typeface="Cambria"/>
              </a:rPr>
              <a:t/>
            </a:r>
            <a:br>
              <a:rPr lang="pt-BR" dirty="0">
                <a:solidFill>
                  <a:schemeClr val="bg1"/>
                </a:solidFill>
                <a:latin typeface="Cambria"/>
              </a:rPr>
            </a:br>
            <a:r>
              <a:rPr lang="pt-BR" dirty="0">
                <a:solidFill>
                  <a:srgbClr val="00B050"/>
                </a:solidFill>
                <a:latin typeface="Cambria"/>
              </a:rPr>
              <a:t>pois não ha </a:t>
            </a:r>
          </a:p>
          <a:p>
            <a:pPr lvl="0"/>
            <a:r>
              <a:rPr lang="pt-BR" dirty="0">
                <a:solidFill>
                  <a:srgbClr val="FFFF00"/>
                </a:solidFill>
                <a:latin typeface="Cambria"/>
              </a:rPr>
              <a:t>nada mas profundo </a:t>
            </a:r>
            <a:r>
              <a:rPr lang="pt-BR" dirty="0">
                <a:solidFill>
                  <a:schemeClr val="bg1"/>
                </a:solidFill>
                <a:latin typeface="Cambria"/>
              </a:rPr>
              <a:t/>
            </a:r>
            <a:br>
              <a:rPr lang="pt-BR" dirty="0">
                <a:solidFill>
                  <a:schemeClr val="bg1"/>
                </a:solidFill>
                <a:latin typeface="Cambria"/>
              </a:rPr>
            </a:br>
            <a:r>
              <a:rPr lang="pt-BR" dirty="0">
                <a:solidFill>
                  <a:srgbClr val="00B050"/>
                </a:solidFill>
                <a:latin typeface="Cambria"/>
              </a:rPr>
              <a:t>nada mais profundo </a:t>
            </a:r>
          </a:p>
          <a:p>
            <a:pPr lvl="0"/>
            <a:r>
              <a:rPr lang="pt-BR" dirty="0">
                <a:solidFill>
                  <a:srgbClr val="FFFF00"/>
                </a:solidFill>
                <a:latin typeface="Cambria"/>
              </a:rPr>
              <a:t>ni mas grande en este mundo </a:t>
            </a:r>
            <a:r>
              <a:rPr lang="pt-BR" dirty="0">
                <a:solidFill>
                  <a:schemeClr val="bg1"/>
                </a:solidFill>
                <a:latin typeface="Cambria"/>
              </a:rPr>
              <a:t/>
            </a:r>
            <a:br>
              <a:rPr lang="pt-BR" dirty="0">
                <a:solidFill>
                  <a:schemeClr val="bg1"/>
                </a:solidFill>
                <a:latin typeface="Cambria"/>
              </a:rPr>
            </a:br>
            <a:r>
              <a:rPr lang="pt-BR" dirty="0">
                <a:solidFill>
                  <a:srgbClr val="00B050"/>
                </a:solidFill>
                <a:latin typeface="Cambria"/>
              </a:rPr>
              <a:t>nem maior neste mundo </a:t>
            </a:r>
          </a:p>
          <a:p>
            <a:pPr lvl="0"/>
            <a:r>
              <a:rPr lang="pt-BR" dirty="0">
                <a:solidFill>
                  <a:srgbClr val="FFFF00"/>
                </a:solidFill>
                <a:latin typeface="Cambria"/>
              </a:rPr>
              <a:t>que el carino que de ti </a:t>
            </a:r>
            <a:r>
              <a:rPr lang="pt-BR" dirty="0">
                <a:solidFill>
                  <a:schemeClr val="bg1"/>
                </a:solidFill>
                <a:latin typeface="Cambria"/>
              </a:rPr>
              <a:t/>
            </a:r>
            <a:br>
              <a:rPr lang="pt-BR" dirty="0">
                <a:solidFill>
                  <a:schemeClr val="bg1"/>
                </a:solidFill>
                <a:latin typeface="Cambria"/>
              </a:rPr>
            </a:br>
            <a:r>
              <a:rPr lang="pt-BR" dirty="0">
                <a:solidFill>
                  <a:srgbClr val="00B050"/>
                </a:solidFill>
                <a:latin typeface="Cambria"/>
              </a:rPr>
              <a:t>que o amor que te dei 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341436" y="231438"/>
            <a:ext cx="19800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dirty="0" smtClean="0">
                <a:solidFill>
                  <a:schemeClr val="bg1"/>
                </a:solidFill>
              </a:rPr>
              <a:t>Catedral de Madrid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00" y="483518"/>
            <a:ext cx="3672408" cy="2299197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76083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6000"/>
    </mc:Choice>
    <mc:Fallback xmlns="">
      <p:transition spd="slow" advClick="0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71400" y="231438"/>
            <a:ext cx="13992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solidFill>
                  <a:schemeClr val="bg1"/>
                </a:solidFill>
              </a:rPr>
              <a:t>Cuenca</a:t>
            </a:r>
          </a:p>
        </p:txBody>
      </p:sp>
      <p:sp>
        <p:nvSpPr>
          <p:cNvPr id="3" name="Retângulo 2"/>
          <p:cNvSpPr/>
          <p:nvPr/>
        </p:nvSpPr>
        <p:spPr>
          <a:xfrm>
            <a:off x="161412" y="2661762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pt-BR" dirty="0">
                <a:solidFill>
                  <a:srgbClr val="FFFF00"/>
                </a:solidFill>
                <a:latin typeface="Cambria"/>
              </a:rPr>
              <a:t>Besame </a:t>
            </a:r>
            <a:r>
              <a:rPr lang="pt-BR" dirty="0">
                <a:solidFill>
                  <a:schemeClr val="bg1"/>
                </a:solidFill>
                <a:latin typeface="Cambria"/>
              </a:rPr>
              <a:t/>
            </a:r>
            <a:br>
              <a:rPr lang="pt-BR" dirty="0">
                <a:solidFill>
                  <a:schemeClr val="bg1"/>
                </a:solidFill>
                <a:latin typeface="Cambria"/>
              </a:rPr>
            </a:br>
            <a:r>
              <a:rPr lang="pt-BR" dirty="0">
                <a:solidFill>
                  <a:srgbClr val="00B050"/>
                </a:solidFill>
                <a:latin typeface="Cambria"/>
              </a:rPr>
              <a:t>beija-me </a:t>
            </a:r>
          </a:p>
          <a:p>
            <a:pPr lvl="0"/>
            <a:r>
              <a:rPr lang="pt-BR" dirty="0">
                <a:solidFill>
                  <a:srgbClr val="FFFF00"/>
                </a:solidFill>
                <a:latin typeface="Cambria"/>
              </a:rPr>
              <a:t>con un beso enamorado </a:t>
            </a:r>
            <a:r>
              <a:rPr lang="pt-BR" dirty="0">
                <a:solidFill>
                  <a:schemeClr val="bg1"/>
                </a:solidFill>
                <a:latin typeface="Cambria"/>
              </a:rPr>
              <a:t/>
            </a:r>
            <a:br>
              <a:rPr lang="pt-BR" dirty="0">
                <a:solidFill>
                  <a:schemeClr val="bg1"/>
                </a:solidFill>
                <a:latin typeface="Cambria"/>
              </a:rPr>
            </a:br>
            <a:r>
              <a:rPr lang="pt-BR" dirty="0">
                <a:solidFill>
                  <a:srgbClr val="00B050"/>
                </a:solidFill>
                <a:latin typeface="Cambria"/>
              </a:rPr>
              <a:t>com um beijo apaixonado </a:t>
            </a:r>
          </a:p>
          <a:p>
            <a:pPr lvl="0"/>
            <a:r>
              <a:rPr lang="pt-BR" dirty="0">
                <a:solidFill>
                  <a:srgbClr val="FFFF00"/>
                </a:solidFill>
                <a:latin typeface="Cambria"/>
              </a:rPr>
              <a:t>como nadie me ha besado </a:t>
            </a:r>
            <a:r>
              <a:rPr lang="pt-BR" dirty="0">
                <a:solidFill>
                  <a:schemeClr val="bg1"/>
                </a:solidFill>
                <a:latin typeface="Cambria"/>
              </a:rPr>
              <a:t/>
            </a:r>
            <a:br>
              <a:rPr lang="pt-BR" dirty="0">
                <a:solidFill>
                  <a:schemeClr val="bg1"/>
                </a:solidFill>
                <a:latin typeface="Cambria"/>
              </a:rPr>
            </a:br>
            <a:r>
              <a:rPr lang="pt-BR" dirty="0">
                <a:solidFill>
                  <a:srgbClr val="00B050"/>
                </a:solidFill>
                <a:latin typeface="Cambria"/>
              </a:rPr>
              <a:t>como ninguem ja me beijou </a:t>
            </a:r>
          </a:p>
          <a:p>
            <a:pPr lvl="0"/>
            <a:r>
              <a:rPr lang="pt-BR" dirty="0">
                <a:solidFill>
                  <a:srgbClr val="FFFF00"/>
                </a:solidFill>
                <a:latin typeface="Cambria"/>
              </a:rPr>
              <a:t>desde el dia en que naci</a:t>
            </a:r>
            <a:r>
              <a:rPr lang="pt-BR" dirty="0">
                <a:solidFill>
                  <a:schemeClr val="bg1"/>
                </a:solidFill>
                <a:latin typeface="Cambria"/>
              </a:rPr>
              <a:t> </a:t>
            </a:r>
            <a:br>
              <a:rPr lang="pt-BR" dirty="0">
                <a:solidFill>
                  <a:schemeClr val="bg1"/>
                </a:solidFill>
                <a:latin typeface="Cambria"/>
              </a:rPr>
            </a:br>
            <a:r>
              <a:rPr lang="pt-BR" dirty="0">
                <a:solidFill>
                  <a:srgbClr val="00B050"/>
                </a:solidFill>
                <a:latin typeface="Cambria"/>
              </a:rPr>
              <a:t>desde o dia em que nasci 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7762" y="843558"/>
            <a:ext cx="5841632" cy="4218152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603272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14000"/>
    </mc:Choice>
    <mc:Fallback xmlns="">
      <p:transition spd="slow"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41436" y="231438"/>
            <a:ext cx="23198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dirty="0" smtClean="0">
                <a:solidFill>
                  <a:schemeClr val="bg1"/>
                </a:solidFill>
              </a:rPr>
              <a:t>Castilha de La Mancha</a:t>
            </a:r>
          </a:p>
        </p:txBody>
      </p:sp>
      <p:sp>
        <p:nvSpPr>
          <p:cNvPr id="3" name="Retângulo 2"/>
          <p:cNvSpPr/>
          <p:nvPr/>
        </p:nvSpPr>
        <p:spPr>
          <a:xfrm>
            <a:off x="161412" y="2661762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pt-BR" dirty="0">
                <a:solidFill>
                  <a:srgbClr val="FFFF00"/>
                </a:solidFill>
                <a:latin typeface="Cambria"/>
              </a:rPr>
              <a:t>Quiereme, </a:t>
            </a:r>
            <a:br>
              <a:rPr lang="pt-BR" dirty="0">
                <a:solidFill>
                  <a:srgbClr val="FFFF00"/>
                </a:solidFill>
                <a:latin typeface="Cambria"/>
              </a:rPr>
            </a:br>
            <a:r>
              <a:rPr lang="pt-BR" dirty="0">
                <a:solidFill>
                  <a:srgbClr val="00B050"/>
                </a:solidFill>
                <a:latin typeface="Cambria"/>
              </a:rPr>
              <a:t>queira-me</a:t>
            </a:r>
            <a:r>
              <a:rPr lang="pt-BR" dirty="0">
                <a:solidFill>
                  <a:srgbClr val="FFFF00"/>
                </a:solidFill>
                <a:latin typeface="Cambria"/>
              </a:rPr>
              <a:t> </a:t>
            </a:r>
          </a:p>
          <a:p>
            <a:pPr lvl="0"/>
            <a:r>
              <a:rPr lang="pt-BR" dirty="0">
                <a:solidFill>
                  <a:srgbClr val="FFFF00"/>
                </a:solidFill>
                <a:latin typeface="Cambria"/>
              </a:rPr>
              <a:t>quiereme hasta la locura </a:t>
            </a:r>
            <a:br>
              <a:rPr lang="pt-BR" dirty="0">
                <a:solidFill>
                  <a:srgbClr val="FFFF00"/>
                </a:solidFill>
                <a:latin typeface="Cambria"/>
              </a:rPr>
            </a:br>
            <a:r>
              <a:rPr lang="pt-BR" dirty="0">
                <a:solidFill>
                  <a:srgbClr val="00B050"/>
                </a:solidFill>
                <a:latin typeface="Cambria"/>
              </a:rPr>
              <a:t>queira-me ate a loucura </a:t>
            </a:r>
          </a:p>
          <a:p>
            <a:pPr lvl="0"/>
            <a:r>
              <a:rPr lang="pt-BR" dirty="0">
                <a:solidFill>
                  <a:srgbClr val="FFFF00"/>
                </a:solidFill>
                <a:latin typeface="Cambria"/>
              </a:rPr>
              <a:t>asi sabras la amargura </a:t>
            </a:r>
            <a:br>
              <a:rPr lang="pt-BR" dirty="0">
                <a:solidFill>
                  <a:srgbClr val="FFFF00"/>
                </a:solidFill>
                <a:latin typeface="Cambria"/>
              </a:rPr>
            </a:br>
            <a:r>
              <a:rPr lang="pt-BR" dirty="0">
                <a:solidFill>
                  <a:srgbClr val="00B050"/>
                </a:solidFill>
                <a:latin typeface="Cambria"/>
              </a:rPr>
              <a:t>assim </a:t>
            </a:r>
            <a:r>
              <a:rPr lang="pt-BR" dirty="0" smtClean="0">
                <a:solidFill>
                  <a:srgbClr val="00B050"/>
                </a:solidFill>
                <a:latin typeface="Cambria"/>
              </a:rPr>
              <a:t>saberás </a:t>
            </a:r>
            <a:r>
              <a:rPr lang="pt-BR" dirty="0">
                <a:solidFill>
                  <a:srgbClr val="00B050"/>
                </a:solidFill>
                <a:latin typeface="Cambria"/>
              </a:rPr>
              <a:t>a amargura </a:t>
            </a:r>
          </a:p>
          <a:p>
            <a:pPr lvl="0"/>
            <a:r>
              <a:rPr lang="pt-BR" dirty="0">
                <a:solidFill>
                  <a:srgbClr val="FFFF00"/>
                </a:solidFill>
                <a:latin typeface="Cambria"/>
              </a:rPr>
              <a:t>que estoy sufriendo por ti </a:t>
            </a:r>
            <a:br>
              <a:rPr lang="pt-BR" dirty="0">
                <a:solidFill>
                  <a:srgbClr val="FFFF00"/>
                </a:solidFill>
                <a:latin typeface="Cambria"/>
              </a:rPr>
            </a:br>
            <a:r>
              <a:rPr lang="pt-BR" dirty="0">
                <a:solidFill>
                  <a:srgbClr val="00B050"/>
                </a:solidFill>
                <a:latin typeface="Cambria"/>
              </a:rPr>
              <a:t>que estou sofrendo por ti 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608979"/>
            <a:ext cx="5825790" cy="4014500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60320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/>
    </mc:Choice>
    <mc:Fallback xmlns="">
      <p:transition spd="slow"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431448" y="411462"/>
            <a:ext cx="1043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>
                <a:solidFill>
                  <a:schemeClr val="bg1"/>
                </a:solidFill>
              </a:rPr>
              <a:t>Zaragoza</a:t>
            </a:r>
          </a:p>
        </p:txBody>
      </p:sp>
      <p:sp>
        <p:nvSpPr>
          <p:cNvPr id="3" name="Retângulo 2"/>
          <p:cNvSpPr/>
          <p:nvPr/>
        </p:nvSpPr>
        <p:spPr>
          <a:xfrm>
            <a:off x="4662012" y="1581618"/>
            <a:ext cx="432057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pt-BR" dirty="0">
                <a:solidFill>
                  <a:srgbClr val="FFFF00"/>
                </a:solidFill>
                <a:latin typeface="Cambria"/>
              </a:rPr>
              <a:t>Todos dicen que es mentira que te quiero </a:t>
            </a:r>
            <a:br>
              <a:rPr lang="pt-BR" dirty="0">
                <a:solidFill>
                  <a:srgbClr val="FFFF00"/>
                </a:solidFill>
                <a:latin typeface="Cambria"/>
              </a:rPr>
            </a:br>
            <a:r>
              <a:rPr lang="pt-BR" dirty="0">
                <a:solidFill>
                  <a:srgbClr val="00B050"/>
                </a:solidFill>
                <a:latin typeface="Cambria"/>
              </a:rPr>
              <a:t>todos dizem que é mentira que te quero </a:t>
            </a:r>
          </a:p>
          <a:p>
            <a:pPr lvl="0" algn="r"/>
            <a:r>
              <a:rPr lang="pt-BR" dirty="0">
                <a:solidFill>
                  <a:srgbClr val="FFFF00"/>
                </a:solidFill>
                <a:latin typeface="Cambria"/>
              </a:rPr>
              <a:t>porque nunca me habian </a:t>
            </a:r>
            <a:br>
              <a:rPr lang="pt-BR" dirty="0">
                <a:solidFill>
                  <a:srgbClr val="FFFF00"/>
                </a:solidFill>
                <a:latin typeface="Cambria"/>
              </a:rPr>
            </a:br>
            <a:r>
              <a:rPr lang="pt-BR" dirty="0">
                <a:solidFill>
                  <a:srgbClr val="00B050"/>
                </a:solidFill>
                <a:latin typeface="Cambria"/>
              </a:rPr>
              <a:t>porque nunca haviam </a:t>
            </a:r>
          </a:p>
          <a:p>
            <a:pPr lvl="0" algn="r"/>
            <a:r>
              <a:rPr lang="pt-BR" dirty="0">
                <a:solidFill>
                  <a:srgbClr val="FFFF00"/>
                </a:solidFill>
                <a:latin typeface="Cambria"/>
              </a:rPr>
              <a:t>visto enamorado </a:t>
            </a:r>
            <a:br>
              <a:rPr lang="pt-BR" dirty="0">
                <a:solidFill>
                  <a:srgbClr val="FFFF00"/>
                </a:solidFill>
                <a:latin typeface="Cambria"/>
              </a:rPr>
            </a:br>
            <a:r>
              <a:rPr lang="pt-BR" dirty="0">
                <a:solidFill>
                  <a:srgbClr val="00B050"/>
                </a:solidFill>
                <a:latin typeface="Cambria"/>
              </a:rPr>
              <a:t>me visto apaixonado </a:t>
            </a:r>
          </a:p>
          <a:p>
            <a:pPr lvl="0" algn="r"/>
            <a:r>
              <a:rPr lang="pt-BR" dirty="0">
                <a:solidFill>
                  <a:srgbClr val="FFFF00"/>
                </a:solidFill>
                <a:latin typeface="Cambria"/>
              </a:rPr>
              <a:t>yo te juro que yo mismo </a:t>
            </a:r>
            <a:br>
              <a:rPr lang="pt-BR" dirty="0">
                <a:solidFill>
                  <a:srgbClr val="FFFF00"/>
                </a:solidFill>
                <a:latin typeface="Cambria"/>
              </a:rPr>
            </a:br>
            <a:r>
              <a:rPr lang="pt-BR" dirty="0">
                <a:solidFill>
                  <a:srgbClr val="00B050"/>
                </a:solidFill>
                <a:latin typeface="Cambria"/>
              </a:rPr>
              <a:t>eu te juro eu mesmo </a:t>
            </a:r>
          </a:p>
          <a:p>
            <a:pPr lvl="0" algn="r"/>
            <a:r>
              <a:rPr lang="pt-BR" dirty="0">
                <a:solidFill>
                  <a:srgbClr val="FFFF00"/>
                </a:solidFill>
                <a:latin typeface="Cambria"/>
              </a:rPr>
              <a:t>no comprendo </a:t>
            </a:r>
            <a:br>
              <a:rPr lang="pt-BR" dirty="0">
                <a:solidFill>
                  <a:srgbClr val="FFFF00"/>
                </a:solidFill>
                <a:latin typeface="Cambria"/>
              </a:rPr>
            </a:br>
            <a:r>
              <a:rPr lang="pt-BR" dirty="0">
                <a:solidFill>
                  <a:srgbClr val="00B050"/>
                </a:solidFill>
                <a:latin typeface="Cambria"/>
              </a:rPr>
              <a:t>não entendo </a:t>
            </a:r>
          </a:p>
          <a:p>
            <a:pPr lvl="0" algn="r"/>
            <a:r>
              <a:rPr lang="pt-BR" dirty="0">
                <a:solidFill>
                  <a:srgbClr val="FFFF00"/>
                </a:solidFill>
                <a:latin typeface="Cambria"/>
              </a:rPr>
              <a:t>el porque tu mirar me ha cautivado </a:t>
            </a:r>
            <a:br>
              <a:rPr lang="pt-BR" dirty="0">
                <a:solidFill>
                  <a:srgbClr val="FFFF00"/>
                </a:solidFill>
                <a:latin typeface="Cambria"/>
              </a:rPr>
            </a:br>
            <a:r>
              <a:rPr lang="pt-BR" dirty="0">
                <a:solidFill>
                  <a:srgbClr val="00B050"/>
                </a:solidFill>
                <a:latin typeface="Cambria"/>
              </a:rPr>
              <a:t>porque seu olhar tem me cativado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923678"/>
            <a:ext cx="5112664" cy="3408443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33658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4000"/>
    </mc:Choice>
    <mc:Fallback xmlns="">
      <p:transition spd="slow" advClick="0" advTm="2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51424" y="321450"/>
            <a:ext cx="11849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dirty="0" smtClean="0">
                <a:solidFill>
                  <a:schemeClr val="bg1"/>
                </a:solidFill>
              </a:rPr>
              <a:t>Salamanca</a:t>
            </a:r>
          </a:p>
        </p:txBody>
      </p:sp>
      <p:sp>
        <p:nvSpPr>
          <p:cNvPr id="3" name="Retângulo 2"/>
          <p:cNvSpPr/>
          <p:nvPr/>
        </p:nvSpPr>
        <p:spPr>
          <a:xfrm>
            <a:off x="4391976" y="1581618"/>
            <a:ext cx="4572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r"/>
            <a:r>
              <a:rPr lang="pt-BR" dirty="0">
                <a:solidFill>
                  <a:srgbClr val="FFFF00"/>
                </a:solidFill>
                <a:latin typeface="Cambria"/>
              </a:rPr>
              <a:t>Cuando estoy cerca de ti ya </a:t>
            </a:r>
            <a:br>
              <a:rPr lang="pt-BR" dirty="0">
                <a:solidFill>
                  <a:srgbClr val="FFFF00"/>
                </a:solidFill>
                <a:latin typeface="Cambria"/>
              </a:rPr>
            </a:br>
            <a:r>
              <a:rPr lang="pt-BR" dirty="0">
                <a:solidFill>
                  <a:srgbClr val="00B050"/>
                </a:solidFill>
                <a:latin typeface="Cambria"/>
              </a:rPr>
              <a:t>quando estou perto de ti ja </a:t>
            </a:r>
          </a:p>
          <a:p>
            <a:pPr lvl="0" algn="r"/>
            <a:r>
              <a:rPr lang="pt-BR" dirty="0">
                <a:solidFill>
                  <a:srgbClr val="FFFF00"/>
                </a:solidFill>
                <a:latin typeface="Cambria"/>
              </a:rPr>
              <a:t>estoy contento </a:t>
            </a:r>
            <a:br>
              <a:rPr lang="pt-BR" dirty="0">
                <a:solidFill>
                  <a:srgbClr val="FFFF00"/>
                </a:solidFill>
                <a:latin typeface="Cambria"/>
              </a:rPr>
            </a:br>
            <a:r>
              <a:rPr lang="pt-BR" dirty="0">
                <a:solidFill>
                  <a:srgbClr val="00B050"/>
                </a:solidFill>
                <a:latin typeface="Cambria"/>
              </a:rPr>
              <a:t>estou feliz </a:t>
            </a:r>
          </a:p>
          <a:p>
            <a:pPr lvl="0" algn="r"/>
            <a:r>
              <a:rPr lang="pt-BR" dirty="0">
                <a:solidFill>
                  <a:srgbClr val="FFFF00"/>
                </a:solidFill>
                <a:latin typeface="Cambria"/>
              </a:rPr>
              <a:t>no quisiera que de nadie te acordaras </a:t>
            </a:r>
            <a:br>
              <a:rPr lang="pt-BR" dirty="0">
                <a:solidFill>
                  <a:srgbClr val="FFFF00"/>
                </a:solidFill>
                <a:latin typeface="Cambria"/>
              </a:rPr>
            </a:br>
            <a:r>
              <a:rPr lang="pt-BR" dirty="0">
                <a:solidFill>
                  <a:srgbClr val="00B050"/>
                </a:solidFill>
                <a:latin typeface="Cambria"/>
              </a:rPr>
              <a:t>não queria que ninguem se lembrasse </a:t>
            </a:r>
          </a:p>
          <a:p>
            <a:pPr lvl="0" algn="r"/>
            <a:r>
              <a:rPr lang="pt-BR" dirty="0">
                <a:solidFill>
                  <a:srgbClr val="FFFF00"/>
                </a:solidFill>
                <a:latin typeface="Cambria"/>
              </a:rPr>
              <a:t>tengo celos hasta del pensamiento </a:t>
            </a:r>
            <a:br>
              <a:rPr lang="pt-BR" dirty="0">
                <a:solidFill>
                  <a:srgbClr val="FFFF00"/>
                </a:solidFill>
                <a:latin typeface="Cambria"/>
              </a:rPr>
            </a:br>
            <a:r>
              <a:rPr lang="pt-BR" dirty="0">
                <a:solidFill>
                  <a:srgbClr val="00B050"/>
                </a:solidFill>
                <a:latin typeface="Cambria"/>
              </a:rPr>
              <a:t>tenho ciume ate do pensamento</a:t>
            </a:r>
            <a:r>
              <a:rPr lang="pt-BR" dirty="0">
                <a:solidFill>
                  <a:srgbClr val="FFFF00"/>
                </a:solidFill>
                <a:latin typeface="Cambria"/>
              </a:rPr>
              <a:t> </a:t>
            </a:r>
          </a:p>
          <a:p>
            <a:pPr lvl="0" algn="r"/>
            <a:r>
              <a:rPr lang="pt-BR" dirty="0">
                <a:solidFill>
                  <a:srgbClr val="FFFF00"/>
                </a:solidFill>
                <a:latin typeface="Cambria"/>
              </a:rPr>
              <a:t>que pueda recordarte a </a:t>
            </a:r>
            <a:br>
              <a:rPr lang="pt-BR" dirty="0">
                <a:solidFill>
                  <a:srgbClr val="FFFF00"/>
                </a:solidFill>
                <a:latin typeface="Cambria"/>
              </a:rPr>
            </a:br>
            <a:r>
              <a:rPr lang="pt-BR" dirty="0">
                <a:solidFill>
                  <a:srgbClr val="00B050"/>
                </a:solidFill>
                <a:latin typeface="Cambria"/>
              </a:rPr>
              <a:t>em que possas recordar </a:t>
            </a:r>
          </a:p>
          <a:p>
            <a:pPr lvl="0" algn="r"/>
            <a:r>
              <a:rPr lang="pt-BR" dirty="0">
                <a:solidFill>
                  <a:srgbClr val="FFFF00"/>
                </a:solidFill>
                <a:latin typeface="Cambria"/>
              </a:rPr>
              <a:t>otra persona amada </a:t>
            </a:r>
            <a:br>
              <a:rPr lang="pt-BR" dirty="0">
                <a:solidFill>
                  <a:srgbClr val="FFFF00"/>
                </a:solidFill>
                <a:latin typeface="Cambria"/>
              </a:rPr>
            </a:br>
            <a:r>
              <a:rPr lang="pt-BR" dirty="0">
                <a:solidFill>
                  <a:srgbClr val="00B050"/>
                </a:solidFill>
                <a:latin typeface="Cambria"/>
              </a:rPr>
              <a:t>outra pessoa amada 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24" y="660019"/>
            <a:ext cx="5256680" cy="4255408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633105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4000"/>
    </mc:Choice>
    <mc:Fallback xmlns="">
      <p:transition spd="slow" advClick="0" advTm="2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61412" y="2121690"/>
            <a:ext cx="306040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>
                <a:solidFill>
                  <a:srgbClr val="FFFF00"/>
                </a:solidFill>
                <a:latin typeface="Cambria"/>
              </a:rPr>
              <a:t>Jurame </a:t>
            </a:r>
            <a:br>
              <a:rPr lang="pt-BR" dirty="0">
                <a:solidFill>
                  <a:srgbClr val="FFFF00"/>
                </a:solidFill>
                <a:latin typeface="Cambria"/>
              </a:rPr>
            </a:br>
            <a:r>
              <a:rPr lang="pt-BR" dirty="0">
                <a:solidFill>
                  <a:srgbClr val="66FFCC"/>
                </a:solidFill>
                <a:latin typeface="Cambria"/>
              </a:rPr>
              <a:t>jura-me </a:t>
            </a:r>
          </a:p>
          <a:p>
            <a:r>
              <a:rPr lang="pt-BR" dirty="0">
                <a:solidFill>
                  <a:srgbClr val="FFFF00"/>
                </a:solidFill>
                <a:latin typeface="Cambria"/>
              </a:rPr>
              <a:t>que aunque pase </a:t>
            </a:r>
            <a:br>
              <a:rPr lang="pt-BR" dirty="0">
                <a:solidFill>
                  <a:srgbClr val="FFFF00"/>
                </a:solidFill>
                <a:latin typeface="Cambria"/>
              </a:rPr>
            </a:br>
            <a:r>
              <a:rPr lang="pt-BR" dirty="0">
                <a:solidFill>
                  <a:srgbClr val="66FFCC"/>
                </a:solidFill>
                <a:latin typeface="Cambria"/>
              </a:rPr>
              <a:t>que ainda que passe </a:t>
            </a:r>
          </a:p>
          <a:p>
            <a:r>
              <a:rPr lang="pt-BR" dirty="0">
                <a:solidFill>
                  <a:srgbClr val="FFFF00"/>
                </a:solidFill>
                <a:latin typeface="Cambria"/>
              </a:rPr>
              <a:t>mucho tiempo </a:t>
            </a:r>
            <a:br>
              <a:rPr lang="pt-BR" dirty="0">
                <a:solidFill>
                  <a:srgbClr val="FFFF00"/>
                </a:solidFill>
                <a:latin typeface="Cambria"/>
              </a:rPr>
            </a:br>
            <a:r>
              <a:rPr lang="pt-BR" dirty="0">
                <a:solidFill>
                  <a:srgbClr val="66FFCC"/>
                </a:solidFill>
                <a:latin typeface="Cambria"/>
              </a:rPr>
              <a:t>muito tempo </a:t>
            </a:r>
          </a:p>
          <a:p>
            <a:r>
              <a:rPr lang="pt-BR" dirty="0">
                <a:solidFill>
                  <a:srgbClr val="FFFF00"/>
                </a:solidFill>
                <a:latin typeface="Cambria"/>
              </a:rPr>
              <a:t>nunca olvidare el momento </a:t>
            </a:r>
            <a:br>
              <a:rPr lang="pt-BR" dirty="0">
                <a:solidFill>
                  <a:srgbClr val="FFFF00"/>
                </a:solidFill>
                <a:latin typeface="Cambria"/>
              </a:rPr>
            </a:br>
            <a:r>
              <a:rPr lang="pt-BR" dirty="0">
                <a:solidFill>
                  <a:srgbClr val="66FFCC"/>
                </a:solidFill>
                <a:latin typeface="Cambria"/>
              </a:rPr>
              <a:t>nunca esquecerá o momento </a:t>
            </a:r>
          </a:p>
          <a:p>
            <a:r>
              <a:rPr lang="pt-BR" dirty="0">
                <a:solidFill>
                  <a:srgbClr val="FFFF00"/>
                </a:solidFill>
                <a:latin typeface="Cambria"/>
              </a:rPr>
              <a:t>en que yo te conoci </a:t>
            </a:r>
            <a:br>
              <a:rPr lang="pt-BR" dirty="0">
                <a:solidFill>
                  <a:srgbClr val="FFFF00"/>
                </a:solidFill>
                <a:latin typeface="Cambria"/>
              </a:rPr>
            </a:br>
            <a:r>
              <a:rPr lang="pt-BR" dirty="0">
                <a:solidFill>
                  <a:srgbClr val="66FFCC"/>
                </a:solidFill>
                <a:latin typeface="Cambria"/>
              </a:rPr>
              <a:t>em que eu te conheci 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251424" y="141426"/>
            <a:ext cx="24303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solidFill>
                  <a:srgbClr val="FFFFFF"/>
                </a:solidFill>
              </a:rPr>
              <a:t>Palma de Mallorca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830037"/>
            <a:ext cx="5589364" cy="4192023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763537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9000"/>
    </mc:Choice>
    <mc:Fallback xmlns="">
      <p:transition spd="slow" advClick="0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61412" y="2236915"/>
            <a:ext cx="306040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>
                <a:solidFill>
                  <a:srgbClr val="FFFF00"/>
                </a:solidFill>
                <a:latin typeface="Cambria"/>
              </a:rPr>
              <a:t>Mirame</a:t>
            </a:r>
            <a:r>
              <a:rPr lang="pt-BR" dirty="0">
                <a:solidFill>
                  <a:srgbClr val="FFFFFF"/>
                </a:solidFill>
                <a:latin typeface="Cambria"/>
              </a:rPr>
              <a:t> </a:t>
            </a:r>
            <a:br>
              <a:rPr lang="pt-BR" dirty="0">
                <a:solidFill>
                  <a:srgbClr val="FFFFFF"/>
                </a:solidFill>
                <a:latin typeface="Cambria"/>
              </a:rPr>
            </a:br>
            <a:r>
              <a:rPr lang="pt-BR" dirty="0">
                <a:solidFill>
                  <a:srgbClr val="00B050"/>
                </a:solidFill>
                <a:latin typeface="Cambria"/>
              </a:rPr>
              <a:t>olha-me</a:t>
            </a:r>
            <a:r>
              <a:rPr lang="pt-BR" dirty="0">
                <a:solidFill>
                  <a:srgbClr val="00CC99">
                    <a:lumMod val="60000"/>
                    <a:lumOff val="40000"/>
                  </a:srgbClr>
                </a:solidFill>
                <a:latin typeface="Cambria"/>
              </a:rPr>
              <a:t> </a:t>
            </a:r>
          </a:p>
          <a:p>
            <a:r>
              <a:rPr lang="pt-BR" dirty="0">
                <a:solidFill>
                  <a:srgbClr val="FFFF00"/>
                </a:solidFill>
                <a:latin typeface="Cambria"/>
              </a:rPr>
              <a:t>pues no hay </a:t>
            </a:r>
            <a:r>
              <a:rPr lang="pt-BR" dirty="0">
                <a:solidFill>
                  <a:srgbClr val="FFFFFF"/>
                </a:solidFill>
                <a:latin typeface="Cambria"/>
              </a:rPr>
              <a:t/>
            </a:r>
            <a:br>
              <a:rPr lang="pt-BR" dirty="0">
                <a:solidFill>
                  <a:srgbClr val="FFFFFF"/>
                </a:solidFill>
                <a:latin typeface="Cambria"/>
              </a:rPr>
            </a:br>
            <a:r>
              <a:rPr lang="pt-BR" dirty="0">
                <a:solidFill>
                  <a:srgbClr val="00B050"/>
                </a:solidFill>
                <a:latin typeface="Cambria"/>
              </a:rPr>
              <a:t>pois não ha </a:t>
            </a:r>
          </a:p>
          <a:p>
            <a:r>
              <a:rPr lang="pt-BR" dirty="0">
                <a:solidFill>
                  <a:srgbClr val="FFFF00"/>
                </a:solidFill>
                <a:latin typeface="Cambria"/>
              </a:rPr>
              <a:t>nada mas profundo </a:t>
            </a:r>
            <a:r>
              <a:rPr lang="pt-BR" dirty="0">
                <a:solidFill>
                  <a:srgbClr val="FFFFFF"/>
                </a:solidFill>
                <a:latin typeface="Cambria"/>
              </a:rPr>
              <a:t/>
            </a:r>
            <a:br>
              <a:rPr lang="pt-BR" dirty="0">
                <a:solidFill>
                  <a:srgbClr val="FFFFFF"/>
                </a:solidFill>
                <a:latin typeface="Cambria"/>
              </a:rPr>
            </a:br>
            <a:r>
              <a:rPr lang="pt-BR" dirty="0">
                <a:solidFill>
                  <a:srgbClr val="00B050"/>
                </a:solidFill>
                <a:latin typeface="Cambria"/>
              </a:rPr>
              <a:t>nada mais profundo </a:t>
            </a:r>
          </a:p>
          <a:p>
            <a:r>
              <a:rPr lang="pt-BR" dirty="0">
                <a:solidFill>
                  <a:srgbClr val="FFFF00"/>
                </a:solidFill>
                <a:latin typeface="Cambria"/>
              </a:rPr>
              <a:t>ni mas grande en este mundo </a:t>
            </a:r>
            <a:r>
              <a:rPr lang="pt-BR" dirty="0">
                <a:solidFill>
                  <a:srgbClr val="FFFFFF"/>
                </a:solidFill>
                <a:latin typeface="Cambria"/>
              </a:rPr>
              <a:t/>
            </a:r>
            <a:br>
              <a:rPr lang="pt-BR" dirty="0">
                <a:solidFill>
                  <a:srgbClr val="FFFFFF"/>
                </a:solidFill>
                <a:latin typeface="Cambria"/>
              </a:rPr>
            </a:br>
            <a:r>
              <a:rPr lang="pt-BR" dirty="0">
                <a:solidFill>
                  <a:srgbClr val="00B050"/>
                </a:solidFill>
                <a:latin typeface="Cambria"/>
              </a:rPr>
              <a:t>nem maior neste mundo </a:t>
            </a:r>
          </a:p>
          <a:p>
            <a:r>
              <a:rPr lang="pt-BR" dirty="0">
                <a:solidFill>
                  <a:srgbClr val="FFFF00"/>
                </a:solidFill>
                <a:latin typeface="Cambria"/>
              </a:rPr>
              <a:t>que el carino que de ti </a:t>
            </a:r>
            <a:r>
              <a:rPr lang="pt-BR" dirty="0">
                <a:solidFill>
                  <a:srgbClr val="FFFFFF"/>
                </a:solidFill>
                <a:latin typeface="Cambria"/>
              </a:rPr>
              <a:t/>
            </a:r>
            <a:br>
              <a:rPr lang="pt-BR" dirty="0">
                <a:solidFill>
                  <a:srgbClr val="FFFFFF"/>
                </a:solidFill>
                <a:latin typeface="Cambria"/>
              </a:rPr>
            </a:br>
            <a:r>
              <a:rPr lang="pt-BR" dirty="0">
                <a:solidFill>
                  <a:srgbClr val="00B050"/>
                </a:solidFill>
                <a:latin typeface="Cambria"/>
              </a:rPr>
              <a:t>que o amor que te dei 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341436" y="231438"/>
            <a:ext cx="19800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dirty="0" smtClean="0">
                <a:solidFill>
                  <a:srgbClr val="FFFFFF"/>
                </a:solidFill>
              </a:rPr>
              <a:t>Catedral de Madrid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876067"/>
            <a:ext cx="4914588" cy="4212504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076393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6000"/>
    </mc:Choice>
    <mc:Fallback xmlns="">
      <p:transition spd="slow" advClick="0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71400" y="231438"/>
            <a:ext cx="13992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solidFill>
                  <a:srgbClr val="FFFFFF"/>
                </a:solidFill>
              </a:rPr>
              <a:t>Cuenca</a:t>
            </a:r>
          </a:p>
        </p:txBody>
      </p:sp>
      <p:sp>
        <p:nvSpPr>
          <p:cNvPr id="3" name="Retângulo 2"/>
          <p:cNvSpPr/>
          <p:nvPr/>
        </p:nvSpPr>
        <p:spPr>
          <a:xfrm>
            <a:off x="161412" y="2661762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dirty="0">
                <a:solidFill>
                  <a:srgbClr val="FFFF00"/>
                </a:solidFill>
                <a:latin typeface="Cambria"/>
              </a:rPr>
              <a:t>Besame </a:t>
            </a:r>
            <a:r>
              <a:rPr lang="pt-BR" dirty="0">
                <a:solidFill>
                  <a:srgbClr val="FFFFFF"/>
                </a:solidFill>
                <a:latin typeface="Cambria"/>
              </a:rPr>
              <a:t/>
            </a:r>
            <a:br>
              <a:rPr lang="pt-BR" dirty="0">
                <a:solidFill>
                  <a:srgbClr val="FFFFFF"/>
                </a:solidFill>
                <a:latin typeface="Cambria"/>
              </a:rPr>
            </a:br>
            <a:r>
              <a:rPr lang="pt-BR" dirty="0">
                <a:solidFill>
                  <a:srgbClr val="00B050"/>
                </a:solidFill>
                <a:latin typeface="Cambria"/>
              </a:rPr>
              <a:t>beija-me </a:t>
            </a:r>
          </a:p>
          <a:p>
            <a:r>
              <a:rPr lang="pt-BR" dirty="0">
                <a:solidFill>
                  <a:srgbClr val="FFFF00"/>
                </a:solidFill>
                <a:latin typeface="Cambria"/>
              </a:rPr>
              <a:t>con un beso enamorado </a:t>
            </a:r>
            <a:r>
              <a:rPr lang="pt-BR" dirty="0">
                <a:solidFill>
                  <a:srgbClr val="FFFFFF"/>
                </a:solidFill>
                <a:latin typeface="Cambria"/>
              </a:rPr>
              <a:t/>
            </a:r>
            <a:br>
              <a:rPr lang="pt-BR" dirty="0">
                <a:solidFill>
                  <a:srgbClr val="FFFFFF"/>
                </a:solidFill>
                <a:latin typeface="Cambria"/>
              </a:rPr>
            </a:br>
            <a:r>
              <a:rPr lang="pt-BR" dirty="0">
                <a:solidFill>
                  <a:srgbClr val="00B050"/>
                </a:solidFill>
                <a:latin typeface="Cambria"/>
              </a:rPr>
              <a:t>com um beijo apaixonado </a:t>
            </a:r>
          </a:p>
          <a:p>
            <a:r>
              <a:rPr lang="pt-BR" dirty="0">
                <a:solidFill>
                  <a:srgbClr val="FFFF00"/>
                </a:solidFill>
                <a:latin typeface="Cambria"/>
              </a:rPr>
              <a:t>como nadie me ha besado </a:t>
            </a:r>
            <a:r>
              <a:rPr lang="pt-BR" dirty="0">
                <a:solidFill>
                  <a:srgbClr val="FFFFFF"/>
                </a:solidFill>
                <a:latin typeface="Cambria"/>
              </a:rPr>
              <a:t/>
            </a:r>
            <a:br>
              <a:rPr lang="pt-BR" dirty="0">
                <a:solidFill>
                  <a:srgbClr val="FFFFFF"/>
                </a:solidFill>
                <a:latin typeface="Cambria"/>
              </a:rPr>
            </a:br>
            <a:r>
              <a:rPr lang="pt-BR" dirty="0">
                <a:solidFill>
                  <a:srgbClr val="00B050"/>
                </a:solidFill>
                <a:latin typeface="Cambria"/>
              </a:rPr>
              <a:t>como ninguem ja me beijou </a:t>
            </a:r>
          </a:p>
          <a:p>
            <a:r>
              <a:rPr lang="pt-BR" dirty="0">
                <a:solidFill>
                  <a:srgbClr val="FFFF00"/>
                </a:solidFill>
                <a:latin typeface="Cambria"/>
              </a:rPr>
              <a:t>desde el dia en que naci</a:t>
            </a:r>
            <a:r>
              <a:rPr lang="pt-BR" dirty="0">
                <a:solidFill>
                  <a:srgbClr val="FFFFFF"/>
                </a:solidFill>
                <a:latin typeface="Cambria"/>
              </a:rPr>
              <a:t> </a:t>
            </a:r>
            <a:br>
              <a:rPr lang="pt-BR" dirty="0">
                <a:solidFill>
                  <a:srgbClr val="FFFFFF"/>
                </a:solidFill>
                <a:latin typeface="Cambria"/>
              </a:rPr>
            </a:br>
            <a:r>
              <a:rPr lang="pt-BR" dirty="0">
                <a:solidFill>
                  <a:srgbClr val="00B050"/>
                </a:solidFill>
                <a:latin typeface="Cambria"/>
              </a:rPr>
              <a:t>desde o dia em que nasci 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2234" y="843558"/>
            <a:ext cx="5791744" cy="4182128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935255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14000"/>
    </mc:Choice>
    <mc:Fallback xmlns="">
      <p:transition spd="slow"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41436" y="231438"/>
            <a:ext cx="23198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dirty="0" smtClean="0">
                <a:solidFill>
                  <a:srgbClr val="FFFFFF"/>
                </a:solidFill>
              </a:rPr>
              <a:t>Castilha de La Mancha</a:t>
            </a:r>
          </a:p>
          <a:p>
            <a:pPr algn="ctr"/>
            <a:r>
              <a:rPr lang="pt-BR" dirty="0" smtClean="0">
                <a:solidFill>
                  <a:srgbClr val="FFFFFF"/>
                </a:solidFill>
              </a:rPr>
              <a:t>By Night</a:t>
            </a:r>
            <a:endParaRPr lang="pt-BR" dirty="0">
              <a:solidFill>
                <a:srgbClr val="FFFFFF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61412" y="2661762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dirty="0">
                <a:solidFill>
                  <a:srgbClr val="FFFF00"/>
                </a:solidFill>
                <a:latin typeface="Cambria"/>
              </a:rPr>
              <a:t>Quiereme, </a:t>
            </a:r>
            <a:br>
              <a:rPr lang="pt-BR" dirty="0">
                <a:solidFill>
                  <a:srgbClr val="FFFF00"/>
                </a:solidFill>
                <a:latin typeface="Cambria"/>
              </a:rPr>
            </a:br>
            <a:r>
              <a:rPr lang="pt-BR" dirty="0">
                <a:solidFill>
                  <a:srgbClr val="00B050"/>
                </a:solidFill>
                <a:latin typeface="Cambria"/>
              </a:rPr>
              <a:t>queira-me</a:t>
            </a:r>
            <a:r>
              <a:rPr lang="pt-BR" dirty="0">
                <a:solidFill>
                  <a:srgbClr val="FFFF00"/>
                </a:solidFill>
                <a:latin typeface="Cambria"/>
              </a:rPr>
              <a:t> </a:t>
            </a:r>
          </a:p>
          <a:p>
            <a:r>
              <a:rPr lang="pt-BR" dirty="0">
                <a:solidFill>
                  <a:srgbClr val="FFFF00"/>
                </a:solidFill>
                <a:latin typeface="Cambria"/>
              </a:rPr>
              <a:t>quiereme hasta la locura </a:t>
            </a:r>
            <a:br>
              <a:rPr lang="pt-BR" dirty="0">
                <a:solidFill>
                  <a:srgbClr val="FFFF00"/>
                </a:solidFill>
                <a:latin typeface="Cambria"/>
              </a:rPr>
            </a:br>
            <a:r>
              <a:rPr lang="pt-BR" dirty="0">
                <a:solidFill>
                  <a:srgbClr val="00B050"/>
                </a:solidFill>
                <a:latin typeface="Cambria"/>
              </a:rPr>
              <a:t>queira-me ate a loucura </a:t>
            </a:r>
          </a:p>
          <a:p>
            <a:r>
              <a:rPr lang="pt-BR" dirty="0">
                <a:solidFill>
                  <a:srgbClr val="FFFF00"/>
                </a:solidFill>
                <a:latin typeface="Cambria"/>
              </a:rPr>
              <a:t>asi sabras la amargura </a:t>
            </a:r>
            <a:br>
              <a:rPr lang="pt-BR" dirty="0">
                <a:solidFill>
                  <a:srgbClr val="FFFF00"/>
                </a:solidFill>
                <a:latin typeface="Cambria"/>
              </a:rPr>
            </a:br>
            <a:r>
              <a:rPr lang="pt-BR" dirty="0">
                <a:solidFill>
                  <a:srgbClr val="00B050"/>
                </a:solidFill>
                <a:latin typeface="Cambria"/>
              </a:rPr>
              <a:t>assim </a:t>
            </a:r>
            <a:r>
              <a:rPr lang="pt-BR" dirty="0" smtClean="0">
                <a:solidFill>
                  <a:srgbClr val="00B050"/>
                </a:solidFill>
                <a:latin typeface="Cambria"/>
              </a:rPr>
              <a:t>saberás </a:t>
            </a:r>
            <a:r>
              <a:rPr lang="pt-BR" dirty="0">
                <a:solidFill>
                  <a:srgbClr val="00B050"/>
                </a:solidFill>
                <a:latin typeface="Cambria"/>
              </a:rPr>
              <a:t>a amargura </a:t>
            </a:r>
          </a:p>
          <a:p>
            <a:r>
              <a:rPr lang="pt-BR" dirty="0">
                <a:solidFill>
                  <a:srgbClr val="FFFF00"/>
                </a:solidFill>
                <a:latin typeface="Cambria"/>
              </a:rPr>
              <a:t>que estoy sufriendo por ti </a:t>
            </a:r>
            <a:br>
              <a:rPr lang="pt-BR" dirty="0">
                <a:solidFill>
                  <a:srgbClr val="FFFF00"/>
                </a:solidFill>
                <a:latin typeface="Cambria"/>
              </a:rPr>
            </a:br>
            <a:r>
              <a:rPr lang="pt-BR" dirty="0">
                <a:solidFill>
                  <a:srgbClr val="00B050"/>
                </a:solidFill>
                <a:latin typeface="Cambria"/>
              </a:rPr>
              <a:t>que estou sofrendo por ti 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627534"/>
            <a:ext cx="5721293" cy="3942492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935300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3000"/>
    </mc:Choice>
    <mc:Fallback xmlns="">
      <p:transition spd="slow" advClick="0" advTm="2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197298" y="1175795"/>
            <a:ext cx="4722028" cy="270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t-BR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</a:t>
            </a:r>
            <a:r>
              <a:rPr lang="pt-BR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E </a:t>
            </a:r>
            <a:r>
              <a:rPr lang="pt-BR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APRESENTAÇÃO </a:t>
            </a:r>
            <a:endParaRPr lang="pt-BR" sz="3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/>
            <a:r>
              <a:rPr lang="pt-BR" sz="7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V</a:t>
            </a:r>
            <a:r>
              <a:rPr lang="pt-BR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uhaus 93" panose="04030905020B02020C02" pitchFamily="82" charset="0"/>
                <a:cs typeface="David" panose="020E0502060401010101" pitchFamily="34" charset="-79"/>
              </a:rPr>
              <a:t>ENDRAMINI</a:t>
            </a:r>
            <a:r>
              <a:rPr lang="pt-BR" sz="1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pt-BR" sz="15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400" b="1" u="sng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Imagens &amp; Sons</a:t>
            </a:r>
            <a:endParaRPr lang="pt-BR" sz="14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Arquivo Pessoal </a:t>
            </a:r>
            <a:r>
              <a:rPr lang="pt-BR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  </a:t>
            </a:r>
            <a:endParaRPr lang="pt-BR" sz="1400" b="1" u="sng" spc="3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400" b="1" u="sng" spc="3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  <a:endParaRPr lang="pt-BR" sz="1400" b="1" u="sng" spc="3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2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2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El </a:t>
            </a:r>
            <a:r>
              <a:rPr lang="pt-BR" sz="1200" b="1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Reloj</a:t>
            </a:r>
            <a:r>
              <a:rPr lang="pt-BR" sz="1200" b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algn="r"/>
            <a:r>
              <a:rPr lang="pt-BR" sz="14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400" b="1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Jurame</a:t>
            </a:r>
            <a:r>
              <a:rPr lang="pt-BR" sz="1400" b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400" b="1" dirty="0" smtClean="0"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4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400" b="1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Besame</a:t>
            </a:r>
            <a:r>
              <a:rPr lang="pt-BR" sz="14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400" b="1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Mucho</a:t>
            </a:r>
            <a:r>
              <a:rPr lang="pt-BR" sz="1400" b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2000" b="1" dirty="0"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38097" y="4007811"/>
            <a:ext cx="8667806" cy="954107"/>
          </a:xfrm>
          <a:prstGeom prst="rect">
            <a:avLst/>
          </a:prstGeom>
          <a:ln w="28575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pt-BR" sz="800" dirty="0" smtClean="0">
                <a:solidFill>
                  <a:srgbClr val="FF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ESPANHA VISTO DO ESPAÇO</a:t>
            </a:r>
          </a:p>
          <a:p>
            <a:pPr algn="ctr"/>
            <a:r>
              <a:rPr lang="pt-BR" sz="12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Fora da paz não há mais que tempestades de desejos e paixões ardentes, que varrem as faculdades do conhecimento, assim como as ventanias bravas varrem da face do oceano uma frágil embarcação.</a:t>
            </a:r>
          </a:p>
          <a:p>
            <a:pPr algn="ctr"/>
            <a:r>
              <a:rPr lang="pt-BR" sz="12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Esforcemo-nos por ganhar a paz</a:t>
            </a:r>
            <a:endParaRPr lang="pt-BR" sz="12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rgbClr val="FFC000"/>
          </a:solidFill>
        </p:grpSpPr>
        <p:grpSp>
          <p:nvGrpSpPr>
            <p:cNvPr id="1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1896" y="25275"/>
            <a:ext cx="1579949" cy="1184962"/>
          </a:xfrm>
          <a:prstGeom prst="roundRect">
            <a:avLst>
              <a:gd name="adj" fmla="val 16667"/>
            </a:avLst>
          </a:prstGeom>
          <a:ln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 prst="angle"/>
            <a:contourClr>
              <a:srgbClr val="969696"/>
            </a:contourClr>
          </a:sp3d>
        </p:spPr>
      </p:pic>
      <p:sp>
        <p:nvSpPr>
          <p:cNvPr id="3" name="CaixaDeTexto 2"/>
          <p:cNvSpPr txBox="1"/>
          <p:nvPr/>
        </p:nvSpPr>
        <p:spPr>
          <a:xfrm>
            <a:off x="6755073" y="1613319"/>
            <a:ext cx="23802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 sz="2400" dirty="0">
                <a:solidFill>
                  <a:srgbClr val="FF0000"/>
                </a:solidFill>
                <a:latin typeface="Cooper Black" panose="0208090404030B020404" pitchFamily="18" charset="0"/>
                <a:cs typeface="David" panose="020E0502060401010101"/>
              </a:rPr>
              <a:t>TONINHO 44</a:t>
            </a:r>
          </a:p>
        </p:txBody>
      </p:sp>
    </p:spTree>
    <p:extLst>
      <p:ext uri="{BB962C8B-B14F-4D97-AF65-F5344CB8AC3E}">
        <p14:creationId xmlns:p14="http://schemas.microsoft.com/office/powerpoint/2010/main" val="1451493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00000">
        <p14:window dir="vert"/>
        <p:sndAc>
          <p:stSnd loop="1">
            <p:snd r:embed="rId3" name="Besame Mucho Orquestrado.wav"/>
          </p:stSnd>
        </p:sndAc>
      </p:transition>
    </mc:Choice>
    <mc:Fallback xmlns="">
      <p:transition spd="slow" advClick="0" advTm="100000">
        <p:fade/>
        <p:sndAc>
          <p:stSnd loop="1">
            <p:snd r:embed="rId8" name="Besame Mucho Orquestrad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2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25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2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2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95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2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25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25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1750"/>
                            </p:stCondLst>
                            <p:childTnLst>
                              <p:par>
                                <p:cTn id="5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2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25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25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4000"/>
                            </p:stCondLst>
                            <p:childTnLst>
                              <p:par>
                                <p:cTn id="5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2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25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25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6250"/>
                            </p:stCondLst>
                            <p:childTnLst>
                              <p:par>
                                <p:cTn id="6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lhai os lirios dos campos">
  <a:themeElements>
    <a:clrScheme name="Estrutura padrã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trutura padrã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strutura padrã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trutura padrã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JURAME</Template>
  <TotalTime>24</TotalTime>
  <Words>141</Words>
  <Application>Microsoft Office PowerPoint</Application>
  <PresentationFormat>Apresentação na tela (16:9)</PresentationFormat>
  <Paragraphs>81</Paragraphs>
  <Slides>12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13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12</vt:i4>
      </vt:variant>
    </vt:vector>
  </HeadingPairs>
  <TitlesOfParts>
    <vt:vector size="27" baseType="lpstr">
      <vt:lpstr>Aharoni</vt:lpstr>
      <vt:lpstr>Arial</vt:lpstr>
      <vt:lpstr>Arial Black</vt:lpstr>
      <vt:lpstr>Bauhaus 93</vt:lpstr>
      <vt:lpstr>Britannic Bold</vt:lpstr>
      <vt:lpstr>Calibri</vt:lpstr>
      <vt:lpstr>Cambria</vt:lpstr>
      <vt:lpstr>Chiller</vt:lpstr>
      <vt:lpstr>Cooper Black</vt:lpstr>
      <vt:lpstr>David</vt:lpstr>
      <vt:lpstr>Maiandra GD</vt:lpstr>
      <vt:lpstr>Times New Roman</vt:lpstr>
      <vt:lpstr>Wingdings 2</vt:lpstr>
      <vt:lpstr>Olhai os lirios dos campos</vt:lpstr>
      <vt:lpstr>2_Viagem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3</cp:revision>
  <dcterms:created xsi:type="dcterms:W3CDTF">2023-06-19T17:49:09Z</dcterms:created>
  <dcterms:modified xsi:type="dcterms:W3CDTF">2023-06-19T18:13:54Z</dcterms:modified>
  <cp:contentStatus/>
</cp:coreProperties>
</file>