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  <p:sldMasterId id="2147483900" r:id="rId2"/>
    <p:sldMasterId id="2147483924" r:id="rId3"/>
  </p:sldMasterIdLst>
  <p:notesMasterIdLst>
    <p:notesMasterId r:id="rId12"/>
  </p:notesMasterIdLst>
  <p:sldIdLst>
    <p:sldId id="279" r:id="rId4"/>
    <p:sldId id="289" r:id="rId5"/>
    <p:sldId id="290" r:id="rId6"/>
    <p:sldId id="291" r:id="rId7"/>
    <p:sldId id="292" r:id="rId8"/>
    <p:sldId id="293" r:id="rId9"/>
    <p:sldId id="288" r:id="rId10"/>
    <p:sldId id="277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endramini45@outlook.com" initials="v" lastIdx="1" clrIdx="0">
    <p:extLst>
      <p:ext uri="{19B8F6BF-5375-455C-9EA6-DF929625EA0E}">
        <p15:presenceInfo xmlns:p15="http://schemas.microsoft.com/office/powerpoint/2012/main" userId="8d474c5b536be305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7" autoAdjust="0"/>
    <p:restoredTop sz="94660"/>
  </p:normalViewPr>
  <p:slideViewPr>
    <p:cSldViewPr>
      <p:cViewPr>
        <p:scale>
          <a:sx n="107" d="100"/>
          <a:sy n="107" d="100"/>
        </p:scale>
        <p:origin x="782" y="-19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57A26-AFDF-419F-BE2D-DB30F08E86AE}" type="datetimeFigureOut">
              <a:rPr lang="pt-BR" smtClean="0"/>
              <a:t>12/04/2023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3BBB7-EAC6-4D19-9A92-C4A0ECF5C0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3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2565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1" name="Oval 55"/>
          <p:cNvSpPr>
            <a:spLocks noChangeArrowheads="1"/>
          </p:cNvSpPr>
          <p:nvPr/>
        </p:nvSpPr>
        <p:spPr bwMode="auto">
          <a:xfrm>
            <a:off x="5638800" y="40576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9" name="Oval 53"/>
          <p:cNvSpPr>
            <a:spLocks noChangeArrowheads="1"/>
          </p:cNvSpPr>
          <p:nvPr/>
        </p:nvSpPr>
        <p:spPr bwMode="auto">
          <a:xfrm>
            <a:off x="3352800" y="25717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5" name="Oval 49"/>
          <p:cNvSpPr>
            <a:spLocks noChangeArrowheads="1"/>
          </p:cNvSpPr>
          <p:nvPr/>
        </p:nvSpPr>
        <p:spPr bwMode="auto">
          <a:xfrm>
            <a:off x="4572000" y="27432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4" name="Oval 48"/>
          <p:cNvSpPr>
            <a:spLocks noChangeArrowheads="1"/>
          </p:cNvSpPr>
          <p:nvPr/>
        </p:nvSpPr>
        <p:spPr bwMode="auto">
          <a:xfrm>
            <a:off x="4419600" y="2628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66" name="Oval 50"/>
          <p:cNvSpPr>
            <a:spLocks noChangeArrowheads="1"/>
          </p:cNvSpPr>
          <p:nvPr/>
        </p:nvSpPr>
        <p:spPr bwMode="auto">
          <a:xfrm>
            <a:off x="5791200" y="2514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7" name="Oval 41"/>
          <p:cNvSpPr>
            <a:spLocks noChangeArrowheads="1"/>
          </p:cNvSpPr>
          <p:nvPr/>
        </p:nvSpPr>
        <p:spPr bwMode="auto">
          <a:xfrm>
            <a:off x="4419600" y="1485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8" name="Oval 22"/>
          <p:cNvSpPr>
            <a:spLocks noChangeArrowheads="1"/>
          </p:cNvSpPr>
          <p:nvPr/>
        </p:nvSpPr>
        <p:spPr bwMode="auto">
          <a:xfrm>
            <a:off x="1524000" y="1143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9" name="Oval 23"/>
          <p:cNvSpPr>
            <a:spLocks noChangeArrowheads="1"/>
          </p:cNvSpPr>
          <p:nvPr/>
        </p:nvSpPr>
        <p:spPr bwMode="auto">
          <a:xfrm>
            <a:off x="1676400" y="12573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1981200" y="1485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2" name="Oval 26"/>
          <p:cNvSpPr>
            <a:spLocks noChangeArrowheads="1"/>
          </p:cNvSpPr>
          <p:nvPr/>
        </p:nvSpPr>
        <p:spPr bwMode="auto">
          <a:xfrm>
            <a:off x="2133600" y="16002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1447800" y="2343150"/>
            <a:ext cx="990600" cy="9144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ln algn="ctr"/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ln algn="ctr">
            <a:solidFill>
              <a:srgbClr val="000080"/>
            </a:solidFill>
          </a:ln>
        </p:spPr>
        <p:txBody>
          <a:bodyPr anchor="ctr"/>
          <a:lstStyle>
            <a:lvl1pPr marL="0" indent="0" algn="ctr">
              <a:spcBef>
                <a:spcPct val="0"/>
              </a:spcBef>
              <a:buFontTx/>
              <a:buNone/>
              <a:defRPr sz="440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152400" y="1143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304800" y="228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457200" y="342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762000" y="5715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1066800" y="8001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37" name="Oval 21"/>
          <p:cNvSpPr>
            <a:spLocks noChangeArrowheads="1"/>
          </p:cNvSpPr>
          <p:nvPr/>
        </p:nvSpPr>
        <p:spPr bwMode="auto">
          <a:xfrm>
            <a:off x="1371600" y="10287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0" name="Oval 24"/>
          <p:cNvSpPr>
            <a:spLocks noChangeArrowheads="1"/>
          </p:cNvSpPr>
          <p:nvPr/>
        </p:nvSpPr>
        <p:spPr bwMode="auto">
          <a:xfrm>
            <a:off x="1828800" y="1371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3" name="Oval 27"/>
          <p:cNvSpPr>
            <a:spLocks noChangeArrowheads="1"/>
          </p:cNvSpPr>
          <p:nvPr/>
        </p:nvSpPr>
        <p:spPr bwMode="auto">
          <a:xfrm>
            <a:off x="1752600" y="6286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4" name="Oval 28"/>
          <p:cNvSpPr>
            <a:spLocks noChangeArrowheads="1"/>
          </p:cNvSpPr>
          <p:nvPr/>
        </p:nvSpPr>
        <p:spPr bwMode="auto">
          <a:xfrm>
            <a:off x="1905000" y="7429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6" name="Oval 30"/>
          <p:cNvSpPr>
            <a:spLocks noChangeArrowheads="1"/>
          </p:cNvSpPr>
          <p:nvPr/>
        </p:nvSpPr>
        <p:spPr bwMode="auto">
          <a:xfrm>
            <a:off x="2743200" y="228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7" name="Oval 31"/>
          <p:cNvSpPr>
            <a:spLocks noChangeArrowheads="1"/>
          </p:cNvSpPr>
          <p:nvPr/>
        </p:nvSpPr>
        <p:spPr bwMode="auto">
          <a:xfrm>
            <a:off x="2895600" y="342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49" name="Oval 33"/>
          <p:cNvSpPr>
            <a:spLocks noChangeArrowheads="1"/>
          </p:cNvSpPr>
          <p:nvPr/>
        </p:nvSpPr>
        <p:spPr bwMode="auto">
          <a:xfrm>
            <a:off x="3200400" y="5715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0" name="Oval 34"/>
          <p:cNvSpPr>
            <a:spLocks noChangeArrowheads="1"/>
          </p:cNvSpPr>
          <p:nvPr/>
        </p:nvSpPr>
        <p:spPr bwMode="auto">
          <a:xfrm>
            <a:off x="3352800" y="6858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2" name="Oval 36"/>
          <p:cNvSpPr>
            <a:spLocks noChangeArrowheads="1"/>
          </p:cNvSpPr>
          <p:nvPr/>
        </p:nvSpPr>
        <p:spPr bwMode="auto">
          <a:xfrm>
            <a:off x="3657600" y="9144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3" name="Oval 37"/>
          <p:cNvSpPr>
            <a:spLocks noChangeArrowheads="1"/>
          </p:cNvSpPr>
          <p:nvPr/>
        </p:nvSpPr>
        <p:spPr bwMode="auto">
          <a:xfrm>
            <a:off x="3810000" y="10287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54" name="Oval 38"/>
          <p:cNvSpPr>
            <a:spLocks noChangeArrowheads="1"/>
          </p:cNvSpPr>
          <p:nvPr/>
        </p:nvSpPr>
        <p:spPr bwMode="auto">
          <a:xfrm>
            <a:off x="3962400" y="1143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2" name="Oval 56"/>
          <p:cNvSpPr>
            <a:spLocks noChangeArrowheads="1"/>
          </p:cNvSpPr>
          <p:nvPr/>
        </p:nvSpPr>
        <p:spPr bwMode="auto">
          <a:xfrm>
            <a:off x="5943600" y="42862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4" name="Oval 58"/>
          <p:cNvSpPr>
            <a:spLocks noChangeArrowheads="1"/>
          </p:cNvSpPr>
          <p:nvPr/>
        </p:nvSpPr>
        <p:spPr bwMode="auto">
          <a:xfrm>
            <a:off x="6324600" y="4572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5" name="Oval 59"/>
          <p:cNvSpPr>
            <a:spLocks noChangeArrowheads="1"/>
          </p:cNvSpPr>
          <p:nvPr/>
        </p:nvSpPr>
        <p:spPr bwMode="auto">
          <a:xfrm>
            <a:off x="6629400" y="4800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6" name="Oval 60"/>
          <p:cNvSpPr>
            <a:spLocks noChangeArrowheads="1"/>
          </p:cNvSpPr>
          <p:nvPr/>
        </p:nvSpPr>
        <p:spPr bwMode="auto">
          <a:xfrm>
            <a:off x="8534400" y="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7" name="Oval 61"/>
          <p:cNvSpPr>
            <a:spLocks noChangeArrowheads="1"/>
          </p:cNvSpPr>
          <p:nvPr/>
        </p:nvSpPr>
        <p:spPr bwMode="auto">
          <a:xfrm>
            <a:off x="8534400" y="7429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8" name="Oval 62"/>
          <p:cNvSpPr>
            <a:spLocks noChangeArrowheads="1"/>
          </p:cNvSpPr>
          <p:nvPr/>
        </p:nvSpPr>
        <p:spPr bwMode="auto">
          <a:xfrm>
            <a:off x="8534400" y="148590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9279" name="Oval 63"/>
          <p:cNvSpPr>
            <a:spLocks noChangeArrowheads="1"/>
          </p:cNvSpPr>
          <p:nvPr/>
        </p:nvSpPr>
        <p:spPr bwMode="auto">
          <a:xfrm>
            <a:off x="8534400" y="22288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40042E-6 L 0.58333 -3.4004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33400" y="14287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724400" y="14287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86550" y="205979"/>
            <a:ext cx="2076450" cy="46172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76950" cy="46172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4305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7223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26478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1418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373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870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3459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334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34867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50452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82192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F5B794C-50A2-4397-BCCB-637A63F47483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30491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8F27F09-6F4D-41E1-98D0-78E05346E95B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36592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92D4CD08-E93A-445A-A7A4-9D0F30EC3817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9606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0E2ABF1-03C6-4D9D-B015-E95FBC6FE620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56995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C864D90D-A88B-4D4B-902D-0F09CF83CC50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197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BAD1DCCA-FDC2-4419-8838-346787C6B7C6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29929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9C75DD70-7CA5-4D4B-9575-A90E3E6344AC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9756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B9BA75E0-FA57-4FA0-87B2-7D4CD1975F9C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050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1726A45-9033-4090-9947-220252D19A51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00699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36685EA-0B13-4D64-A519-5A456511F7C4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0332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4EADA3CB-40FE-4C73-9958-6AABBB03D273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33585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8534400" y="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8534400" y="7429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8534400" y="148590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8534400" y="22288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solidFill>
            <a:srgbClr val="FFFFCC"/>
          </a:solidFill>
          <a:ln w="381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428751"/>
            <a:ext cx="8229600" cy="339447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dirty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71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12/04/2023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7432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 spd="slow">
    <p:fade thruBlk="1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g"/><Relationship Id="rId5" Type="http://schemas.openxmlformats.org/officeDocument/2006/relationships/image" Target="../media/image4.gif"/><Relationship Id="rId4" Type="http://schemas.openxmlformats.org/officeDocument/2006/relationships/image" Target="../media/image1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ítulo 1"/>
          <p:cNvSpPr txBox="1">
            <a:spLocks/>
          </p:cNvSpPr>
          <p:nvPr/>
        </p:nvSpPr>
        <p:spPr>
          <a:xfrm>
            <a:off x="3818954" y="3391090"/>
            <a:ext cx="5040560" cy="101015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Plain">
              <a:avLst/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1800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O raciocínio é a faculdade que leva o homem a descobrir, por si próprio todos os problemas da vida.</a:t>
            </a:r>
          </a:p>
          <a:p>
            <a:pPr algn="ctr">
              <a:defRPr/>
            </a:pPr>
            <a:r>
              <a:rPr lang="pt-BR" sz="1800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 </a:t>
            </a:r>
            <a:endParaRPr lang="pt-BR" sz="800" dirty="0">
              <a:solidFill>
                <a:srgbClr val="00B050"/>
              </a:solidFill>
              <a:latin typeface="Cooper Black" panose="0208090404030B020404" pitchFamily="18" charset="0"/>
            </a:endParaRPr>
          </a:p>
          <a:p>
            <a:pPr algn="ctr">
              <a:defRPr/>
            </a:pPr>
            <a:r>
              <a:rPr lang="pt-BR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AUTOMÁTICA</a:t>
            </a:r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2400" b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   </a:t>
            </a:r>
            <a:endParaRPr lang="pt-BR" sz="2400" b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21114903">
            <a:off x="591743" y="459237"/>
            <a:ext cx="28506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TERNURA...</a:t>
            </a:r>
          </a:p>
          <a:p>
            <a:pPr lvl="0" algn="ctr"/>
            <a:r>
              <a:rPr lang="pt-BR" sz="4000" b="1" dirty="0" err="1" smtClean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tenerezza</a:t>
            </a:r>
            <a:endParaRPr lang="pt-BR" sz="4000" b="1" dirty="0" smtClean="0">
              <a:ln>
                <a:solidFill>
                  <a:srgbClr val="FFFF0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  <a:p>
            <a:pPr lvl="0" algn="ctr"/>
            <a:r>
              <a:rPr lang="pt-BR" sz="2800" b="1" dirty="0" smtClean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Uma canção italiana</a:t>
            </a:r>
            <a:endParaRPr lang="pt-BR" sz="4000" b="1" dirty="0">
              <a:ln>
                <a:solidFill>
                  <a:srgbClr val="FFFF0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grpSp>
        <p:nvGrpSpPr>
          <p:cNvPr id="19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/>
          </a:solidFill>
        </p:grpSpPr>
        <p:grpSp>
          <p:nvGrpSpPr>
            <p:cNvPr id="20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1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2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23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5AA2AE">
                    <a:lumMod val="40000"/>
                    <a:lumOff val="6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2292271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25000">
        <p15:prstTrans prst="peelOff"/>
        <p:sndAc>
          <p:stSnd loop="1">
            <p:snd r:embed="rId2" name="Italia - Gianni Morandi - Tenerezza.wav"/>
          </p:stSnd>
        </p:sndAc>
      </p:transition>
    </mc:Choice>
    <mc:Fallback>
      <p:transition spd="slow" advClick="0" advTm="25000">
        <p:fade/>
        <p:sndAc>
          <p:stSnd loop="1">
            <p:snd r:embed="rId2" name="Italia - Gianni Morandi - Tenerezz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692564"/>
            <a:ext cx="3312368" cy="2137038"/>
          </a:xfrm>
          <a:prstGeom prst="ellipse">
            <a:avLst/>
          </a:prstGeom>
          <a:ln w="63500" cap="rnd">
            <a:solidFill>
              <a:schemeClr val="accent1">
                <a:lumMod val="20000"/>
                <a:lumOff val="8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Retângulo 4"/>
          <p:cNvSpPr/>
          <p:nvPr/>
        </p:nvSpPr>
        <p:spPr>
          <a:xfrm>
            <a:off x="5580112" y="267494"/>
            <a:ext cx="27180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8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Mulher, eu sou muito ternura</a:t>
            </a:r>
            <a:br>
              <a:rPr lang="pt-BR" altLang="pt-BR" sz="28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8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eu não vou </a:t>
            </a:r>
            <a:r>
              <a:rPr lang="pt-BR" altLang="pt-BR" sz="28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falar </a:t>
            </a:r>
            <a:r>
              <a:rPr lang="pt-BR" altLang="pt-BR" sz="2800" b="1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amor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3751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:fade thruBlk="1"/>
      </p:transition>
    </mc:Choice>
    <mc:Fallback xmlns="">
      <p:transition spd="slow" advClick="0" advTm="22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73960" y="267494"/>
            <a:ext cx="32941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vida é assim para mim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amo mais e mais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você me conhece só tenho ternura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talvez um dia você vai entender</a:t>
            </a:r>
            <a:br>
              <a:rPr lang="pt-BR" alt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931790"/>
            <a:ext cx="3403984" cy="20076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070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split orient="vert"/>
      </p:transition>
    </mc:Choice>
    <mc:Fallback xmlns="">
      <p:transition spd="slow" advClick="0" advTm="23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652119" y="267494"/>
            <a:ext cx="322417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te amo e você sabe disso</a:t>
            </a:r>
            <a:b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não tenho nada no mundo maior do que você</a:t>
            </a:r>
            <a:b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mas você não me quer e sei que você me </a:t>
            </a:r>
            <a:r>
              <a:rPr lang="pt-BR" alt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ama</a:t>
            </a:r>
            <a:endParaRPr lang="pt-BR" alt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872" y="2787774"/>
            <a:ext cx="3483421" cy="1957683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030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3000">
        <p:circle/>
      </p:transition>
    </mc:Choice>
    <mc:Fallback xmlns="">
      <p:transition spd="slow" advClick="0" advTm="2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436096" y="411510"/>
            <a:ext cx="33478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</a:t>
            </a:r>
            <a:r>
              <a:rPr lang="pt-BR" alt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sou </a:t>
            </a:r>
            <a:r>
              <a:rPr lang="pt-BR" alt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só ternura</a:t>
            </a:r>
            <a:br>
              <a:rPr lang="pt-BR" alt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porque o amor não tem idade</a:t>
            </a:r>
            <a:br>
              <a:rPr lang="pt-BR" alt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424" y="2787774"/>
            <a:ext cx="3604120" cy="20255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7613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pageCurlDouble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40152" y="267494"/>
            <a:ext cx="28083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não tenho nada no mundo</a:t>
            </a:r>
            <a:b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maior do que </a:t>
            </a:r>
            <a:r>
              <a:rPr lang="pt-BR" altLang="pt-BR" sz="2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você</a:t>
            </a:r>
            <a:endParaRPr lang="pt-BR" altLang="pt-BR" sz="28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571750"/>
            <a:ext cx="3260601" cy="2282421"/>
          </a:xfrm>
          <a:prstGeom prst="roundRect">
            <a:avLst>
              <a:gd name="adj" fmla="val 16667"/>
            </a:avLst>
          </a:prstGeom>
          <a:ln>
            <a:solidFill>
              <a:schemeClr val="accent1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58862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fracture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339502"/>
            <a:ext cx="4104456" cy="4608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INTERPRETE DAS CANÇÕES DE FUNDO</a:t>
            </a:r>
          </a:p>
          <a:p>
            <a:pPr algn="ctr"/>
            <a:endParaRPr lang="pt-BR" dirty="0">
              <a:ln w="6600">
                <a:solidFill>
                  <a:schemeClr val="accent2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Lucida Grande"/>
            </a:endParaRP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Gianni </a:t>
            </a:r>
            <a:r>
              <a:rPr lang="pt-BR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Morandi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 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Lucida Grande"/>
            </a:endParaRP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Nasceu na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Itália em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Monghidoro. </a:t>
            </a:r>
          </a:p>
          <a:p>
            <a:pPr algn="ctr"/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Lucida Grande"/>
            </a:endParaRP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É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um dos interpretes da música Italiana mais importantes nas últimas quatro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décadas.</a:t>
            </a:r>
          </a:p>
          <a:p>
            <a:pPr algn="ctr"/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Lucida Grande"/>
            </a:endParaRP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Representou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a Itália no festival da canção,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em várias ocasiões. </a:t>
            </a:r>
          </a:p>
          <a:p>
            <a:pPr algn="ctr"/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Lucida Grande"/>
            </a:endParaRP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Contabilizou mais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de 30 milhões de discos ao longo da sua carreira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Lucida Grande"/>
              </a:rPr>
              <a:t>artística.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 descr="Bari - &lt;strong&gt;Gianni Morandi&lt;/strong&gt; interpreta se stesso, in un concerto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0836">
            <a:off x="4561016" y="918498"/>
            <a:ext cx="3922954" cy="3089326"/>
          </a:xfrm>
          <a:prstGeom prst="ellipse">
            <a:avLst/>
          </a:prstGeom>
          <a:ln w="190500" cap="rnd">
            <a:solidFill>
              <a:schemeClr val="accent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rgbClr val="297FD5"/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rgbClr val="629DD1">
                    <a:lumMod val="20000"/>
                    <a:lumOff val="80000"/>
                  </a:srgb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2320676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750" advClick="0" advTm="33000">
        <p15:prstTrans prst="curtains"/>
      </p:transition>
    </mc:Choice>
    <mc:Fallback>
      <p:transition spd="slow"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0"/>
                            </p:stCondLst>
                            <p:childTnLst>
                              <p:par>
                                <p:cTn id="2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500"/>
                            </p:stCondLst>
                            <p:childTnLst>
                              <p:par>
                                <p:cTn id="2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1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16907"/>
            <a:ext cx="2470950" cy="1860855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5103821" y="2313066"/>
            <a:ext cx="3733399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FORMATAÇÃO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Arte Final </a:t>
            </a:r>
            <a:r>
              <a:rPr kumimoji="0" lang="pt-BR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&amp;  Sons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Acervo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Pessoal   </a:t>
            </a:r>
            <a:endParaRPr kumimoji="0" lang="pt-BR" b="1" i="1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Abertura: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Tenerezza</a:t>
            </a:r>
            <a:endParaRPr kumimoji="0" lang="pt-BR" b="1" i="1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 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Si </a:t>
            </a:r>
            <a:r>
              <a:rPr lang="pt-BR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Fa</a:t>
            </a:r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Cera</a:t>
            </a:r>
          </a:p>
        </p:txBody>
      </p:sp>
      <p:sp>
        <p:nvSpPr>
          <p:cNvPr id="26" name="Retângulo 25"/>
          <p:cNvSpPr/>
          <p:nvPr/>
        </p:nvSpPr>
        <p:spPr>
          <a:xfrm>
            <a:off x="306781" y="4352086"/>
            <a:ext cx="5643999" cy="57708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Dedicamos atenção a alguma coisa, quando despertamos em nós mesmos uma sensação de prazer ou nos excita uma curiosidade. Daí a razão por que estudamos com maior gosto tudo quanto desperta o nosso interesse. </a:t>
            </a:r>
            <a:endParaRPr kumimoji="0" lang="pt-BR" sz="1050" b="0" i="0" u="none" strike="noStrike" kern="1200" cap="none" spc="0" normalizeH="0" baseline="0" noProof="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9992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Italia - Gianni Morandi - Si Fa Sera.wav"/>
          </p:stSnd>
        </p:sndAc>
      </p:transition>
    </mc:Choice>
    <mc:Fallback xmlns="">
      <p:transition spd="slow" advClick="0" advTm="100000">
        <p:fade/>
        <p:sndAc>
          <p:stSnd loop="1">
            <p:snd r:embed="rId8" name="Italia - Gianni Morandi - Si Fa S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FAZENDO RUIDOS DE UMA LONGINQUA QUIETU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r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arquivo_173_27062018014352</Template>
  <TotalTime>27</TotalTime>
  <Words>171</Words>
  <Application>Microsoft Office PowerPoint</Application>
  <PresentationFormat>Apresentação na tela (16:9)</PresentationFormat>
  <Paragraphs>31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25" baseType="lpstr">
      <vt:lpstr>Aharoni</vt:lpstr>
      <vt:lpstr>Arial</vt:lpstr>
      <vt:lpstr>Arial Black</vt:lpstr>
      <vt:lpstr>Calibri</vt:lpstr>
      <vt:lpstr>Calibri Light</vt:lpstr>
      <vt:lpstr>Cambria</vt:lpstr>
      <vt:lpstr>Cooper Black</vt:lpstr>
      <vt:lpstr>David</vt:lpstr>
      <vt:lpstr>Informal Roman</vt:lpstr>
      <vt:lpstr>Lucida Grande</vt:lpstr>
      <vt:lpstr>Maiandra GD</vt:lpstr>
      <vt:lpstr>Segoe Script</vt:lpstr>
      <vt:lpstr>Times New Roman</vt:lpstr>
      <vt:lpstr>Wingdings 2</vt:lpstr>
      <vt:lpstr>REFAZENDO RUIDOS DE UMA LONGINQUA QUIETUDE</vt:lpstr>
      <vt:lpstr>2_Viagem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2023-04-12T19:19:13Z</dcterms:created>
  <dcterms:modified xsi:type="dcterms:W3CDTF">2023-04-12T19:46:16Z</dcterms:modified>
  <cp:contentStatus/>
</cp:coreProperties>
</file>