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Lst>
  <p:notesMasterIdLst>
    <p:notesMasterId r:id="rId11"/>
  </p:notesMasterIdLst>
  <p:sldIdLst>
    <p:sldId id="342" r:id="rId3"/>
    <p:sldId id="369" r:id="rId4"/>
    <p:sldId id="370" r:id="rId5"/>
    <p:sldId id="371" r:id="rId6"/>
    <p:sldId id="372" r:id="rId7"/>
    <p:sldId id="373" r:id="rId8"/>
    <p:sldId id="374" r:id="rId9"/>
    <p:sldId id="375" r:id="rId10"/>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0B4BB"/>
    <a:srgbClr val="3333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p:cViewPr varScale="1">
        <p:scale>
          <a:sx n="106" d="100"/>
          <a:sy n="106" d="100"/>
        </p:scale>
        <p:origin x="82" y="206"/>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8167F-D931-4430-9026-B0EC3A39AB51}" type="datetimeFigureOut">
              <a:rPr lang="pt-BR" smtClean="0"/>
              <a:t>21/04/2021</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912225-7413-4A69-B3EB-055C1C10C34F}" type="slidenum">
              <a:rPr lang="pt-BR" smtClean="0"/>
              <a:t>‹nº›</a:t>
            </a:fld>
            <a:endParaRPr lang="pt-BR" dirty="0"/>
          </a:p>
        </p:txBody>
      </p:sp>
    </p:spTree>
    <p:extLst>
      <p:ext uri="{BB962C8B-B14F-4D97-AF65-F5344CB8AC3E}">
        <p14:creationId xmlns:p14="http://schemas.microsoft.com/office/powerpoint/2010/main" val="3707123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22FA42-EB73-4645-829A-EC5ECF7A022C}" type="slidenum">
              <a:rPr lang="pt-BR" altLang="pt-BR">
                <a:solidFill>
                  <a:srgbClr val="000000"/>
                </a:solidFill>
              </a:rPr>
              <a:pPr/>
              <a:t>1</a:t>
            </a:fld>
            <a:endParaRPr lang="pt-BR" altLang="pt-BR" dirty="0">
              <a:solidFill>
                <a:srgbClr val="000000"/>
              </a:solidFill>
            </a:endParaRPr>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p:txBody>
          <a:bodyPr/>
          <a:lstStyle/>
          <a:p>
            <a:endParaRPr lang="pt-BR" altLang="pt-BR" dirty="0"/>
          </a:p>
        </p:txBody>
      </p:sp>
    </p:spTree>
    <p:extLst>
      <p:ext uri="{BB962C8B-B14F-4D97-AF65-F5344CB8AC3E}">
        <p14:creationId xmlns:p14="http://schemas.microsoft.com/office/powerpoint/2010/main" val="38014014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29" name="Título 28"/>
          <p:cNvSpPr>
            <a:spLocks noGrp="1"/>
          </p:cNvSpPr>
          <p:nvPr>
            <p:ph type="ctrTitle"/>
          </p:nvPr>
        </p:nvSpPr>
        <p:spPr>
          <a:xfrm>
            <a:off x="381009" y="3640065"/>
            <a:ext cx="8458201" cy="916781"/>
          </a:xfrm>
        </p:spPr>
        <p:txBody>
          <a:bodyPr anchor="t"/>
          <a:lstStyle/>
          <a:p>
            <a:r>
              <a:rPr kumimoji="0" lang="pt-BR"/>
              <a:t>Clique para editar o título Mestre</a:t>
            </a:r>
            <a:endParaRPr kumimoji="0" lang="en-US"/>
          </a:p>
        </p:txBody>
      </p:sp>
      <p:sp>
        <p:nvSpPr>
          <p:cNvPr id="9" name="Subtítulo 8"/>
          <p:cNvSpPr>
            <a:spLocks noGrp="1"/>
          </p:cNvSpPr>
          <p:nvPr>
            <p:ph type="subTitle" idx="1"/>
          </p:nvPr>
        </p:nvSpPr>
        <p:spPr>
          <a:xfrm>
            <a:off x="381009" y="2914650"/>
            <a:ext cx="8458201" cy="685800"/>
          </a:xfrm>
        </p:spPr>
        <p:txBody>
          <a:bodyPr anchor="b"/>
          <a:lstStyle>
            <a:lvl1pPr marL="0" indent="0" algn="l">
              <a:buNone/>
              <a:defRPr sz="2400">
                <a:solidFill>
                  <a:schemeClr val="tx2">
                    <a:shade val="75000"/>
                  </a:schemeClr>
                </a:solidFill>
              </a:defRPr>
            </a:lvl1pPr>
            <a:lvl2pPr marL="457189" indent="0" algn="ctr">
              <a:buNone/>
            </a:lvl2pPr>
            <a:lvl3pPr marL="914378" indent="0" algn="ctr">
              <a:buNone/>
            </a:lvl3pPr>
            <a:lvl4pPr marL="1371566" indent="0" algn="ctr">
              <a:buNone/>
            </a:lvl4pPr>
            <a:lvl5pPr marL="1828754" indent="0" algn="ctr">
              <a:buNone/>
            </a:lvl5pPr>
            <a:lvl6pPr marL="2285943" indent="0" algn="ctr">
              <a:buNone/>
            </a:lvl6pPr>
            <a:lvl7pPr marL="2743132" indent="0" algn="ctr">
              <a:buNone/>
            </a:lvl7pPr>
            <a:lvl8pPr marL="3200320" indent="0" algn="ctr">
              <a:buNone/>
            </a:lvl8pPr>
            <a:lvl9pPr marL="3657509" indent="0" algn="ctr">
              <a:buNone/>
            </a:lvl9pPr>
          </a:lstStyle>
          <a:p>
            <a:r>
              <a:rPr kumimoji="0" lang="pt-BR"/>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21/04/2021</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424957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21/04/2021</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5"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041905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white"/>
              </a:solidFill>
              <a:latin typeface="Cambria"/>
              <a:cs typeface="Arial" charset="0"/>
            </a:endParaRPr>
          </a:p>
        </p:txBody>
      </p:sp>
      <p:sp>
        <p:nvSpPr>
          <p:cNvPr id="6" name="Espaço Reservado para Texto 5"/>
          <p:cNvSpPr>
            <a:spLocks noGrp="1"/>
          </p:cNvSpPr>
          <p:nvPr>
            <p:ph type="body" idx="1"/>
          </p:nvPr>
        </p:nvSpPr>
        <p:spPr>
          <a:xfrm>
            <a:off x="381009" y="1257308"/>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a:t>Clique para editar os estilos de texto Mestres</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21/04/2021</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5" y="2210321"/>
            <a:ext cx="8686801" cy="888619"/>
          </a:xfrm>
        </p:spPr>
        <p:txBody>
          <a:bodyPr rtlCol="0" anchor="t"/>
          <a:lstStyle>
            <a:lvl1pPr algn="r">
              <a:defRPr/>
            </a:lvl1pPr>
          </a:lstStyle>
          <a:p>
            <a:r>
              <a:rPr kumimoji="0" lang="pt-BR"/>
              <a:t>Clique para editar o título Mestre</a:t>
            </a:r>
            <a:endParaRPr kumimoji="0" lang="en-US"/>
          </a:p>
        </p:txBody>
      </p:sp>
    </p:spTree>
    <p:extLst>
      <p:ext uri="{BB962C8B-B14F-4D97-AF65-F5344CB8AC3E}">
        <p14:creationId xmlns:p14="http://schemas.microsoft.com/office/powerpoint/2010/main" val="19615926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3" y="342901"/>
            <a:ext cx="8686801" cy="630936"/>
          </a:xfrm>
        </p:spPr>
        <p:txBody>
          <a:bodyPr/>
          <a:lstStyle/>
          <a:p>
            <a:r>
              <a:rPr kumimoji="0" lang="pt-BR"/>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3" name="Espaço Reservado para Conteúdo 12"/>
          <p:cNvSpPr>
            <a:spLocks noGrp="1"/>
          </p:cNvSpPr>
          <p:nvPr>
            <p:ph sz="half" idx="2"/>
          </p:nvPr>
        </p:nvSpPr>
        <p:spPr>
          <a:xfrm>
            <a:off x="4648208"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21/04/2021</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063625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a:t>Clique para editar o título Mestre</a:t>
            </a:r>
            <a:endParaRPr kumimoji="0" lang="en-US"/>
          </a:p>
        </p:txBody>
      </p:sp>
      <p:sp>
        <p:nvSpPr>
          <p:cNvPr id="13" name="Espaço Reservado para Texto 12"/>
          <p:cNvSpPr>
            <a:spLocks noGrp="1"/>
          </p:cNvSpPr>
          <p:nvPr>
            <p:ph type="body" idx="1"/>
          </p:nvPr>
        </p:nvSpPr>
        <p:spPr>
          <a:xfrm>
            <a:off x="281455"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os estilos de texto Mestres</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os estilos de texto Mestres</a:t>
            </a:r>
          </a:p>
        </p:txBody>
      </p:sp>
      <p:sp>
        <p:nvSpPr>
          <p:cNvPr id="4" name="Espaço Reservado para Conteúdo 3"/>
          <p:cNvSpPr>
            <a:spLocks noGrp="1"/>
          </p:cNvSpPr>
          <p:nvPr>
            <p:ph sz="quarter" idx="2"/>
          </p:nvPr>
        </p:nvSpPr>
        <p:spPr>
          <a:xfrm>
            <a:off x="281455"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21/04/2021</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10"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60"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842457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3" y="342901"/>
            <a:ext cx="8686801" cy="630936"/>
          </a:xfrm>
        </p:spPr>
        <p:txBody>
          <a:bodyPr/>
          <a:lstStyle/>
          <a:p>
            <a:r>
              <a:rPr kumimoji="0" lang="pt-BR"/>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21/04/2021</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586325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21/04/2021</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970141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60"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Título 11"/>
          <p:cNvSpPr>
            <a:spLocks noGrp="1"/>
          </p:cNvSpPr>
          <p:nvPr>
            <p:ph type="title"/>
          </p:nvPr>
        </p:nvSpPr>
        <p:spPr>
          <a:xfrm>
            <a:off x="457209" y="4114802"/>
            <a:ext cx="8458201" cy="390525"/>
          </a:xfrm>
        </p:spPr>
        <p:txBody>
          <a:bodyPr anchor="ctr"/>
          <a:lstStyle>
            <a:lvl1pPr algn="l">
              <a:buNone/>
              <a:defRPr sz="2000" b="1"/>
            </a:lvl1pPr>
          </a:lstStyle>
          <a:p>
            <a:r>
              <a:rPr kumimoji="0" lang="pt-BR"/>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a:t>Clique para editar os estilos de texto Mestres</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21/04/2021</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01289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21/04/2021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a:t>Clique para editar o título Mestre</a:t>
            </a:r>
            <a:endParaRPr kumimoji="0" lang="en-US"/>
          </a:p>
        </p:txBody>
      </p:sp>
      <p:sp>
        <p:nvSpPr>
          <p:cNvPr id="26" name="Espaço Reservado para Texto 25"/>
          <p:cNvSpPr>
            <a:spLocks noGrp="1"/>
          </p:cNvSpPr>
          <p:nvPr>
            <p:ph type="body" sz="half" idx="2"/>
          </p:nvPr>
        </p:nvSpPr>
        <p:spPr>
          <a:xfrm>
            <a:off x="380999" y="4149921"/>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a:t>Clique para editar os estilos de texto Mestres</a:t>
            </a:r>
          </a:p>
        </p:txBody>
      </p:sp>
    </p:spTree>
    <p:extLst>
      <p:ext uri="{BB962C8B-B14F-4D97-AF65-F5344CB8AC3E}">
        <p14:creationId xmlns:p14="http://schemas.microsoft.com/office/powerpoint/2010/main" val="3011623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21/04/2021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436364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a:xfrm>
            <a:off x="457212" y="411963"/>
            <a:ext cx="6248399" cy="4388644"/>
          </a:xfrm>
        </p:spPr>
        <p:txBody>
          <a:bodyPr vert="eaVert"/>
          <a:lstStyle/>
          <a:p>
            <a:pPr lvl="0" eaLnBrk="1" latinLnBrk="0" hangingPunct="1"/>
            <a:r>
              <a:rPr lang="pt-BR"/>
              <a:t>Clique para editar os estilos de texto Mestres</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21/04/2021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273296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p:spPr>
        <p:txBody>
          <a:bodyPr anchor="b"/>
          <a:lstStyle>
            <a:lvl1pPr algn="ctr">
              <a:defRPr sz="4500"/>
            </a:lvl1pPr>
          </a:lstStyle>
          <a:p>
            <a:r>
              <a:rPr lang="pt-BR"/>
              <a:t>Clique para editar o título mestre</a:t>
            </a:r>
          </a:p>
        </p:txBody>
      </p:sp>
      <p:sp>
        <p:nvSpPr>
          <p:cNvPr id="3" name="Subtítulo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endParaRPr lang="pt-BR"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BB3F3ACE-5917-453A-BCE4-39F06FC160ED}"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1468059961"/>
      </p:ext>
    </p:extLst>
  </p:cSld>
  <p:clrMapOvr>
    <a:masterClrMapping/>
  </p:clrMapOvr>
  <p:transition spd="slow">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endParaRPr lang="pt-BR"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4421E8C2-D0D3-4AEF-A2E1-97F7D2E4E896}"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1524293696"/>
      </p:ext>
    </p:extLst>
  </p:cSld>
  <p:clrMapOvr>
    <a:masterClrMapping/>
  </p:clrMapOvr>
  <p:transition spd="slow">
    <p:zo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623888" y="1282304"/>
            <a:ext cx="7886700" cy="2139553"/>
          </a:xfrm>
        </p:spPr>
        <p:txBody>
          <a:bodyPr anchor="b"/>
          <a:lstStyle>
            <a:lvl1pPr>
              <a:defRPr sz="4500"/>
            </a:lvl1pPr>
          </a:lstStyle>
          <a:p>
            <a:r>
              <a:rPr lang="pt-BR"/>
              <a:t>Clique para editar o título mestre</a:t>
            </a:r>
          </a:p>
        </p:txBody>
      </p:sp>
      <p:sp>
        <p:nvSpPr>
          <p:cNvPr id="3" name="Espaço Reservado para Texto 2"/>
          <p:cNvSpPr>
            <a:spLocks noGrp="1"/>
          </p:cNvSpPr>
          <p:nvPr>
            <p:ph type="body" idx="1"/>
          </p:nvPr>
        </p:nvSpPr>
        <p:spPr>
          <a:xfrm>
            <a:off x="623888" y="3442098"/>
            <a:ext cx="7886700" cy="1125140"/>
          </a:xfrm>
        </p:spPr>
        <p:txBody>
          <a:bodyPr/>
          <a:lstStyle>
            <a:lvl1pPr marL="0" indent="0">
              <a:buNone/>
              <a:defRPr sz="1800"/>
            </a:lvl1pPr>
            <a:lvl2pPr marL="342900" indent="0">
              <a:buNone/>
              <a:defRPr sz="1500"/>
            </a:lvl2pPr>
            <a:lvl3pPr marL="685800" indent="0">
              <a:buNone/>
              <a:defRPr sz="135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lvl="0"/>
            <a:r>
              <a:rPr lang="pt-BR"/>
              <a:t>Clique para editar o texto mestre</a:t>
            </a:r>
          </a:p>
        </p:txBody>
      </p:sp>
      <p:sp>
        <p:nvSpPr>
          <p:cNvPr id="4" name="Espaço Reservado para Data 3"/>
          <p:cNvSpPr>
            <a:spLocks noGrp="1"/>
          </p:cNvSpPr>
          <p:nvPr>
            <p:ph type="dt" sz="half" idx="10"/>
          </p:nvPr>
        </p:nvSpPr>
        <p:spPr/>
        <p:txBody>
          <a:bodyPr/>
          <a:lstStyle>
            <a:lvl1pPr>
              <a:defRPr/>
            </a:lvl1pPr>
          </a:lstStyle>
          <a:p>
            <a:endParaRPr lang="pt-BR"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05EF3C11-1851-4C1E-822A-D26592924142}"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174851424"/>
      </p:ext>
    </p:extLst>
  </p:cSld>
  <p:clrMapOvr>
    <a:masterClrMapping/>
  </p:clrMapOvr>
  <p:transition spd="slow">
    <p:zo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685800" y="1485900"/>
            <a:ext cx="3810000" cy="3086100"/>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485900"/>
            <a:ext cx="3810000" cy="3086100"/>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lvl1pPr>
              <a:defRPr/>
            </a:lvl1pPr>
          </a:lstStyle>
          <a:p>
            <a:endParaRPr lang="pt-BR" altLang="pt-BR" dirty="0">
              <a:solidFill>
                <a:srgbClr val="000000"/>
              </a:solidFill>
            </a:endParaRPr>
          </a:p>
        </p:txBody>
      </p:sp>
      <p:sp>
        <p:nvSpPr>
          <p:cNvPr id="6" name="Espaço Reservado para Rodapé 5"/>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7" name="Espaço Reservado para Número de Slide 6"/>
          <p:cNvSpPr>
            <a:spLocks noGrp="1"/>
          </p:cNvSpPr>
          <p:nvPr>
            <p:ph type="sldNum" sz="quarter" idx="12"/>
          </p:nvPr>
        </p:nvSpPr>
        <p:spPr/>
        <p:txBody>
          <a:bodyPr/>
          <a:lstStyle>
            <a:lvl1pPr>
              <a:defRPr/>
            </a:lvl1pPr>
          </a:lstStyle>
          <a:p>
            <a:fld id="{33B43529-EF7A-48E1-AEA6-AF61AC895C32}"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2536223760"/>
      </p:ext>
    </p:extLst>
  </p:cSld>
  <p:clrMapOvr>
    <a:masterClrMapping/>
  </p:clrMapOvr>
  <p:transition spd="slow">
    <p:zo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30238" y="273844"/>
            <a:ext cx="7886700" cy="994172"/>
          </a:xfrm>
        </p:spPr>
        <p:txBody>
          <a:bodyPr/>
          <a:lstStyle/>
          <a:p>
            <a:r>
              <a:rPr lang="pt-BR"/>
              <a:t>Clique para editar o título mestre</a:t>
            </a:r>
          </a:p>
        </p:txBody>
      </p:sp>
      <p:sp>
        <p:nvSpPr>
          <p:cNvPr id="3" name="Espaço Reservado para Texto 2"/>
          <p:cNvSpPr>
            <a:spLocks noGrp="1"/>
          </p:cNvSpPr>
          <p:nvPr>
            <p:ph type="body" idx="1"/>
          </p:nvPr>
        </p:nvSpPr>
        <p:spPr>
          <a:xfrm>
            <a:off x="630239" y="1260872"/>
            <a:ext cx="3868737"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a:t>Clique para editar o texto mestre</a:t>
            </a:r>
          </a:p>
        </p:txBody>
      </p:sp>
      <p:sp>
        <p:nvSpPr>
          <p:cNvPr id="4" name="Espaço Reservado para Conteúdo 3"/>
          <p:cNvSpPr>
            <a:spLocks noGrp="1"/>
          </p:cNvSpPr>
          <p:nvPr>
            <p:ph sz="half" idx="2"/>
          </p:nvPr>
        </p:nvSpPr>
        <p:spPr>
          <a:xfrm>
            <a:off x="630239" y="1878806"/>
            <a:ext cx="3868737" cy="2763441"/>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29150" y="1260872"/>
            <a:ext cx="3887788"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a:t>Clique para editar o texto mestre</a:t>
            </a:r>
          </a:p>
        </p:txBody>
      </p:sp>
      <p:sp>
        <p:nvSpPr>
          <p:cNvPr id="6" name="Espaço Reservado para Conteúdo 5"/>
          <p:cNvSpPr>
            <a:spLocks noGrp="1"/>
          </p:cNvSpPr>
          <p:nvPr>
            <p:ph sz="quarter" idx="4"/>
          </p:nvPr>
        </p:nvSpPr>
        <p:spPr>
          <a:xfrm>
            <a:off x="4629150" y="1878806"/>
            <a:ext cx="3887788" cy="2763441"/>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lvl1pPr>
              <a:defRPr/>
            </a:lvl1pPr>
          </a:lstStyle>
          <a:p>
            <a:endParaRPr lang="pt-BR" altLang="pt-BR" dirty="0">
              <a:solidFill>
                <a:srgbClr val="000000"/>
              </a:solidFill>
            </a:endParaRPr>
          </a:p>
        </p:txBody>
      </p:sp>
      <p:sp>
        <p:nvSpPr>
          <p:cNvPr id="8" name="Espaço Reservado para Rodapé 7"/>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9" name="Espaço Reservado para Número de Slide 8"/>
          <p:cNvSpPr>
            <a:spLocks noGrp="1"/>
          </p:cNvSpPr>
          <p:nvPr>
            <p:ph type="sldNum" sz="quarter" idx="12"/>
          </p:nvPr>
        </p:nvSpPr>
        <p:spPr/>
        <p:txBody>
          <a:bodyPr/>
          <a:lstStyle>
            <a:lvl1pPr>
              <a:defRPr/>
            </a:lvl1pPr>
          </a:lstStyle>
          <a:p>
            <a:fld id="{C6C9C577-1D96-4932-9134-4A75E1BF0419}"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2712851716"/>
      </p:ext>
    </p:extLst>
  </p:cSld>
  <p:clrMapOvr>
    <a:masterClrMapping/>
  </p:clrMapOvr>
  <p:transition spd="slow">
    <p:zo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lvl1pPr>
              <a:defRPr/>
            </a:lvl1pPr>
          </a:lstStyle>
          <a:p>
            <a:endParaRPr lang="pt-BR" altLang="pt-BR" dirty="0">
              <a:solidFill>
                <a:srgbClr val="000000"/>
              </a:solidFill>
            </a:endParaRPr>
          </a:p>
        </p:txBody>
      </p:sp>
      <p:sp>
        <p:nvSpPr>
          <p:cNvPr id="4" name="Espaço Reservado para Rodapé 3"/>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5" name="Espaço Reservado para Número de Slide 4"/>
          <p:cNvSpPr>
            <a:spLocks noGrp="1"/>
          </p:cNvSpPr>
          <p:nvPr>
            <p:ph type="sldNum" sz="quarter" idx="12"/>
          </p:nvPr>
        </p:nvSpPr>
        <p:spPr/>
        <p:txBody>
          <a:bodyPr/>
          <a:lstStyle>
            <a:lvl1pPr>
              <a:defRPr/>
            </a:lvl1pPr>
          </a:lstStyle>
          <a:p>
            <a:fld id="{4BB35D0B-1A09-4A63-9A23-BD71FCAADBD4}"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1022569648"/>
      </p:ext>
    </p:extLst>
  </p:cSld>
  <p:clrMapOvr>
    <a:masterClrMapping/>
  </p:clrMapOvr>
  <p:transition spd="slow">
    <p:zo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endParaRPr lang="pt-BR" altLang="pt-BR" dirty="0">
              <a:solidFill>
                <a:srgbClr val="000000"/>
              </a:solidFill>
            </a:endParaRPr>
          </a:p>
        </p:txBody>
      </p:sp>
      <p:sp>
        <p:nvSpPr>
          <p:cNvPr id="3" name="Espaço Reservado para Rodapé 2"/>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4" name="Espaço Reservado para Número de Slide 3"/>
          <p:cNvSpPr>
            <a:spLocks noGrp="1"/>
          </p:cNvSpPr>
          <p:nvPr>
            <p:ph type="sldNum" sz="quarter" idx="12"/>
          </p:nvPr>
        </p:nvSpPr>
        <p:spPr/>
        <p:txBody>
          <a:bodyPr/>
          <a:lstStyle>
            <a:lvl1pPr>
              <a:defRPr/>
            </a:lvl1pPr>
          </a:lstStyle>
          <a:p>
            <a:fld id="{A812F610-C2ED-4BE6-941F-B80D3B1E7671}"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4120141191"/>
      </p:ext>
    </p:extLst>
  </p:cSld>
  <p:clrMapOvr>
    <a:masterClrMapping/>
  </p:clrMapOvr>
  <p:transition spd="slow">
    <p:zo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30239" y="342900"/>
            <a:ext cx="2949575" cy="1200150"/>
          </a:xfrm>
        </p:spPr>
        <p:txBody>
          <a:bodyPr anchor="b"/>
          <a:lstStyle>
            <a:lvl1pPr>
              <a:defRPr sz="2400"/>
            </a:lvl1pPr>
          </a:lstStyle>
          <a:p>
            <a:r>
              <a:rPr lang="pt-BR"/>
              <a:t>Clique para editar o título mestre</a:t>
            </a:r>
          </a:p>
        </p:txBody>
      </p:sp>
      <p:sp>
        <p:nvSpPr>
          <p:cNvPr id="3" name="Espaço Reservado para Conteúdo 2"/>
          <p:cNvSpPr>
            <a:spLocks noGrp="1"/>
          </p:cNvSpPr>
          <p:nvPr>
            <p:ph idx="1"/>
          </p:nvPr>
        </p:nvSpPr>
        <p:spPr>
          <a:xfrm>
            <a:off x="3887788"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630239" y="1543050"/>
            <a:ext cx="2949575"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a:t>Clique para editar o texto mestre</a:t>
            </a:r>
          </a:p>
        </p:txBody>
      </p:sp>
      <p:sp>
        <p:nvSpPr>
          <p:cNvPr id="5" name="Espaço Reservado para Data 4"/>
          <p:cNvSpPr>
            <a:spLocks noGrp="1"/>
          </p:cNvSpPr>
          <p:nvPr>
            <p:ph type="dt" sz="half" idx="10"/>
          </p:nvPr>
        </p:nvSpPr>
        <p:spPr/>
        <p:txBody>
          <a:bodyPr/>
          <a:lstStyle>
            <a:lvl1pPr>
              <a:defRPr/>
            </a:lvl1pPr>
          </a:lstStyle>
          <a:p>
            <a:endParaRPr lang="pt-BR" altLang="pt-BR" dirty="0">
              <a:solidFill>
                <a:srgbClr val="000000"/>
              </a:solidFill>
            </a:endParaRPr>
          </a:p>
        </p:txBody>
      </p:sp>
      <p:sp>
        <p:nvSpPr>
          <p:cNvPr id="6" name="Espaço Reservado para Rodapé 5"/>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7" name="Espaço Reservado para Número de Slide 6"/>
          <p:cNvSpPr>
            <a:spLocks noGrp="1"/>
          </p:cNvSpPr>
          <p:nvPr>
            <p:ph type="sldNum" sz="quarter" idx="12"/>
          </p:nvPr>
        </p:nvSpPr>
        <p:spPr/>
        <p:txBody>
          <a:bodyPr/>
          <a:lstStyle>
            <a:lvl1pPr>
              <a:defRPr/>
            </a:lvl1pPr>
          </a:lstStyle>
          <a:p>
            <a:fld id="{97075BCF-CF71-427D-9A81-933565172B3F}"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1445761124"/>
      </p:ext>
    </p:extLst>
  </p:cSld>
  <p:clrMapOvr>
    <a:masterClrMapping/>
  </p:clrMapOvr>
  <p:transition spd="slow">
    <p:zo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30239" y="342900"/>
            <a:ext cx="2949575" cy="1200150"/>
          </a:xfrm>
        </p:spPr>
        <p:txBody>
          <a:bodyPr anchor="b"/>
          <a:lstStyle>
            <a:lvl1pPr>
              <a:defRPr sz="2400"/>
            </a:lvl1pPr>
          </a:lstStyle>
          <a:p>
            <a:r>
              <a:rPr lang="pt-BR"/>
              <a:t>Clique para editar o título mestre</a:t>
            </a:r>
          </a:p>
        </p:txBody>
      </p:sp>
      <p:sp>
        <p:nvSpPr>
          <p:cNvPr id="3" name="Espaço Reservado para Imagem 2"/>
          <p:cNvSpPr>
            <a:spLocks noGrp="1"/>
          </p:cNvSpPr>
          <p:nvPr>
            <p:ph type="pic" idx="1"/>
          </p:nvPr>
        </p:nvSpPr>
        <p:spPr>
          <a:xfrm>
            <a:off x="3887788"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pt-BR" dirty="0"/>
              <a:t>Clique no ícone para adicionar uma imagem</a:t>
            </a:r>
          </a:p>
        </p:txBody>
      </p:sp>
      <p:sp>
        <p:nvSpPr>
          <p:cNvPr id="4" name="Espaço Reservado para Texto 3"/>
          <p:cNvSpPr>
            <a:spLocks noGrp="1"/>
          </p:cNvSpPr>
          <p:nvPr>
            <p:ph type="body" sz="half" idx="2"/>
          </p:nvPr>
        </p:nvSpPr>
        <p:spPr>
          <a:xfrm>
            <a:off x="630239" y="1543050"/>
            <a:ext cx="2949575"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a:t>Clique para editar o texto mestre</a:t>
            </a:r>
          </a:p>
        </p:txBody>
      </p:sp>
      <p:sp>
        <p:nvSpPr>
          <p:cNvPr id="5" name="Espaço Reservado para Data 4"/>
          <p:cNvSpPr>
            <a:spLocks noGrp="1"/>
          </p:cNvSpPr>
          <p:nvPr>
            <p:ph type="dt" sz="half" idx="10"/>
          </p:nvPr>
        </p:nvSpPr>
        <p:spPr/>
        <p:txBody>
          <a:bodyPr/>
          <a:lstStyle>
            <a:lvl1pPr>
              <a:defRPr/>
            </a:lvl1pPr>
          </a:lstStyle>
          <a:p>
            <a:endParaRPr lang="pt-BR" altLang="pt-BR" dirty="0">
              <a:solidFill>
                <a:srgbClr val="000000"/>
              </a:solidFill>
            </a:endParaRPr>
          </a:p>
        </p:txBody>
      </p:sp>
      <p:sp>
        <p:nvSpPr>
          <p:cNvPr id="6" name="Espaço Reservado para Rodapé 5"/>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7" name="Espaço Reservado para Número de Slide 6"/>
          <p:cNvSpPr>
            <a:spLocks noGrp="1"/>
          </p:cNvSpPr>
          <p:nvPr>
            <p:ph type="sldNum" sz="quarter" idx="12"/>
          </p:nvPr>
        </p:nvSpPr>
        <p:spPr/>
        <p:txBody>
          <a:bodyPr/>
          <a:lstStyle>
            <a:lvl1pPr>
              <a:defRPr/>
            </a:lvl1pPr>
          </a:lstStyle>
          <a:p>
            <a:fld id="{8937A2CF-5E39-467D-81AE-297418B2BF57}"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1165119308"/>
      </p:ext>
    </p:extLst>
  </p:cSld>
  <p:clrMapOvr>
    <a:masterClrMapping/>
  </p:clrMapOvr>
  <p:transition spd="slow">
    <p:zo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endParaRPr lang="pt-BR"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50C08B59-9FC6-44A8-A565-ACAC39EA1445}"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4130882227"/>
      </p:ext>
    </p:extLst>
  </p:cSld>
  <p:clrMapOvr>
    <a:masterClrMapping/>
  </p:clrMapOvr>
  <p:transition spd="slow">
    <p:zo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457200"/>
            <a:ext cx="1943100" cy="4114800"/>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685800" y="457200"/>
            <a:ext cx="5676900" cy="4114800"/>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endParaRPr lang="pt-BR" altLang="pt-BR" dirty="0">
              <a:solidFill>
                <a:srgbClr val="000000"/>
              </a:solidFill>
            </a:endParaRPr>
          </a:p>
        </p:txBody>
      </p:sp>
      <p:sp>
        <p:nvSpPr>
          <p:cNvPr id="5" name="Espaço Reservado para Rodapé 4"/>
          <p:cNvSpPr>
            <a:spLocks noGrp="1"/>
          </p:cNvSpPr>
          <p:nvPr>
            <p:ph type="ftr" sz="quarter" idx="11"/>
          </p:nvPr>
        </p:nvSpPr>
        <p:spPr/>
        <p:txBody>
          <a:bodyPr/>
          <a:lstStyle>
            <a:lvl1pPr>
              <a:defRPr/>
            </a:lvl1pPr>
          </a:lstStyle>
          <a:p>
            <a:endParaRPr lang="pt-BR" altLang="pt-BR" dirty="0">
              <a:solidFill>
                <a:srgbClr val="000000"/>
              </a:solidFill>
            </a:endParaRPr>
          </a:p>
        </p:txBody>
      </p:sp>
      <p:sp>
        <p:nvSpPr>
          <p:cNvPr id="6" name="Espaço Reservado para Número de Slide 5"/>
          <p:cNvSpPr>
            <a:spLocks noGrp="1"/>
          </p:cNvSpPr>
          <p:nvPr>
            <p:ph type="sldNum" sz="quarter" idx="12"/>
          </p:nvPr>
        </p:nvSpPr>
        <p:spPr/>
        <p:txBody>
          <a:bodyPr/>
          <a:lstStyle>
            <a:lvl1pPr>
              <a:defRPr/>
            </a:lvl1pPr>
          </a:lstStyle>
          <a:p>
            <a:fld id="{994166D8-7848-43E4-9BB7-306011309F03}" type="slidenum">
              <a:rPr lang="pt-BR" altLang="pt-BR">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3944190040"/>
      </p:ext>
    </p:extLst>
  </p:cSld>
  <p:clrMapOvr>
    <a:masterClrMapping/>
  </p:clrMapOvr>
  <p:transition spd="slow">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8" name="Espaço Reservado para Texto 7"/>
          <p:cNvSpPr>
            <a:spLocks noGrp="1"/>
          </p:cNvSpPr>
          <p:nvPr>
            <p:ph type="body" idx="1"/>
          </p:nvPr>
        </p:nvSpPr>
        <p:spPr>
          <a:xfrm>
            <a:off x="304811" y="1165624"/>
            <a:ext cx="8686801" cy="3394472"/>
          </a:xfrm>
          <a:prstGeom prst="rect">
            <a:avLst/>
          </a:prstGeom>
        </p:spPr>
        <p:txBody>
          <a:bodyPr vert="horz">
            <a:normAutofit/>
          </a:bodyPr>
          <a:lstStyle/>
          <a:p>
            <a:pPr lvl="0" eaLnBrk="1" latinLnBrk="0" hangingPunct="1"/>
            <a:r>
              <a:rPr kumimoji="0" lang="pt-BR"/>
              <a:t>Clique para editar o texto mestre</a:t>
            </a:r>
          </a:p>
          <a:p>
            <a:pPr lvl="1" eaLnBrk="1" latinLnBrk="0" hangingPunct="1"/>
            <a:r>
              <a:rPr kumimoji="0" lang="pt-BR"/>
              <a:t>Segundo nível</a:t>
            </a:r>
          </a:p>
          <a:p>
            <a:pPr lvl="2" eaLnBrk="1" latinLnBrk="0" hangingPunct="1"/>
            <a:r>
              <a:rPr kumimoji="0" lang="pt-BR"/>
              <a:t>Terceiro nível</a:t>
            </a:r>
          </a:p>
          <a:p>
            <a:pPr lvl="3" eaLnBrk="1" latinLnBrk="0" hangingPunct="1"/>
            <a:r>
              <a:rPr kumimoji="0" lang="pt-BR"/>
              <a:t>Quarto nível</a:t>
            </a:r>
          </a:p>
          <a:p>
            <a:pPr lvl="4" eaLnBrk="1" latinLnBrk="0" hangingPunct="1"/>
            <a:r>
              <a:rPr kumimoji="0" lang="pt-BR"/>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cs typeface="Arial" charset="0"/>
              </a:rPr>
              <a:pPr fontAlgn="auto">
                <a:spcBef>
                  <a:spcPts val="0"/>
                </a:spcBef>
                <a:spcAft>
                  <a:spcPts val="0"/>
                </a:spcAft>
              </a:pPr>
              <a:t>21/04/2021</a:t>
            </a:fld>
            <a:endParaRPr lang="pt-BR" dirty="0">
              <a:solidFill>
                <a:srgbClr val="629DD1">
                  <a:shade val="75000"/>
                </a:srgbClr>
              </a:solidFill>
              <a:latin typeface="Cambria"/>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cs typeface="Arial" charset="0"/>
            </a:endParaRPr>
          </a:p>
        </p:txBody>
      </p:sp>
      <p:sp>
        <p:nvSpPr>
          <p:cNvPr id="5" name="Espaço Reservado para Número de Slide 4"/>
          <p:cNvSpPr>
            <a:spLocks noGrp="1"/>
          </p:cNvSpPr>
          <p:nvPr>
            <p:ph type="sldNum" sz="quarter" idx="4"/>
          </p:nvPr>
        </p:nvSpPr>
        <p:spPr>
          <a:xfrm>
            <a:off x="8229610"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cs typeface="Arial" charset="0"/>
              </a:rPr>
              <a:pPr fontAlgn="auto">
                <a:spcBef>
                  <a:spcPts val="0"/>
                </a:spcBef>
                <a:spcAft>
                  <a:spcPts val="0"/>
                </a:spcAft>
              </a:pPr>
              <a:t>‹nº›</a:t>
            </a:fld>
            <a:endParaRPr lang="pt-BR" dirty="0">
              <a:solidFill>
                <a:srgbClr val="629DD1">
                  <a:shade val="75000"/>
                </a:srgbClr>
              </a:solidFill>
              <a:latin typeface="Cambria"/>
              <a:cs typeface="Arial" charset="0"/>
            </a:endParaRPr>
          </a:p>
        </p:txBody>
      </p:sp>
      <p:sp>
        <p:nvSpPr>
          <p:cNvPr id="10" name="Espaço Reservado para Título 9"/>
          <p:cNvSpPr>
            <a:spLocks noGrp="1"/>
          </p:cNvSpPr>
          <p:nvPr>
            <p:ph type="title"/>
          </p:nvPr>
        </p:nvSpPr>
        <p:spPr>
          <a:xfrm>
            <a:off x="304811" y="342900"/>
            <a:ext cx="8686801" cy="628650"/>
          </a:xfrm>
          <a:prstGeom prst="rect">
            <a:avLst/>
          </a:prstGeom>
        </p:spPr>
        <p:txBody>
          <a:bodyPr vert="horz" anchor="ctr">
            <a:normAutofit/>
          </a:bodyPr>
          <a:lstStyle/>
          <a:p>
            <a:r>
              <a:rPr kumimoji="0" lang="pt-BR"/>
              <a:t>Clique para editar o título mestre</a:t>
            </a:r>
            <a:endParaRPr kumimoji="0" lang="en-US"/>
          </a:p>
        </p:txBody>
      </p:sp>
      <p:sp>
        <p:nvSpPr>
          <p:cNvPr id="9" name="Conector reto 8"/>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Conector reto 11"/>
          <p:cNvSpPr>
            <a:spLocks noChangeShapeType="1"/>
          </p:cNvSpPr>
          <p:nvPr/>
        </p:nvSpPr>
        <p:spPr bwMode="auto">
          <a:xfrm>
            <a:off x="514360"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424925848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892" indent="-34289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31" indent="-285743"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2972" indent="-228594"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160" indent="-228594"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348"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537"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726" indent="-228594"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8915" indent="-228594"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103" indent="-228594"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189" algn="l" rtl="0" eaLnBrk="1" latinLnBrk="0" hangingPunct="1">
        <a:defRPr kumimoji="0" kern="1200">
          <a:solidFill>
            <a:schemeClr val="tx1"/>
          </a:solidFill>
          <a:latin typeface="+mn-lt"/>
          <a:ea typeface="+mn-ea"/>
          <a:cs typeface="+mn-cs"/>
        </a:defRPr>
      </a:lvl2pPr>
      <a:lvl3pPr marL="914378" algn="l" rtl="0" eaLnBrk="1" latinLnBrk="0" hangingPunct="1">
        <a:defRPr kumimoji="0" kern="1200">
          <a:solidFill>
            <a:schemeClr val="tx1"/>
          </a:solidFill>
          <a:latin typeface="+mn-lt"/>
          <a:ea typeface="+mn-ea"/>
          <a:cs typeface="+mn-cs"/>
        </a:defRPr>
      </a:lvl3pPr>
      <a:lvl4pPr marL="1371566" algn="l" rtl="0" eaLnBrk="1" latinLnBrk="0" hangingPunct="1">
        <a:defRPr kumimoji="0" kern="1200">
          <a:solidFill>
            <a:schemeClr val="tx1"/>
          </a:solidFill>
          <a:latin typeface="+mn-lt"/>
          <a:ea typeface="+mn-ea"/>
          <a:cs typeface="+mn-cs"/>
        </a:defRPr>
      </a:lvl4pPr>
      <a:lvl5pPr marL="1828754" algn="l" rtl="0" eaLnBrk="1" latinLnBrk="0" hangingPunct="1">
        <a:defRPr kumimoji="0" kern="1200">
          <a:solidFill>
            <a:schemeClr val="tx1"/>
          </a:solidFill>
          <a:latin typeface="+mn-lt"/>
          <a:ea typeface="+mn-ea"/>
          <a:cs typeface="+mn-cs"/>
        </a:defRPr>
      </a:lvl5pPr>
      <a:lvl6pPr marL="2285943" algn="l" rtl="0" eaLnBrk="1" latinLnBrk="0" hangingPunct="1">
        <a:defRPr kumimoji="0" kern="1200">
          <a:solidFill>
            <a:schemeClr val="tx1"/>
          </a:solidFill>
          <a:latin typeface="+mn-lt"/>
          <a:ea typeface="+mn-ea"/>
          <a:cs typeface="+mn-cs"/>
        </a:defRPr>
      </a:lvl6pPr>
      <a:lvl7pPr marL="2743132" algn="l" rtl="0" eaLnBrk="1" latinLnBrk="0" hangingPunct="1">
        <a:defRPr kumimoji="0" kern="1200">
          <a:solidFill>
            <a:schemeClr val="tx1"/>
          </a:solidFill>
          <a:latin typeface="+mn-lt"/>
          <a:ea typeface="+mn-ea"/>
          <a:cs typeface="+mn-cs"/>
        </a:defRPr>
      </a:lvl7pPr>
      <a:lvl8pPr marL="3200320" algn="l" rtl="0" eaLnBrk="1" latinLnBrk="0" hangingPunct="1">
        <a:defRPr kumimoji="0" kern="1200">
          <a:solidFill>
            <a:schemeClr val="tx1"/>
          </a:solidFill>
          <a:latin typeface="+mn-lt"/>
          <a:ea typeface="+mn-ea"/>
          <a:cs typeface="+mn-cs"/>
        </a:defRPr>
      </a:lvl8pPr>
      <a:lvl9pPr marL="3657509"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457200"/>
            <a:ext cx="77724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pt-BR" altLang="pt-BR"/>
              <a:t>Clique para editar o estilo do título mestre</a:t>
            </a:r>
          </a:p>
        </p:txBody>
      </p:sp>
      <p:sp>
        <p:nvSpPr>
          <p:cNvPr id="1027" name="Rectangle 3"/>
          <p:cNvSpPr>
            <a:spLocks noGrp="1" noChangeArrowheads="1"/>
          </p:cNvSpPr>
          <p:nvPr>
            <p:ph type="body" idx="1"/>
          </p:nvPr>
        </p:nvSpPr>
        <p:spPr bwMode="auto">
          <a:xfrm>
            <a:off x="685800" y="1485900"/>
            <a:ext cx="7772400" cy="308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t-BR" altLang="pt-BR"/>
              <a:t>Clique para editar os estilos do texto mestre</a:t>
            </a:r>
          </a:p>
          <a:p>
            <a:pPr lvl="1"/>
            <a:r>
              <a:rPr lang="pt-BR" altLang="pt-BR"/>
              <a:t>Segundo nível</a:t>
            </a:r>
          </a:p>
          <a:p>
            <a:pPr lvl="2"/>
            <a:r>
              <a:rPr lang="pt-BR" altLang="pt-BR"/>
              <a:t>Terceiro nível</a:t>
            </a:r>
          </a:p>
          <a:p>
            <a:pPr lvl="3"/>
            <a:r>
              <a:rPr lang="pt-BR" altLang="pt-BR"/>
              <a:t>Quarto nível</a:t>
            </a:r>
          </a:p>
          <a:p>
            <a:pPr lvl="4"/>
            <a:r>
              <a:rPr lang="pt-BR" altLang="pt-BR"/>
              <a:t>Quinto nível</a:t>
            </a:r>
          </a:p>
        </p:txBody>
      </p:sp>
      <p:sp>
        <p:nvSpPr>
          <p:cNvPr id="1028" name="Rectangle 4"/>
          <p:cNvSpPr>
            <a:spLocks noGrp="1" noChangeArrowheads="1"/>
          </p:cNvSpPr>
          <p:nvPr>
            <p:ph type="dt" sz="half" idx="2"/>
          </p:nvPr>
        </p:nvSpPr>
        <p:spPr bwMode="auto">
          <a:xfrm>
            <a:off x="685800" y="4686300"/>
            <a:ext cx="19050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solidFill>
                  <a:schemeClr val="tx1"/>
                </a:solidFill>
                <a:latin typeface="+mn-lt"/>
              </a:defRPr>
            </a:lvl1pPr>
          </a:lstStyle>
          <a:p>
            <a:endParaRPr lang="pt-BR" altLang="pt-BR" dirty="0">
              <a:solidFill>
                <a:srgbClr val="000000"/>
              </a:solidFill>
            </a:endParaRPr>
          </a:p>
        </p:txBody>
      </p:sp>
      <p:sp>
        <p:nvSpPr>
          <p:cNvPr id="1029" name="Rectangle 5"/>
          <p:cNvSpPr>
            <a:spLocks noGrp="1" noChangeArrowheads="1"/>
          </p:cNvSpPr>
          <p:nvPr>
            <p:ph type="ftr" sz="quarter" idx="3"/>
          </p:nvPr>
        </p:nvSpPr>
        <p:spPr bwMode="auto">
          <a:xfrm>
            <a:off x="3124200" y="4686300"/>
            <a:ext cx="28956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50">
                <a:solidFill>
                  <a:schemeClr val="tx1"/>
                </a:solidFill>
                <a:latin typeface="+mn-lt"/>
              </a:defRPr>
            </a:lvl1pPr>
          </a:lstStyle>
          <a:p>
            <a:endParaRPr lang="pt-BR" altLang="pt-BR" dirty="0">
              <a:solidFill>
                <a:srgbClr val="000000"/>
              </a:solidFill>
            </a:endParaRPr>
          </a:p>
        </p:txBody>
      </p:sp>
      <p:sp>
        <p:nvSpPr>
          <p:cNvPr id="1030" name="Rectangle 6"/>
          <p:cNvSpPr>
            <a:spLocks noGrp="1" noChangeArrowheads="1"/>
          </p:cNvSpPr>
          <p:nvPr>
            <p:ph type="sldNum" sz="quarter" idx="4"/>
          </p:nvPr>
        </p:nvSpPr>
        <p:spPr bwMode="auto">
          <a:xfrm>
            <a:off x="6553200" y="4686300"/>
            <a:ext cx="19050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50">
                <a:solidFill>
                  <a:schemeClr val="tx1"/>
                </a:solidFill>
                <a:latin typeface="+mn-lt"/>
              </a:defRPr>
            </a:lvl1pPr>
          </a:lstStyle>
          <a:p>
            <a:fld id="{BD5E1FB2-F517-472A-AFDA-C0E6603351DE}" type="slidenum">
              <a:rPr lang="pt-BR" altLang="pt-BR" smtClean="0">
                <a:solidFill>
                  <a:srgbClr val="000000"/>
                </a:solidFill>
              </a:rPr>
              <a:pPr/>
              <a:t>‹nº›</a:t>
            </a:fld>
            <a:endParaRPr lang="pt-BR" altLang="pt-BR" dirty="0">
              <a:solidFill>
                <a:srgbClr val="000000"/>
              </a:solidFill>
            </a:endParaRPr>
          </a:p>
        </p:txBody>
      </p:sp>
    </p:spTree>
    <p:extLst>
      <p:ext uri="{BB962C8B-B14F-4D97-AF65-F5344CB8AC3E}">
        <p14:creationId xmlns:p14="http://schemas.microsoft.com/office/powerpoint/2010/main" val="266301595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spd="slow">
    <p:zoom/>
  </p:transition>
  <p:txStyles>
    <p:titleStyle>
      <a:lvl1pPr algn="ctr" rtl="0" eaLnBrk="1" fontAlgn="base" hangingPunct="1">
        <a:spcBef>
          <a:spcPct val="0"/>
        </a:spcBef>
        <a:spcAft>
          <a:spcPct val="0"/>
        </a:spcAft>
        <a:defRPr sz="3300" kern="1200">
          <a:solidFill>
            <a:schemeClr val="tx2"/>
          </a:solidFill>
          <a:latin typeface="+mj-lt"/>
          <a:ea typeface="+mj-ea"/>
          <a:cs typeface="+mj-cs"/>
        </a:defRPr>
      </a:lvl1pPr>
      <a:lvl2pPr algn="ctr" rtl="0" eaLnBrk="1" fontAlgn="base" hangingPunct="1">
        <a:spcBef>
          <a:spcPct val="0"/>
        </a:spcBef>
        <a:spcAft>
          <a:spcPct val="0"/>
        </a:spcAft>
        <a:defRPr sz="3300">
          <a:solidFill>
            <a:schemeClr val="tx2"/>
          </a:solidFill>
          <a:latin typeface="Times New Roman" panose="02020603050405020304" pitchFamily="18" charset="0"/>
        </a:defRPr>
      </a:lvl2pPr>
      <a:lvl3pPr algn="ctr" rtl="0" eaLnBrk="1" fontAlgn="base" hangingPunct="1">
        <a:spcBef>
          <a:spcPct val="0"/>
        </a:spcBef>
        <a:spcAft>
          <a:spcPct val="0"/>
        </a:spcAft>
        <a:defRPr sz="3300">
          <a:solidFill>
            <a:schemeClr val="tx2"/>
          </a:solidFill>
          <a:latin typeface="Times New Roman" panose="02020603050405020304" pitchFamily="18" charset="0"/>
        </a:defRPr>
      </a:lvl3pPr>
      <a:lvl4pPr algn="ctr" rtl="0" eaLnBrk="1" fontAlgn="base" hangingPunct="1">
        <a:spcBef>
          <a:spcPct val="0"/>
        </a:spcBef>
        <a:spcAft>
          <a:spcPct val="0"/>
        </a:spcAft>
        <a:defRPr sz="3300">
          <a:solidFill>
            <a:schemeClr val="tx2"/>
          </a:solidFill>
          <a:latin typeface="Times New Roman" panose="02020603050405020304" pitchFamily="18" charset="0"/>
        </a:defRPr>
      </a:lvl4pPr>
      <a:lvl5pPr algn="ctr" rtl="0" eaLnBrk="1" fontAlgn="base" hangingPunct="1">
        <a:spcBef>
          <a:spcPct val="0"/>
        </a:spcBef>
        <a:spcAft>
          <a:spcPct val="0"/>
        </a:spcAft>
        <a:defRPr sz="3300">
          <a:solidFill>
            <a:schemeClr val="tx2"/>
          </a:solidFill>
          <a:latin typeface="Times New Roman" panose="02020603050405020304" pitchFamily="18" charset="0"/>
        </a:defRPr>
      </a:lvl5pPr>
      <a:lvl6pPr marL="342900" algn="ctr" rtl="0" eaLnBrk="1" fontAlgn="base" hangingPunct="1">
        <a:spcBef>
          <a:spcPct val="0"/>
        </a:spcBef>
        <a:spcAft>
          <a:spcPct val="0"/>
        </a:spcAft>
        <a:defRPr sz="3300">
          <a:solidFill>
            <a:schemeClr val="tx2"/>
          </a:solidFill>
          <a:latin typeface="Times New Roman" panose="02020603050405020304" pitchFamily="18" charset="0"/>
        </a:defRPr>
      </a:lvl6pPr>
      <a:lvl7pPr marL="685800" algn="ctr" rtl="0" eaLnBrk="1" fontAlgn="base" hangingPunct="1">
        <a:spcBef>
          <a:spcPct val="0"/>
        </a:spcBef>
        <a:spcAft>
          <a:spcPct val="0"/>
        </a:spcAft>
        <a:defRPr sz="3300">
          <a:solidFill>
            <a:schemeClr val="tx2"/>
          </a:solidFill>
          <a:latin typeface="Times New Roman" panose="02020603050405020304" pitchFamily="18" charset="0"/>
        </a:defRPr>
      </a:lvl7pPr>
      <a:lvl8pPr marL="1028700" algn="ctr" rtl="0" eaLnBrk="1" fontAlgn="base" hangingPunct="1">
        <a:spcBef>
          <a:spcPct val="0"/>
        </a:spcBef>
        <a:spcAft>
          <a:spcPct val="0"/>
        </a:spcAft>
        <a:defRPr sz="3300">
          <a:solidFill>
            <a:schemeClr val="tx2"/>
          </a:solidFill>
          <a:latin typeface="Times New Roman" panose="02020603050405020304" pitchFamily="18" charset="0"/>
        </a:defRPr>
      </a:lvl8pPr>
      <a:lvl9pPr marL="1371600" algn="ctr" rtl="0" eaLnBrk="1" fontAlgn="base" hangingPunct="1">
        <a:spcBef>
          <a:spcPct val="0"/>
        </a:spcBef>
        <a:spcAft>
          <a:spcPct val="0"/>
        </a:spcAft>
        <a:defRPr sz="3300">
          <a:solidFill>
            <a:schemeClr val="tx2"/>
          </a:solidFill>
          <a:latin typeface="Times New Roman" panose="02020603050405020304" pitchFamily="18" charset="0"/>
        </a:defRPr>
      </a:lvl9pPr>
    </p:titleStyle>
    <p:bodyStyle>
      <a:lvl1pPr marL="257175" indent="-257175" algn="l" rtl="0" eaLnBrk="1" fontAlgn="base" hangingPunct="1">
        <a:spcBef>
          <a:spcPct val="20000"/>
        </a:spcBef>
        <a:spcAft>
          <a:spcPct val="0"/>
        </a:spcAft>
        <a:buChar char="•"/>
        <a:defRPr sz="2400" kern="1200">
          <a:solidFill>
            <a:schemeClr val="tx1"/>
          </a:solidFill>
          <a:latin typeface="+mn-lt"/>
          <a:ea typeface="+mn-ea"/>
          <a:cs typeface="+mn-cs"/>
        </a:defRPr>
      </a:lvl1pPr>
      <a:lvl2pPr marL="557213" indent="-214313" algn="l" rtl="0" eaLnBrk="1" fontAlgn="base" hangingPunct="1">
        <a:spcBef>
          <a:spcPct val="20000"/>
        </a:spcBef>
        <a:spcAft>
          <a:spcPct val="0"/>
        </a:spcAft>
        <a:buChar char="–"/>
        <a:defRPr sz="2100" kern="1200">
          <a:solidFill>
            <a:schemeClr val="tx1"/>
          </a:solidFill>
          <a:latin typeface="+mn-lt"/>
          <a:ea typeface="+mn-ea"/>
          <a:cs typeface="+mn-cs"/>
        </a:defRPr>
      </a:lvl2pPr>
      <a:lvl3pPr marL="857250" indent="-171450" algn="l" rtl="0" eaLnBrk="1" fontAlgn="base" hangingPunct="1">
        <a:spcBef>
          <a:spcPct val="20000"/>
        </a:spcBef>
        <a:spcAft>
          <a:spcPct val="0"/>
        </a:spcAft>
        <a:buChar char="•"/>
        <a:defRPr sz="1800" kern="1200">
          <a:solidFill>
            <a:schemeClr val="tx1"/>
          </a:solidFill>
          <a:latin typeface="+mn-lt"/>
          <a:ea typeface="+mn-ea"/>
          <a:cs typeface="+mn-cs"/>
        </a:defRPr>
      </a:lvl3pPr>
      <a:lvl4pPr marL="1200150" indent="-171450" algn="l" rtl="0" eaLnBrk="1" fontAlgn="base" hangingPunct="1">
        <a:spcBef>
          <a:spcPct val="20000"/>
        </a:spcBef>
        <a:spcAft>
          <a:spcPct val="0"/>
        </a:spcAft>
        <a:buChar char="–"/>
        <a:defRPr sz="1500" kern="1200">
          <a:solidFill>
            <a:schemeClr val="tx1"/>
          </a:solidFill>
          <a:latin typeface="+mn-lt"/>
          <a:ea typeface="+mn-ea"/>
          <a:cs typeface="+mn-cs"/>
        </a:defRPr>
      </a:lvl4pPr>
      <a:lvl5pPr marL="1543050" indent="-171450" algn="l" rtl="0" eaLnBrk="1" fontAlgn="base" hangingPunct="1">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pt-B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8.xml"/><Relationship Id="rId5" Type="http://schemas.openxmlformats.org/officeDocument/2006/relationships/audio" Target="../media/audio1.wav"/><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8.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8.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gif"/><Relationship Id="rId1" Type="http://schemas.openxmlformats.org/officeDocument/2006/relationships/slideLayout" Target="../slideLayouts/slideLayout18.xml"/><Relationship Id="rId4" Type="http://schemas.openxmlformats.org/officeDocument/2006/relationships/image" Target="../media/image12.jpg"/></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gif"/><Relationship Id="rId1" Type="http://schemas.openxmlformats.org/officeDocument/2006/relationships/slideLayout" Target="../slideLayouts/slideLayout18.xml"/><Relationship Id="rId5" Type="http://schemas.openxmlformats.org/officeDocument/2006/relationships/image" Target="../media/image16.jpg"/><Relationship Id="rId4" Type="http://schemas.openxmlformats.org/officeDocument/2006/relationships/image" Target="../media/image15.jpg"/></Relationships>
</file>

<file path=ppt/slides/_rels/slide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gif"/><Relationship Id="rId1" Type="http://schemas.openxmlformats.org/officeDocument/2006/relationships/slideLayout" Target="../slideLayouts/slideLayout18.xml"/><Relationship Id="rId4" Type="http://schemas.openxmlformats.org/officeDocument/2006/relationships/image" Target="../media/image19.jpg"/></Relationships>
</file>

<file path=ppt/slides/_rels/slide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audio" Target="../media/audio2.wav"/><Relationship Id="rId3" Type="http://schemas.openxmlformats.org/officeDocument/2006/relationships/image" Target="../media/image21.jpg"/><Relationship Id="rId7" Type="http://schemas.openxmlformats.org/officeDocument/2006/relationships/image" Target="../media/image24.jpg"/><Relationship Id="rId2" Type="http://schemas.openxmlformats.org/officeDocument/2006/relationships/audio" Target="../media/audio2.wav"/><Relationship Id="rId1" Type="http://schemas.openxmlformats.org/officeDocument/2006/relationships/slideLayout" Target="../slideLayouts/slideLayout9.xml"/><Relationship Id="rId6" Type="http://schemas.openxmlformats.org/officeDocument/2006/relationships/image" Target="../media/image23.png"/><Relationship Id="rId5" Type="http://schemas.openxmlformats.org/officeDocument/2006/relationships/hyperlink" Target="http://vendraminiletras.blogspot.com/" TargetMode="External"/><Relationship Id="rId4" Type="http://schemas.openxmlformats.org/officeDocument/2006/relationships/image" Target="../media/image22.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7000" b="-17000"/>
          </a:stretch>
        </a:blipFill>
        <a:effectLst/>
      </p:bgPr>
    </p:bg>
    <p:spTree>
      <p:nvGrpSpPr>
        <p:cNvPr id="1" name=""/>
        <p:cNvGrpSpPr/>
        <p:nvPr/>
      </p:nvGrpSpPr>
      <p:grpSpPr>
        <a:xfrm>
          <a:off x="0" y="0"/>
          <a:ext cx="0" cy="0"/>
          <a:chOff x="0" y="0"/>
          <a:chExt cx="0" cy="0"/>
        </a:xfrm>
      </p:grpSpPr>
      <p:sp>
        <p:nvSpPr>
          <p:cNvPr id="32" name="CaixaDeTexto 31"/>
          <p:cNvSpPr txBox="1"/>
          <p:nvPr/>
        </p:nvSpPr>
        <p:spPr>
          <a:xfrm rot="21404104">
            <a:off x="138780" y="474562"/>
            <a:ext cx="4778019" cy="1234451"/>
          </a:xfrm>
          <a:prstGeom prst="rect">
            <a:avLst/>
          </a:prstGeom>
          <a:noFill/>
          <a:scene3d>
            <a:camera prst="orthographicFront"/>
            <a:lightRig rig="threePt" dir="t"/>
          </a:scene3d>
          <a:sp3d>
            <a:bevelT prst="angle"/>
          </a:sp3d>
        </p:spPr>
        <p:txBody>
          <a:bodyPr wrap="square" rtlCol="0">
            <a:prstTxWarp prst="textCurveUp">
              <a:avLst>
                <a:gd name="adj" fmla="val 35315"/>
              </a:avLst>
            </a:prstTxWarp>
            <a:spAutoFit/>
          </a:bodyPr>
          <a:lstStyle/>
          <a:p>
            <a:pPr algn="ctr"/>
            <a:r>
              <a:rPr lang="pt-BR" sz="2800" b="1" i="1" dirty="0">
                <a:ln>
                  <a:solidFill>
                    <a:srgbClr val="C19859">
                      <a:lumMod val="50000"/>
                    </a:srgbClr>
                  </a:solidFill>
                </a:ln>
                <a:solidFill>
                  <a:srgbClr val="F07F09">
                    <a:lumMod val="60000"/>
                    <a:lumOff val="40000"/>
                  </a:srgbClr>
                </a:solidFill>
                <a:effectLst>
                  <a:outerShdw blurRad="38100" dist="38100" dir="2700000" algn="tl">
                    <a:srgbClr val="000000">
                      <a:alpha val="43137"/>
                    </a:srgbClr>
                  </a:outerShdw>
                </a:effectLst>
                <a:latin typeface="Informal Roman" panose="030604020304060B0204" pitchFamily="66" charset="0"/>
              </a:rPr>
              <a:t> Saudade de Lisboa em Portugal</a:t>
            </a:r>
            <a:endParaRPr lang="pt-BR" sz="500" b="1" i="1" dirty="0">
              <a:ln>
                <a:solidFill>
                  <a:srgbClr val="C19859">
                    <a:lumMod val="50000"/>
                  </a:srgbClr>
                </a:solidFill>
              </a:ln>
              <a:solidFill>
                <a:srgbClr val="FFFF00"/>
              </a:solidFill>
              <a:effectLst>
                <a:outerShdw blurRad="38100" dist="38100" dir="2700000" algn="tl">
                  <a:srgbClr val="000000">
                    <a:alpha val="43137"/>
                  </a:srgbClr>
                </a:outerShdw>
              </a:effectLst>
              <a:latin typeface="Comic Sans MS" panose="030F0702030302020204" pitchFamily="66" charset="0"/>
            </a:endParaRPr>
          </a:p>
        </p:txBody>
      </p:sp>
      <p:sp>
        <p:nvSpPr>
          <p:cNvPr id="2" name="Retângulo 1"/>
          <p:cNvSpPr/>
          <p:nvPr/>
        </p:nvSpPr>
        <p:spPr>
          <a:xfrm>
            <a:off x="6588224" y="4659982"/>
            <a:ext cx="2448272" cy="338554"/>
          </a:xfrm>
          <a:prstGeom prst="rect">
            <a:avLst/>
          </a:prstGeom>
          <a:solidFill>
            <a:schemeClr val="bg1">
              <a:lumMod val="85000"/>
            </a:schemeClr>
          </a:solidFill>
          <a:ln>
            <a:solidFill>
              <a:srgbClr val="00B0F0"/>
            </a:solidFill>
          </a:ln>
        </p:spPr>
        <p:txBody>
          <a:bodyPr wrap="square">
            <a:spAutoFit/>
          </a:bodyPr>
          <a:lstStyle/>
          <a:p>
            <a:pPr lvl="0" algn="ctr"/>
            <a:r>
              <a:rPr lang="pt-BR" sz="1600" b="1" dirty="0">
                <a:ln>
                  <a:solidFill>
                    <a:srgbClr val="00B0F0"/>
                  </a:solidFill>
                </a:ln>
                <a:solidFill>
                  <a:schemeClr val="accent2">
                    <a:lumMod val="75000"/>
                  </a:schemeClr>
                </a:solidFill>
                <a:effectLst>
                  <a:outerShdw blurRad="38100" dist="38100" dir="2700000" algn="tl">
                    <a:srgbClr val="000000">
                      <a:alpha val="43137"/>
                    </a:srgbClr>
                  </a:outerShdw>
                </a:effectLst>
                <a:latin typeface="Cooper Black" panose="0208090404030B020404" pitchFamily="18" charset="0"/>
              </a:rPr>
              <a:t>Avanço Automático</a:t>
            </a:r>
          </a:p>
        </p:txBody>
      </p:sp>
      <p:sp>
        <p:nvSpPr>
          <p:cNvPr id="34"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Tree>
    <p:extLst>
      <p:ext uri="{BB962C8B-B14F-4D97-AF65-F5344CB8AC3E}">
        <p14:creationId xmlns:p14="http://schemas.microsoft.com/office/powerpoint/2010/main" val="150104967"/>
      </p:ext>
    </p:extLst>
  </p:cSld>
  <p:clrMapOvr>
    <a:masterClrMapping/>
  </p:clrMapOvr>
  <mc:AlternateContent xmlns:mc="http://schemas.openxmlformats.org/markup-compatibility/2006" xmlns:p14="http://schemas.microsoft.com/office/powerpoint/2010/main">
    <mc:Choice Requires="p14">
      <p:transition spd="slow" p14:dur="4000" advClick="0" advTm="15000">
        <p14:warp dir="in"/>
        <p:sndAc>
          <p:stSnd loop="1">
            <p:snd r:embed="rId3" name="portuguesa.wav"/>
          </p:stSnd>
        </p:sndAc>
      </p:transition>
    </mc:Choice>
    <mc:Fallback xmlns="">
      <p:transition spd="slow" advClick="0" advTm="15000">
        <p:fade/>
        <p:sndAc>
          <p:stSnd loop="1">
            <p:snd r:embed="rId5" name="portugues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4000" fill="hold"/>
                                        <p:tgtEl>
                                          <p:spTgt spid="32"/>
                                        </p:tgtEl>
                                        <p:attrNameLst>
                                          <p:attrName>ppt_x</p:attrName>
                                        </p:attrNameLst>
                                      </p:cBhvr>
                                      <p:tavLst>
                                        <p:tav tm="0">
                                          <p:val>
                                            <p:strVal val="0-#ppt_w/2"/>
                                          </p:val>
                                        </p:tav>
                                        <p:tav tm="100000">
                                          <p:val>
                                            <p:strVal val="#ppt_x"/>
                                          </p:val>
                                        </p:tav>
                                      </p:tavLst>
                                    </p:anim>
                                    <p:anim calcmode="lin" valueType="num">
                                      <p:cBhvr additive="base">
                                        <p:cTn id="8" dur="4000" fill="hold"/>
                                        <p:tgtEl>
                                          <p:spTgt spid="32"/>
                                        </p:tgtEl>
                                        <p:attrNameLst>
                                          <p:attrName>ppt_y</p:attrName>
                                        </p:attrNameLst>
                                      </p:cBhvr>
                                      <p:tavLst>
                                        <p:tav tm="0">
                                          <p:val>
                                            <p:strVal val="0-#ppt_h/2"/>
                                          </p:val>
                                        </p:tav>
                                        <p:tav tm="100000">
                                          <p:val>
                                            <p:strVal val="#ppt_y"/>
                                          </p:val>
                                        </p:tav>
                                      </p:tavLst>
                                    </p:anim>
                                  </p:childTnLst>
                                </p:cTn>
                              </p:par>
                            </p:childTnLst>
                          </p:cTn>
                        </p:par>
                        <p:par>
                          <p:cTn id="9" fill="hold">
                            <p:stCondLst>
                              <p:cond delay="4000"/>
                            </p:stCondLst>
                            <p:childTnLst>
                              <p:par>
                                <p:cTn id="10" presetID="42" presetClass="entr" presetSubtype="0" fill="hold"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4000"/>
                                        <p:tgtEl>
                                          <p:spTgt spid="2">
                                            <p:txEl>
                                              <p:pRg st="0" end="0"/>
                                            </p:txEl>
                                          </p:spTgt>
                                        </p:tgtEl>
                                      </p:cBhvr>
                                    </p:animEffect>
                                    <p:anim calcmode="lin" valueType="num">
                                      <p:cBhvr>
                                        <p:cTn id="13" dur="4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4" dur="4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202275">
            <a:off x="323528" y="267494"/>
            <a:ext cx="2736304" cy="2848022"/>
          </a:xfrm>
          <a:prstGeom prst="rect">
            <a:avLst/>
          </a:prstGeom>
          <a:ln>
            <a:solidFill>
              <a:srgbClr val="FFFF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9" name="Ondulado duplo 8"/>
          <p:cNvSpPr/>
          <p:nvPr/>
        </p:nvSpPr>
        <p:spPr bwMode="auto">
          <a:xfrm>
            <a:off x="3923928" y="486590"/>
            <a:ext cx="4968552" cy="4389415"/>
          </a:xfrm>
          <a:prstGeom prst="doubleWave">
            <a:avLst>
              <a:gd name="adj1" fmla="val 3852"/>
              <a:gd name="adj2" fmla="val 3554"/>
            </a:avLst>
          </a:prstGeom>
          <a:solidFill>
            <a:schemeClr val="accent2">
              <a:lumMod val="20000"/>
              <a:lumOff val="80000"/>
            </a:schemeClr>
          </a:solidFill>
          <a:ln w="3810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pt-BR" sz="2000" dirty="0">
                <a:solidFill>
                  <a:srgbClr val="333333"/>
                </a:solidFill>
                <a:latin typeface="Noto Sans"/>
              </a:rPr>
              <a:t>Trata-se de um dos recantos mais pitorescos de Lisboa, destacando-se ao fundo, (primeira foto), o majestoso castelo de São Jorge, predominando na colina.</a:t>
            </a:r>
            <a:br>
              <a:rPr lang="pt-BR" sz="2000" dirty="0"/>
            </a:br>
            <a:endParaRPr lang="pt-BR" sz="2000" dirty="0"/>
          </a:p>
          <a:p>
            <a:pPr algn="ctr"/>
            <a:r>
              <a:rPr lang="pt-BR" sz="2000" dirty="0">
                <a:solidFill>
                  <a:srgbClr val="333333"/>
                </a:solidFill>
                <a:latin typeface="Noto Sans"/>
              </a:rPr>
              <a:t>A origem das escadarias perdem-se no tempo, sempre de forma íngreme e medieval, estabelecendo uma ligação entre as ruas mais movimentadas.</a:t>
            </a:r>
            <a:endParaRPr kumimoji="0" lang="pt-BR" sz="2000" b="0" i="0" u="none" strike="noStrike" cap="none" normalizeH="0" baseline="0" dirty="0">
              <a:ln>
                <a:noFill/>
              </a:ln>
              <a:solidFill>
                <a:srgbClr val="EBD8B7"/>
              </a:solidFill>
              <a:effectLst/>
              <a:latin typeface="Verdana" panose="020B0604030504040204" pitchFamily="34" charset="0"/>
            </a:endParaRPr>
          </a:p>
        </p:txBody>
      </p:sp>
      <p:pic>
        <p:nvPicPr>
          <p:cNvPr id="6" name="Imagem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3648" y="2495081"/>
            <a:ext cx="2711896" cy="2387634"/>
          </a:xfrm>
          <a:prstGeom prst="rect">
            <a:avLst/>
          </a:prstGeom>
          <a:ln w="28575">
            <a:solidFill>
              <a:srgbClr val="FFC0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2532823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36000">
        <p15:prstTrans prst="wind"/>
      </p:transition>
    </mc:Choice>
    <mc:Fallback xmlns="">
      <p:transition spd="slow" advClick="0"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anim calcmode="lin" valueType="num">
                                      <p:cBhvr>
                                        <p:cTn id="8" dur="4000" fill="hold"/>
                                        <p:tgtEl>
                                          <p:spTgt spid="2"/>
                                        </p:tgtEl>
                                        <p:attrNameLst>
                                          <p:attrName>ppt_x</p:attrName>
                                        </p:attrNameLst>
                                      </p:cBhvr>
                                      <p:tavLst>
                                        <p:tav tm="0">
                                          <p:val>
                                            <p:strVal val="#ppt_x"/>
                                          </p:val>
                                        </p:tav>
                                        <p:tav tm="100000">
                                          <p:val>
                                            <p:strVal val="#ppt_x"/>
                                          </p:val>
                                        </p:tav>
                                      </p:tavLst>
                                    </p:anim>
                                    <p:anim calcmode="lin" valueType="num">
                                      <p:cBhvr>
                                        <p:cTn id="9" dur="4000" fill="hold"/>
                                        <p:tgtEl>
                                          <p:spTgt spid="2"/>
                                        </p:tgtEl>
                                        <p:attrNameLst>
                                          <p:attrName>ppt_y</p:attrName>
                                        </p:attrNameLst>
                                      </p:cBhvr>
                                      <p:tavLst>
                                        <p:tav tm="0">
                                          <p:val>
                                            <p:strVal val="#ppt_y+.1"/>
                                          </p:val>
                                        </p:tav>
                                        <p:tav tm="100000">
                                          <p:val>
                                            <p:strVal val="#ppt_y"/>
                                          </p:val>
                                        </p:tav>
                                      </p:tavLst>
                                    </p:anim>
                                  </p:childTnLst>
                                </p:cTn>
                              </p:par>
                              <p:par>
                                <p:cTn id="10" presetID="2" presetClass="entr" presetSubtype="4"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4000" fill="hold"/>
                                        <p:tgtEl>
                                          <p:spTgt spid="6"/>
                                        </p:tgtEl>
                                        <p:attrNameLst>
                                          <p:attrName>ppt_x</p:attrName>
                                        </p:attrNameLst>
                                      </p:cBhvr>
                                      <p:tavLst>
                                        <p:tav tm="0">
                                          <p:val>
                                            <p:strVal val="#ppt_x"/>
                                          </p:val>
                                        </p:tav>
                                        <p:tav tm="100000">
                                          <p:val>
                                            <p:strVal val="#ppt_x"/>
                                          </p:val>
                                        </p:tav>
                                      </p:tavLst>
                                    </p:anim>
                                    <p:anim calcmode="lin" valueType="num">
                                      <p:cBhvr additive="base">
                                        <p:cTn id="13" dur="40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53" presetClass="entr" presetSubtype="16"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4000" fill="hold"/>
                                        <p:tgtEl>
                                          <p:spTgt spid="9"/>
                                        </p:tgtEl>
                                        <p:attrNameLst>
                                          <p:attrName>ppt_w</p:attrName>
                                        </p:attrNameLst>
                                      </p:cBhvr>
                                      <p:tavLst>
                                        <p:tav tm="0">
                                          <p:val>
                                            <p:fltVal val="0"/>
                                          </p:val>
                                        </p:tav>
                                        <p:tav tm="100000">
                                          <p:val>
                                            <p:strVal val="#ppt_w"/>
                                          </p:val>
                                        </p:tav>
                                      </p:tavLst>
                                    </p:anim>
                                    <p:anim calcmode="lin" valueType="num">
                                      <p:cBhvr>
                                        <p:cTn id="18" dur="4000" fill="hold"/>
                                        <p:tgtEl>
                                          <p:spTgt spid="9"/>
                                        </p:tgtEl>
                                        <p:attrNameLst>
                                          <p:attrName>ppt_h</p:attrName>
                                        </p:attrNameLst>
                                      </p:cBhvr>
                                      <p:tavLst>
                                        <p:tav tm="0">
                                          <p:val>
                                            <p:fltVal val="0"/>
                                          </p:val>
                                        </p:tav>
                                        <p:tav tm="100000">
                                          <p:val>
                                            <p:strVal val="#ppt_h"/>
                                          </p:val>
                                        </p:tav>
                                      </p:tavLst>
                                    </p:anim>
                                    <p:animEffect transition="in" filter="fade">
                                      <p:cBhvr>
                                        <p:cTn id="19" dur="4000"/>
                                        <p:tgtEl>
                                          <p:spTgt spid="9"/>
                                        </p:tgtEl>
                                      </p:cBhvr>
                                    </p:animEffect>
                                  </p:childTnLst>
                                </p:cTn>
                              </p:par>
                            </p:childTnLst>
                          </p:cTn>
                        </p:par>
                        <p:par>
                          <p:cTn id="20" fill="hold">
                            <p:stCondLst>
                              <p:cond delay="8000"/>
                            </p:stCondLst>
                            <p:childTnLst>
                              <p:par>
                                <p:cTn id="21" presetID="53" presetClass="entr" presetSubtype="16" fill="hold" nodeType="after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 calcmode="lin" valueType="num">
                                      <p:cBhvr>
                                        <p:cTn id="23" dur="4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24" dur="40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25" dur="4000"/>
                                        <p:tgtEl>
                                          <p:spTgt spid="9">
                                            <p:txEl>
                                              <p:pRg st="0" end="0"/>
                                            </p:txEl>
                                          </p:spTgt>
                                        </p:tgtEl>
                                      </p:cBhvr>
                                    </p:animEffect>
                                  </p:childTnLst>
                                </p:cTn>
                              </p:par>
                            </p:childTnLst>
                          </p:cTn>
                        </p:par>
                        <p:par>
                          <p:cTn id="26" fill="hold">
                            <p:stCondLst>
                              <p:cond delay="12000"/>
                            </p:stCondLst>
                            <p:childTnLst>
                              <p:par>
                                <p:cTn id="27" presetID="53" presetClass="entr" presetSubtype="16" fill="hold" nodeType="afterEffect">
                                  <p:stCondLst>
                                    <p:cond delay="0"/>
                                  </p:stCondLst>
                                  <p:childTnLst>
                                    <p:set>
                                      <p:cBhvr>
                                        <p:cTn id="28" dur="1" fill="hold">
                                          <p:stCondLst>
                                            <p:cond delay="0"/>
                                          </p:stCondLst>
                                        </p:cTn>
                                        <p:tgtEl>
                                          <p:spTgt spid="9">
                                            <p:txEl>
                                              <p:pRg st="1" end="1"/>
                                            </p:txEl>
                                          </p:spTgt>
                                        </p:tgtEl>
                                        <p:attrNameLst>
                                          <p:attrName>style.visibility</p:attrName>
                                        </p:attrNameLst>
                                      </p:cBhvr>
                                      <p:to>
                                        <p:strVal val="visible"/>
                                      </p:to>
                                    </p:set>
                                    <p:anim calcmode="lin" valueType="num">
                                      <p:cBhvr>
                                        <p:cTn id="29" dur="4000" fill="hold"/>
                                        <p:tgtEl>
                                          <p:spTgt spid="9">
                                            <p:txEl>
                                              <p:pRg st="1" end="1"/>
                                            </p:txEl>
                                          </p:spTgt>
                                        </p:tgtEl>
                                        <p:attrNameLst>
                                          <p:attrName>ppt_w</p:attrName>
                                        </p:attrNameLst>
                                      </p:cBhvr>
                                      <p:tavLst>
                                        <p:tav tm="0">
                                          <p:val>
                                            <p:fltVal val="0"/>
                                          </p:val>
                                        </p:tav>
                                        <p:tav tm="100000">
                                          <p:val>
                                            <p:strVal val="#ppt_w"/>
                                          </p:val>
                                        </p:tav>
                                      </p:tavLst>
                                    </p:anim>
                                    <p:anim calcmode="lin" valueType="num">
                                      <p:cBhvr>
                                        <p:cTn id="30" dur="4000" fill="hold"/>
                                        <p:tgtEl>
                                          <p:spTgt spid="9">
                                            <p:txEl>
                                              <p:pRg st="1" end="1"/>
                                            </p:txEl>
                                          </p:spTgt>
                                        </p:tgtEl>
                                        <p:attrNameLst>
                                          <p:attrName>ppt_h</p:attrName>
                                        </p:attrNameLst>
                                      </p:cBhvr>
                                      <p:tavLst>
                                        <p:tav tm="0">
                                          <p:val>
                                            <p:fltVal val="0"/>
                                          </p:val>
                                        </p:tav>
                                        <p:tav tm="100000">
                                          <p:val>
                                            <p:strVal val="#ppt_h"/>
                                          </p:val>
                                        </p:tav>
                                      </p:tavLst>
                                    </p:anim>
                                    <p:animEffect transition="in" filter="fade">
                                      <p:cBhvr>
                                        <p:cTn id="31" dur="40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7" name="Ondulado duplo 6"/>
          <p:cNvSpPr/>
          <p:nvPr/>
        </p:nvSpPr>
        <p:spPr bwMode="auto">
          <a:xfrm>
            <a:off x="3923928" y="486590"/>
            <a:ext cx="4968552" cy="4389415"/>
          </a:xfrm>
          <a:prstGeom prst="doubleWave">
            <a:avLst>
              <a:gd name="adj1" fmla="val 3852"/>
              <a:gd name="adj2" fmla="val 3554"/>
            </a:avLst>
          </a:prstGeom>
          <a:solidFill>
            <a:srgbClr val="D0B4BB"/>
          </a:solidFill>
          <a:ln w="3810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pt-BR" sz="2000" dirty="0">
                <a:solidFill>
                  <a:srgbClr val="333333"/>
                </a:solidFill>
                <a:latin typeface="arial" panose="020B0604020202020204" pitchFamily="34" charset="0"/>
              </a:rPr>
              <a:t>Passe pelo beco do Carrasco, ande pelas escadarias do Cascão, logo chegará a rua Triste-Feia. Uma indicação assim só mesmo em Lisboa.</a:t>
            </a:r>
          </a:p>
          <a:p>
            <a:pPr algn="ctr"/>
            <a:endParaRPr lang="pt-BR" sz="2000" dirty="0">
              <a:solidFill>
                <a:srgbClr val="333333"/>
              </a:solidFill>
              <a:latin typeface="arial" panose="020B0604020202020204" pitchFamily="34" charset="0"/>
            </a:endParaRPr>
          </a:p>
          <a:p>
            <a:pPr algn="ctr"/>
            <a:r>
              <a:rPr lang="pt-BR" sz="2000" dirty="0">
                <a:solidFill>
                  <a:srgbClr val="333333"/>
                </a:solidFill>
                <a:latin typeface="arial" panose="020B0604020202020204" pitchFamily="34" charset="0"/>
              </a:rPr>
              <a:t>Ande pelos becos de </a:t>
            </a:r>
            <a:r>
              <a:rPr lang="pt-BR" sz="2000" dirty="0">
                <a:solidFill>
                  <a:srgbClr val="FF0000"/>
                </a:solidFill>
                <a:latin typeface="arial" panose="020B0604020202020204" pitchFamily="34" charset="0"/>
              </a:rPr>
              <a:t>Santa Maria Maior</a:t>
            </a:r>
            <a:r>
              <a:rPr lang="pt-BR" sz="2000" dirty="0">
                <a:solidFill>
                  <a:srgbClr val="333333"/>
                </a:solidFill>
                <a:latin typeface="arial" panose="020B0604020202020204" pitchFamily="34" charset="0"/>
              </a:rPr>
              <a:t> com seus nomes curiosos:</a:t>
            </a:r>
          </a:p>
          <a:p>
            <a:pPr algn="ctr"/>
            <a:r>
              <a:rPr lang="pt-BR" sz="2000" dirty="0">
                <a:solidFill>
                  <a:srgbClr val="0070C0"/>
                </a:solidFill>
                <a:latin typeface="arial" panose="020B0604020202020204" pitchFamily="34" charset="0"/>
              </a:rPr>
              <a:t>Achada, Mil Patacas, Maria da Guerra, Bugio, Surra e do Recolhimento, </a:t>
            </a:r>
            <a:r>
              <a:rPr lang="pt-BR" sz="2000" dirty="0">
                <a:solidFill>
                  <a:schemeClr val="tx1">
                    <a:lumMod val="75000"/>
                    <a:lumOff val="25000"/>
                  </a:schemeClr>
                </a:solidFill>
                <a:latin typeface="arial" panose="020B0604020202020204" pitchFamily="34" charset="0"/>
              </a:rPr>
              <a:t>contemplado na foto. </a:t>
            </a:r>
            <a:endParaRPr lang="pt-BR" sz="2000" b="0" i="0" dirty="0">
              <a:solidFill>
                <a:schemeClr val="tx1">
                  <a:lumMod val="75000"/>
                  <a:lumOff val="25000"/>
                </a:schemeClr>
              </a:solidFill>
              <a:effectLst/>
              <a:latin typeface="arial" panose="020B0604020202020204" pitchFamily="34" charset="0"/>
            </a:endParaRPr>
          </a:p>
        </p:txBody>
      </p:sp>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149" y="267494"/>
            <a:ext cx="2314432" cy="2681613"/>
          </a:xfrm>
          <a:prstGeom prst="rect">
            <a:avLst/>
          </a:prstGeom>
          <a:ln>
            <a:solidFill>
              <a:srgbClr val="FFC0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Imagem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140720">
            <a:off x="745841" y="2614447"/>
            <a:ext cx="2951544" cy="2213658"/>
          </a:xfrm>
          <a:prstGeom prst="rect">
            <a:avLst/>
          </a:prstGeom>
          <a:ln w="28575">
            <a:solidFill>
              <a:srgbClr val="FFC000"/>
            </a:solidFill>
          </a:ln>
        </p:spPr>
      </p:pic>
    </p:spTree>
    <p:extLst>
      <p:ext uri="{BB962C8B-B14F-4D97-AF65-F5344CB8AC3E}">
        <p14:creationId xmlns:p14="http://schemas.microsoft.com/office/powerpoint/2010/main" val="36824189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38000">
        <p15:prstTrans prst="wind"/>
      </p:transition>
    </mc:Choice>
    <mc:Fallback xmlns="">
      <p:transition spd="slow" advClick="0"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anim calcmode="lin" valueType="num">
                                      <p:cBhvr>
                                        <p:cTn id="8" dur="4000" fill="hold"/>
                                        <p:tgtEl>
                                          <p:spTgt spid="5"/>
                                        </p:tgtEl>
                                        <p:attrNameLst>
                                          <p:attrName>ppt_x</p:attrName>
                                        </p:attrNameLst>
                                      </p:cBhvr>
                                      <p:tavLst>
                                        <p:tav tm="0">
                                          <p:val>
                                            <p:strVal val="#ppt_x"/>
                                          </p:val>
                                        </p:tav>
                                        <p:tav tm="100000">
                                          <p:val>
                                            <p:strVal val="#ppt_x"/>
                                          </p:val>
                                        </p:tav>
                                      </p:tavLst>
                                    </p:anim>
                                    <p:anim calcmode="lin" valueType="num">
                                      <p:cBhvr>
                                        <p:cTn id="9" dur="4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2" presetClass="entr" presetSubtype="4"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4000" fill="hold"/>
                                        <p:tgtEl>
                                          <p:spTgt spid="6"/>
                                        </p:tgtEl>
                                        <p:attrNameLst>
                                          <p:attrName>ppt_x</p:attrName>
                                        </p:attrNameLst>
                                      </p:cBhvr>
                                      <p:tavLst>
                                        <p:tav tm="0">
                                          <p:val>
                                            <p:strVal val="#ppt_x"/>
                                          </p:val>
                                        </p:tav>
                                        <p:tav tm="100000">
                                          <p:val>
                                            <p:strVal val="#ppt_x"/>
                                          </p:val>
                                        </p:tav>
                                      </p:tavLst>
                                    </p:anim>
                                    <p:anim calcmode="lin" valueType="num">
                                      <p:cBhvr additive="base">
                                        <p:cTn id="14" dur="4000" fill="hold"/>
                                        <p:tgtEl>
                                          <p:spTgt spid="6"/>
                                        </p:tgtEl>
                                        <p:attrNameLst>
                                          <p:attrName>ppt_y</p:attrName>
                                        </p:attrNameLst>
                                      </p:cBhvr>
                                      <p:tavLst>
                                        <p:tav tm="0">
                                          <p:val>
                                            <p:strVal val="1+#ppt_h/2"/>
                                          </p:val>
                                        </p:tav>
                                        <p:tav tm="100000">
                                          <p:val>
                                            <p:strVal val="#ppt_y"/>
                                          </p:val>
                                        </p:tav>
                                      </p:tavLst>
                                    </p:anim>
                                  </p:childTnLst>
                                </p:cTn>
                              </p:par>
                            </p:childTnLst>
                          </p:cTn>
                        </p:par>
                        <p:par>
                          <p:cTn id="15" fill="hold">
                            <p:stCondLst>
                              <p:cond delay="8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4000" fill="hold"/>
                                        <p:tgtEl>
                                          <p:spTgt spid="7"/>
                                        </p:tgtEl>
                                        <p:attrNameLst>
                                          <p:attrName>ppt_w</p:attrName>
                                        </p:attrNameLst>
                                      </p:cBhvr>
                                      <p:tavLst>
                                        <p:tav tm="0">
                                          <p:val>
                                            <p:fltVal val="0"/>
                                          </p:val>
                                        </p:tav>
                                        <p:tav tm="100000">
                                          <p:val>
                                            <p:strVal val="#ppt_w"/>
                                          </p:val>
                                        </p:tav>
                                      </p:tavLst>
                                    </p:anim>
                                    <p:anim calcmode="lin" valueType="num">
                                      <p:cBhvr>
                                        <p:cTn id="19" dur="4000" fill="hold"/>
                                        <p:tgtEl>
                                          <p:spTgt spid="7"/>
                                        </p:tgtEl>
                                        <p:attrNameLst>
                                          <p:attrName>ppt_h</p:attrName>
                                        </p:attrNameLst>
                                      </p:cBhvr>
                                      <p:tavLst>
                                        <p:tav tm="0">
                                          <p:val>
                                            <p:fltVal val="0"/>
                                          </p:val>
                                        </p:tav>
                                        <p:tav tm="100000">
                                          <p:val>
                                            <p:strVal val="#ppt_h"/>
                                          </p:val>
                                        </p:tav>
                                      </p:tavLst>
                                    </p:anim>
                                    <p:animEffect transition="in" filter="fade">
                                      <p:cBhvr>
                                        <p:cTn id="20" dur="4000"/>
                                        <p:tgtEl>
                                          <p:spTgt spid="7"/>
                                        </p:tgtEl>
                                      </p:cBhvr>
                                    </p:animEffect>
                                  </p:childTnLst>
                                </p:cTn>
                              </p:par>
                            </p:childTnLst>
                          </p:cTn>
                        </p:par>
                        <p:par>
                          <p:cTn id="21" fill="hold">
                            <p:stCondLst>
                              <p:cond delay="12000"/>
                            </p:stCondLst>
                            <p:childTnLst>
                              <p:par>
                                <p:cTn id="22" presetID="53" presetClass="entr" presetSubtype="16" fill="hold" nodeType="afterEffect">
                                  <p:stCondLst>
                                    <p:cond delay="0"/>
                                  </p:stCondLst>
                                  <p:childTnLst>
                                    <p:set>
                                      <p:cBhvr>
                                        <p:cTn id="23" dur="1" fill="hold">
                                          <p:stCondLst>
                                            <p:cond delay="0"/>
                                          </p:stCondLst>
                                        </p:cTn>
                                        <p:tgtEl>
                                          <p:spTgt spid="7">
                                            <p:txEl>
                                              <p:pRg st="0" end="0"/>
                                            </p:txEl>
                                          </p:spTgt>
                                        </p:tgtEl>
                                        <p:attrNameLst>
                                          <p:attrName>style.visibility</p:attrName>
                                        </p:attrNameLst>
                                      </p:cBhvr>
                                      <p:to>
                                        <p:strVal val="visible"/>
                                      </p:to>
                                    </p:set>
                                    <p:anim calcmode="lin" valueType="num">
                                      <p:cBhvr>
                                        <p:cTn id="24" dur="4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5" dur="40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26" dur="4000"/>
                                        <p:tgtEl>
                                          <p:spTgt spid="7">
                                            <p:txEl>
                                              <p:pRg st="0" end="0"/>
                                            </p:txEl>
                                          </p:spTgt>
                                        </p:tgtEl>
                                      </p:cBhvr>
                                    </p:animEffect>
                                  </p:childTnLst>
                                </p:cTn>
                              </p:par>
                            </p:childTnLst>
                          </p:cTn>
                        </p:par>
                        <p:par>
                          <p:cTn id="27" fill="hold">
                            <p:stCondLst>
                              <p:cond delay="16000"/>
                            </p:stCondLst>
                            <p:childTnLst>
                              <p:par>
                                <p:cTn id="28" presetID="53" presetClass="entr" presetSubtype="16" fill="hold" nodeType="afterEffect">
                                  <p:stCondLst>
                                    <p:cond delay="0"/>
                                  </p:stCondLst>
                                  <p:childTnLst>
                                    <p:set>
                                      <p:cBhvr>
                                        <p:cTn id="29" dur="1" fill="hold">
                                          <p:stCondLst>
                                            <p:cond delay="0"/>
                                          </p:stCondLst>
                                        </p:cTn>
                                        <p:tgtEl>
                                          <p:spTgt spid="7">
                                            <p:txEl>
                                              <p:pRg st="2" end="2"/>
                                            </p:txEl>
                                          </p:spTgt>
                                        </p:tgtEl>
                                        <p:attrNameLst>
                                          <p:attrName>style.visibility</p:attrName>
                                        </p:attrNameLst>
                                      </p:cBhvr>
                                      <p:to>
                                        <p:strVal val="visible"/>
                                      </p:to>
                                    </p:set>
                                    <p:anim calcmode="lin" valueType="num">
                                      <p:cBhvr>
                                        <p:cTn id="30" dur="4000" fill="hold"/>
                                        <p:tgtEl>
                                          <p:spTgt spid="7">
                                            <p:txEl>
                                              <p:pRg st="2" end="2"/>
                                            </p:txEl>
                                          </p:spTgt>
                                        </p:tgtEl>
                                        <p:attrNameLst>
                                          <p:attrName>ppt_w</p:attrName>
                                        </p:attrNameLst>
                                      </p:cBhvr>
                                      <p:tavLst>
                                        <p:tav tm="0">
                                          <p:val>
                                            <p:fltVal val="0"/>
                                          </p:val>
                                        </p:tav>
                                        <p:tav tm="100000">
                                          <p:val>
                                            <p:strVal val="#ppt_w"/>
                                          </p:val>
                                        </p:tav>
                                      </p:tavLst>
                                    </p:anim>
                                    <p:anim calcmode="lin" valueType="num">
                                      <p:cBhvr>
                                        <p:cTn id="31" dur="40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32" dur="4000"/>
                                        <p:tgtEl>
                                          <p:spTgt spid="7">
                                            <p:txEl>
                                              <p:pRg st="2" end="2"/>
                                            </p:txEl>
                                          </p:spTgt>
                                        </p:tgtEl>
                                      </p:cBhvr>
                                    </p:animEffect>
                                  </p:childTnLst>
                                </p:cTn>
                              </p:par>
                            </p:childTnLst>
                          </p:cTn>
                        </p:par>
                        <p:par>
                          <p:cTn id="33" fill="hold">
                            <p:stCondLst>
                              <p:cond delay="20000"/>
                            </p:stCondLst>
                            <p:childTnLst>
                              <p:par>
                                <p:cTn id="34" presetID="53" presetClass="entr" presetSubtype="16" fill="hold" nodeType="afterEffect">
                                  <p:stCondLst>
                                    <p:cond delay="0"/>
                                  </p:stCondLst>
                                  <p:childTnLst>
                                    <p:set>
                                      <p:cBhvr>
                                        <p:cTn id="35" dur="1" fill="hold">
                                          <p:stCondLst>
                                            <p:cond delay="0"/>
                                          </p:stCondLst>
                                        </p:cTn>
                                        <p:tgtEl>
                                          <p:spTgt spid="7">
                                            <p:txEl>
                                              <p:pRg st="3" end="3"/>
                                            </p:txEl>
                                          </p:spTgt>
                                        </p:tgtEl>
                                        <p:attrNameLst>
                                          <p:attrName>style.visibility</p:attrName>
                                        </p:attrNameLst>
                                      </p:cBhvr>
                                      <p:to>
                                        <p:strVal val="visible"/>
                                      </p:to>
                                    </p:set>
                                    <p:anim calcmode="lin" valueType="num">
                                      <p:cBhvr>
                                        <p:cTn id="36" dur="4000" fill="hold"/>
                                        <p:tgtEl>
                                          <p:spTgt spid="7">
                                            <p:txEl>
                                              <p:pRg st="3" end="3"/>
                                            </p:txEl>
                                          </p:spTgt>
                                        </p:tgtEl>
                                        <p:attrNameLst>
                                          <p:attrName>ppt_w</p:attrName>
                                        </p:attrNameLst>
                                      </p:cBhvr>
                                      <p:tavLst>
                                        <p:tav tm="0">
                                          <p:val>
                                            <p:fltVal val="0"/>
                                          </p:val>
                                        </p:tav>
                                        <p:tav tm="100000">
                                          <p:val>
                                            <p:strVal val="#ppt_w"/>
                                          </p:val>
                                        </p:tav>
                                      </p:tavLst>
                                    </p:anim>
                                    <p:anim calcmode="lin" valueType="num">
                                      <p:cBhvr>
                                        <p:cTn id="37" dur="40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38" dur="40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4000" b="-14000"/>
          </a:stretch>
        </a:blipFill>
        <a:effectLst/>
      </p:bgPr>
    </p:bg>
    <p:spTree>
      <p:nvGrpSpPr>
        <p:cNvPr id="1" name=""/>
        <p:cNvGrpSpPr/>
        <p:nvPr/>
      </p:nvGrpSpPr>
      <p:grpSpPr>
        <a:xfrm>
          <a:off x="0" y="0"/>
          <a:ext cx="0" cy="0"/>
          <a:chOff x="0" y="0"/>
          <a:chExt cx="0" cy="0"/>
        </a:xfrm>
      </p:grpSpPr>
      <p:sp>
        <p:nvSpPr>
          <p:cNvPr id="3"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7" name="Ondulado duplo 6"/>
          <p:cNvSpPr/>
          <p:nvPr/>
        </p:nvSpPr>
        <p:spPr bwMode="auto">
          <a:xfrm>
            <a:off x="4211960" y="486590"/>
            <a:ext cx="4824536" cy="4389415"/>
          </a:xfrm>
          <a:prstGeom prst="doubleWave">
            <a:avLst>
              <a:gd name="adj1" fmla="val 3852"/>
              <a:gd name="adj2" fmla="val 3554"/>
            </a:avLst>
          </a:prstGeom>
          <a:solidFill>
            <a:srgbClr val="D0B4BB"/>
          </a:solidFill>
          <a:ln w="3810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pt-BR" sz="2000" dirty="0">
                <a:solidFill>
                  <a:srgbClr val="333333"/>
                </a:solidFill>
                <a:latin typeface="Arial" panose="020B0604020202020204" pitchFamily="34" charset="0"/>
                <a:cs typeface="Arial" panose="020B0604020202020204" pitchFamily="34" charset="0"/>
              </a:rPr>
              <a:t>O Bonde chamado de elétrico em Lisboa, que tem no número 28, é um dos mais clássicos; amarelo por fora e o interior forrado de madeira. Com ele, percorrem-se os bairros históricos, partindo da Praça Martim Moniz. Sobe sacolejando as ladeiras de Alfama, atravessa a Baixa, o Chiado, Santos e chega em Campo de Ourique, pertinho da Casa onde morou Fernando Pessoa.</a:t>
            </a:r>
            <a:endParaRPr kumimoji="0" lang="pt-BR" sz="2000" b="0" i="0" u="none" strike="noStrike" cap="none" normalizeH="0" baseline="0" dirty="0">
              <a:ln>
                <a:noFill/>
              </a:ln>
              <a:solidFill>
                <a:srgbClr val="EBD8B7"/>
              </a:solidFill>
              <a:effectLst/>
              <a:latin typeface="Arial" panose="020B0604020202020204" pitchFamily="34" charset="0"/>
              <a:cs typeface="Arial" panose="020B0604020202020204" pitchFamily="34" charset="0"/>
            </a:endParaRPr>
          </a:p>
        </p:txBody>
      </p:sp>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94798">
            <a:off x="529087" y="292672"/>
            <a:ext cx="3300708" cy="2202191"/>
          </a:xfrm>
          <a:prstGeom prst="ellipse">
            <a:avLst/>
          </a:prstGeom>
          <a:ln w="28575"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28534">
            <a:off x="877046" y="2451185"/>
            <a:ext cx="3236979" cy="2427734"/>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623455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42000">
        <p15:prstTrans prst="wind"/>
      </p:transition>
    </mc:Choice>
    <mc:Fallback xmlns="">
      <p:transition spd="slow" advClick="0"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anim calcmode="lin" valueType="num">
                                      <p:cBhvr>
                                        <p:cTn id="8" dur="4000" fill="hold"/>
                                        <p:tgtEl>
                                          <p:spTgt spid="2"/>
                                        </p:tgtEl>
                                        <p:attrNameLst>
                                          <p:attrName>ppt_x</p:attrName>
                                        </p:attrNameLst>
                                      </p:cBhvr>
                                      <p:tavLst>
                                        <p:tav tm="0">
                                          <p:val>
                                            <p:strVal val="#ppt_x"/>
                                          </p:val>
                                        </p:tav>
                                        <p:tav tm="100000">
                                          <p:val>
                                            <p:strVal val="#ppt_x"/>
                                          </p:val>
                                        </p:tav>
                                      </p:tavLst>
                                    </p:anim>
                                    <p:anim calcmode="lin" valueType="num">
                                      <p:cBhvr>
                                        <p:cTn id="9" dur="4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4000" fill="hold"/>
                                        <p:tgtEl>
                                          <p:spTgt spid="4"/>
                                        </p:tgtEl>
                                        <p:attrNameLst>
                                          <p:attrName>ppt_x</p:attrName>
                                        </p:attrNameLst>
                                      </p:cBhvr>
                                      <p:tavLst>
                                        <p:tav tm="0">
                                          <p:val>
                                            <p:strVal val="#ppt_x"/>
                                          </p:val>
                                        </p:tav>
                                        <p:tav tm="100000">
                                          <p:val>
                                            <p:strVal val="#ppt_x"/>
                                          </p:val>
                                        </p:tav>
                                      </p:tavLst>
                                    </p:anim>
                                    <p:anim calcmode="lin" valueType="num">
                                      <p:cBhvr additive="base">
                                        <p:cTn id="14" dur="4000" fill="hold"/>
                                        <p:tgtEl>
                                          <p:spTgt spid="4"/>
                                        </p:tgtEl>
                                        <p:attrNameLst>
                                          <p:attrName>ppt_y</p:attrName>
                                        </p:attrNameLst>
                                      </p:cBhvr>
                                      <p:tavLst>
                                        <p:tav tm="0">
                                          <p:val>
                                            <p:strVal val="1+#ppt_h/2"/>
                                          </p:val>
                                        </p:tav>
                                        <p:tav tm="100000">
                                          <p:val>
                                            <p:strVal val="#ppt_y"/>
                                          </p:val>
                                        </p:tav>
                                      </p:tavLst>
                                    </p:anim>
                                  </p:childTnLst>
                                </p:cTn>
                              </p:par>
                            </p:childTnLst>
                          </p:cTn>
                        </p:par>
                        <p:par>
                          <p:cTn id="15" fill="hold">
                            <p:stCondLst>
                              <p:cond delay="8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4000" fill="hold"/>
                                        <p:tgtEl>
                                          <p:spTgt spid="7"/>
                                        </p:tgtEl>
                                        <p:attrNameLst>
                                          <p:attrName>ppt_w</p:attrName>
                                        </p:attrNameLst>
                                      </p:cBhvr>
                                      <p:tavLst>
                                        <p:tav tm="0">
                                          <p:val>
                                            <p:fltVal val="0"/>
                                          </p:val>
                                        </p:tav>
                                        <p:tav tm="100000">
                                          <p:val>
                                            <p:strVal val="#ppt_w"/>
                                          </p:val>
                                        </p:tav>
                                      </p:tavLst>
                                    </p:anim>
                                    <p:anim calcmode="lin" valueType="num">
                                      <p:cBhvr>
                                        <p:cTn id="19" dur="4000" fill="hold"/>
                                        <p:tgtEl>
                                          <p:spTgt spid="7"/>
                                        </p:tgtEl>
                                        <p:attrNameLst>
                                          <p:attrName>ppt_h</p:attrName>
                                        </p:attrNameLst>
                                      </p:cBhvr>
                                      <p:tavLst>
                                        <p:tav tm="0">
                                          <p:val>
                                            <p:fltVal val="0"/>
                                          </p:val>
                                        </p:tav>
                                        <p:tav tm="100000">
                                          <p:val>
                                            <p:strVal val="#ppt_h"/>
                                          </p:val>
                                        </p:tav>
                                      </p:tavLst>
                                    </p:anim>
                                    <p:animEffect transition="in" filter="fade">
                                      <p:cBhvr>
                                        <p:cTn id="20" dur="4000"/>
                                        <p:tgtEl>
                                          <p:spTgt spid="7"/>
                                        </p:tgtEl>
                                      </p:cBhvr>
                                    </p:animEffect>
                                  </p:childTnLst>
                                </p:cTn>
                              </p:par>
                            </p:childTnLst>
                          </p:cTn>
                        </p:par>
                        <p:par>
                          <p:cTn id="21" fill="hold">
                            <p:stCondLst>
                              <p:cond delay="12000"/>
                            </p:stCondLst>
                            <p:childTnLst>
                              <p:par>
                                <p:cTn id="22" presetID="53" presetClass="entr" presetSubtype="16" fill="hold" nodeType="afterEffect">
                                  <p:stCondLst>
                                    <p:cond delay="0"/>
                                  </p:stCondLst>
                                  <p:childTnLst>
                                    <p:set>
                                      <p:cBhvr>
                                        <p:cTn id="23" dur="1" fill="hold">
                                          <p:stCondLst>
                                            <p:cond delay="0"/>
                                          </p:stCondLst>
                                        </p:cTn>
                                        <p:tgtEl>
                                          <p:spTgt spid="7">
                                            <p:txEl>
                                              <p:pRg st="0" end="0"/>
                                            </p:txEl>
                                          </p:spTgt>
                                        </p:tgtEl>
                                        <p:attrNameLst>
                                          <p:attrName>style.visibility</p:attrName>
                                        </p:attrNameLst>
                                      </p:cBhvr>
                                      <p:to>
                                        <p:strVal val="visible"/>
                                      </p:to>
                                    </p:set>
                                    <p:anim calcmode="lin" valueType="num">
                                      <p:cBhvr>
                                        <p:cTn id="24" dur="4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5" dur="40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26" dur="4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3000" b="-13000"/>
          </a:stretch>
        </a:blipFill>
        <a:effectLst/>
      </p:bgPr>
    </p:bg>
    <p:spTree>
      <p:nvGrpSpPr>
        <p:cNvPr id="1" name=""/>
        <p:cNvGrpSpPr/>
        <p:nvPr/>
      </p:nvGrpSpPr>
      <p:grpSpPr>
        <a:xfrm>
          <a:off x="0" y="0"/>
          <a:ext cx="0" cy="0"/>
          <a:chOff x="0" y="0"/>
          <a:chExt cx="0" cy="0"/>
        </a:xfrm>
      </p:grpSpPr>
      <p:sp>
        <p:nvSpPr>
          <p:cNvPr id="3"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7" name="Ondulado duplo 6"/>
          <p:cNvSpPr/>
          <p:nvPr/>
        </p:nvSpPr>
        <p:spPr bwMode="auto">
          <a:xfrm>
            <a:off x="3923928" y="486590"/>
            <a:ext cx="4968552" cy="4389415"/>
          </a:xfrm>
          <a:prstGeom prst="doubleWave">
            <a:avLst>
              <a:gd name="adj1" fmla="val 3852"/>
              <a:gd name="adj2" fmla="val 3554"/>
            </a:avLst>
          </a:prstGeom>
          <a:solidFill>
            <a:srgbClr val="D0B4BB"/>
          </a:solidFill>
          <a:ln w="3810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pt-BR" sz="2000" dirty="0">
                <a:solidFill>
                  <a:srgbClr val="1D1D1D"/>
                </a:solidFill>
                <a:latin typeface="Helvetica" panose="020B0604020202020204" pitchFamily="34" charset="0"/>
              </a:rPr>
              <a:t>Lisboa é uma cidade de arquitetura belíssima, movimento intenso e muito charme. Seus miradouros revelam toda essa beleza por meio de ângulos diferenciados. Conheça e contemple os principais miradouros de Lisboa.</a:t>
            </a:r>
          </a:p>
          <a:p>
            <a:pPr algn="ctr"/>
            <a:r>
              <a:rPr lang="pt-BR" sz="2000" dirty="0">
                <a:solidFill>
                  <a:srgbClr val="1D1D1D"/>
                </a:solidFill>
                <a:latin typeface="Helvetica" panose="020B0604020202020204" pitchFamily="34" charset="0"/>
              </a:rPr>
              <a:t> Assim, o ideal é começar pelo bairro alto, que traz uma linda vista de Lisboa à noite, principalmente do Castelo de São Jorge, mostrado na terceira foto.</a:t>
            </a:r>
          </a:p>
          <a:p>
            <a:r>
              <a:rPr lang="pt-BR" sz="2000" dirty="0">
                <a:solidFill>
                  <a:srgbClr val="1D1D1D"/>
                </a:solidFill>
                <a:latin typeface="Helvetica" panose="020B0604020202020204" pitchFamily="34" charset="0"/>
              </a:rPr>
              <a:t> </a:t>
            </a:r>
          </a:p>
          <a:p>
            <a:endParaRPr lang="pt-BR" sz="2000" dirty="0">
              <a:solidFill>
                <a:srgbClr val="1D1D1D"/>
              </a:solidFill>
              <a:latin typeface="Helvetica" panose="020B0604020202020204" pitchFamily="34" charset="0"/>
            </a:endParaRPr>
          </a:p>
          <a:p>
            <a:r>
              <a:rPr lang="pt-BR" sz="2000" dirty="0">
                <a:solidFill>
                  <a:srgbClr val="1D1D1D"/>
                </a:solidFill>
                <a:latin typeface="Helvetica" panose="020B0604020202020204" pitchFamily="34" charset="0"/>
              </a:rPr>
              <a:t> </a:t>
            </a:r>
            <a:endParaRPr lang="pt-BR" sz="2000" b="0" i="0" dirty="0">
              <a:solidFill>
                <a:srgbClr val="1D1D1D"/>
              </a:solidFill>
              <a:effectLst/>
              <a:latin typeface="Helvetica" panose="020B0604020202020204" pitchFamily="34" charset="0"/>
            </a:endParaRPr>
          </a:p>
        </p:txBody>
      </p:sp>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176" y="252400"/>
            <a:ext cx="2466975" cy="1847850"/>
          </a:xfrm>
          <a:prstGeom prst="rect">
            <a:avLst/>
          </a:prstGeom>
          <a:ln>
            <a:solidFill>
              <a:srgbClr val="FFC0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4" name="Image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041951">
            <a:off x="296236" y="1857375"/>
            <a:ext cx="3200400" cy="1428750"/>
          </a:xfrm>
          <a:prstGeom prst="roundRect">
            <a:avLst>
              <a:gd name="adj" fmla="val 16667"/>
            </a:avLst>
          </a:prstGeom>
          <a:ln>
            <a:solidFill>
              <a:srgbClr val="FFC000"/>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Image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83229">
            <a:off x="600549" y="3317543"/>
            <a:ext cx="2857500" cy="1600200"/>
          </a:xfrm>
          <a:prstGeom prst="roundRect">
            <a:avLst>
              <a:gd name="adj" fmla="val 16667"/>
            </a:avLst>
          </a:prstGeom>
          <a:ln>
            <a:solidFill>
              <a:srgbClr val="FFC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664643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41000">
        <p15:prstTrans prst="wind"/>
      </p:transition>
    </mc:Choice>
    <mc:Fallback xmlns="">
      <p:transition spd="slow" advClick="0"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anim calcmode="lin" valueType="num">
                                      <p:cBhvr>
                                        <p:cTn id="8" dur="4000" fill="hold"/>
                                        <p:tgtEl>
                                          <p:spTgt spid="2"/>
                                        </p:tgtEl>
                                        <p:attrNameLst>
                                          <p:attrName>ppt_x</p:attrName>
                                        </p:attrNameLst>
                                      </p:cBhvr>
                                      <p:tavLst>
                                        <p:tav tm="0">
                                          <p:val>
                                            <p:strVal val="#ppt_x"/>
                                          </p:val>
                                        </p:tav>
                                        <p:tav tm="100000">
                                          <p:val>
                                            <p:strVal val="#ppt_x"/>
                                          </p:val>
                                        </p:tav>
                                      </p:tavLst>
                                    </p:anim>
                                    <p:anim calcmode="lin" valueType="num">
                                      <p:cBhvr>
                                        <p:cTn id="9" dur="4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4000" fill="hold"/>
                                        <p:tgtEl>
                                          <p:spTgt spid="4"/>
                                        </p:tgtEl>
                                        <p:attrNameLst>
                                          <p:attrName>ppt_x</p:attrName>
                                        </p:attrNameLst>
                                      </p:cBhvr>
                                      <p:tavLst>
                                        <p:tav tm="0">
                                          <p:val>
                                            <p:strVal val="#ppt_x"/>
                                          </p:val>
                                        </p:tav>
                                        <p:tav tm="100000">
                                          <p:val>
                                            <p:strVal val="#ppt_x"/>
                                          </p:val>
                                        </p:tav>
                                      </p:tavLst>
                                    </p:anim>
                                    <p:anim calcmode="lin" valueType="num">
                                      <p:cBhvr additive="base">
                                        <p:cTn id="14" dur="4000" fill="hold"/>
                                        <p:tgtEl>
                                          <p:spTgt spid="4"/>
                                        </p:tgtEl>
                                        <p:attrNameLst>
                                          <p:attrName>ppt_y</p:attrName>
                                        </p:attrNameLst>
                                      </p:cBhvr>
                                      <p:tavLst>
                                        <p:tav tm="0">
                                          <p:val>
                                            <p:strVal val="1+#ppt_h/2"/>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4000"/>
                                        <p:tgtEl>
                                          <p:spTgt spid="5"/>
                                        </p:tgtEl>
                                      </p:cBhvr>
                                    </p:animEffect>
                                    <p:anim calcmode="lin" valueType="num">
                                      <p:cBhvr>
                                        <p:cTn id="18" dur="4000" fill="hold"/>
                                        <p:tgtEl>
                                          <p:spTgt spid="5"/>
                                        </p:tgtEl>
                                        <p:attrNameLst>
                                          <p:attrName>ppt_x</p:attrName>
                                        </p:attrNameLst>
                                      </p:cBhvr>
                                      <p:tavLst>
                                        <p:tav tm="0">
                                          <p:val>
                                            <p:strVal val="#ppt_x"/>
                                          </p:val>
                                        </p:tav>
                                        <p:tav tm="100000">
                                          <p:val>
                                            <p:strVal val="#ppt_x"/>
                                          </p:val>
                                        </p:tav>
                                      </p:tavLst>
                                    </p:anim>
                                    <p:anim calcmode="lin" valueType="num">
                                      <p:cBhvr>
                                        <p:cTn id="19" dur="40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8000"/>
                            </p:stCondLst>
                            <p:childTnLst>
                              <p:par>
                                <p:cTn id="21" presetID="53" presetClass="entr" presetSubtype="16"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4000" fill="hold"/>
                                        <p:tgtEl>
                                          <p:spTgt spid="7"/>
                                        </p:tgtEl>
                                        <p:attrNameLst>
                                          <p:attrName>ppt_w</p:attrName>
                                        </p:attrNameLst>
                                      </p:cBhvr>
                                      <p:tavLst>
                                        <p:tav tm="0">
                                          <p:val>
                                            <p:fltVal val="0"/>
                                          </p:val>
                                        </p:tav>
                                        <p:tav tm="100000">
                                          <p:val>
                                            <p:strVal val="#ppt_w"/>
                                          </p:val>
                                        </p:tav>
                                      </p:tavLst>
                                    </p:anim>
                                    <p:anim calcmode="lin" valueType="num">
                                      <p:cBhvr>
                                        <p:cTn id="24" dur="4000" fill="hold"/>
                                        <p:tgtEl>
                                          <p:spTgt spid="7"/>
                                        </p:tgtEl>
                                        <p:attrNameLst>
                                          <p:attrName>ppt_h</p:attrName>
                                        </p:attrNameLst>
                                      </p:cBhvr>
                                      <p:tavLst>
                                        <p:tav tm="0">
                                          <p:val>
                                            <p:fltVal val="0"/>
                                          </p:val>
                                        </p:tav>
                                        <p:tav tm="100000">
                                          <p:val>
                                            <p:strVal val="#ppt_h"/>
                                          </p:val>
                                        </p:tav>
                                      </p:tavLst>
                                    </p:anim>
                                    <p:animEffect transition="in" filter="fade">
                                      <p:cBhvr>
                                        <p:cTn id="25" dur="4000"/>
                                        <p:tgtEl>
                                          <p:spTgt spid="7"/>
                                        </p:tgtEl>
                                      </p:cBhvr>
                                    </p:animEffect>
                                  </p:childTnLst>
                                </p:cTn>
                              </p:par>
                            </p:childTnLst>
                          </p:cTn>
                        </p:par>
                        <p:par>
                          <p:cTn id="26" fill="hold">
                            <p:stCondLst>
                              <p:cond delay="12000"/>
                            </p:stCondLst>
                            <p:childTnLst>
                              <p:par>
                                <p:cTn id="27" presetID="53" presetClass="entr" presetSubtype="16" fill="hold" nodeType="afterEffect">
                                  <p:stCondLst>
                                    <p:cond delay="0"/>
                                  </p:stCondLst>
                                  <p:childTnLst>
                                    <p:set>
                                      <p:cBhvr>
                                        <p:cTn id="28" dur="1" fill="hold">
                                          <p:stCondLst>
                                            <p:cond delay="0"/>
                                          </p:stCondLst>
                                        </p:cTn>
                                        <p:tgtEl>
                                          <p:spTgt spid="7">
                                            <p:txEl>
                                              <p:pRg st="0" end="0"/>
                                            </p:txEl>
                                          </p:spTgt>
                                        </p:tgtEl>
                                        <p:attrNameLst>
                                          <p:attrName>style.visibility</p:attrName>
                                        </p:attrNameLst>
                                      </p:cBhvr>
                                      <p:to>
                                        <p:strVal val="visible"/>
                                      </p:to>
                                    </p:set>
                                    <p:anim calcmode="lin" valueType="num">
                                      <p:cBhvr>
                                        <p:cTn id="29" dur="4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30" dur="40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31" dur="4000"/>
                                        <p:tgtEl>
                                          <p:spTgt spid="7">
                                            <p:txEl>
                                              <p:pRg st="0" end="0"/>
                                            </p:txEl>
                                          </p:spTgt>
                                        </p:tgtEl>
                                      </p:cBhvr>
                                    </p:animEffect>
                                  </p:childTnLst>
                                </p:cTn>
                              </p:par>
                            </p:childTnLst>
                          </p:cTn>
                        </p:par>
                        <p:par>
                          <p:cTn id="32" fill="hold">
                            <p:stCondLst>
                              <p:cond delay="16000"/>
                            </p:stCondLst>
                            <p:childTnLst>
                              <p:par>
                                <p:cTn id="33" presetID="53" presetClass="entr" presetSubtype="16" fill="hold" nodeType="afterEffect">
                                  <p:stCondLst>
                                    <p:cond delay="0"/>
                                  </p:stCondLst>
                                  <p:childTnLst>
                                    <p:set>
                                      <p:cBhvr>
                                        <p:cTn id="34" dur="1" fill="hold">
                                          <p:stCondLst>
                                            <p:cond delay="0"/>
                                          </p:stCondLst>
                                        </p:cTn>
                                        <p:tgtEl>
                                          <p:spTgt spid="7">
                                            <p:txEl>
                                              <p:pRg st="1" end="1"/>
                                            </p:txEl>
                                          </p:spTgt>
                                        </p:tgtEl>
                                        <p:attrNameLst>
                                          <p:attrName>style.visibility</p:attrName>
                                        </p:attrNameLst>
                                      </p:cBhvr>
                                      <p:to>
                                        <p:strVal val="visible"/>
                                      </p:to>
                                    </p:set>
                                    <p:anim calcmode="lin" valueType="num">
                                      <p:cBhvr>
                                        <p:cTn id="35" dur="4000" fill="hold"/>
                                        <p:tgtEl>
                                          <p:spTgt spid="7">
                                            <p:txEl>
                                              <p:pRg st="1" end="1"/>
                                            </p:txEl>
                                          </p:spTgt>
                                        </p:tgtEl>
                                        <p:attrNameLst>
                                          <p:attrName>ppt_w</p:attrName>
                                        </p:attrNameLst>
                                      </p:cBhvr>
                                      <p:tavLst>
                                        <p:tav tm="0">
                                          <p:val>
                                            <p:fltVal val="0"/>
                                          </p:val>
                                        </p:tav>
                                        <p:tav tm="100000">
                                          <p:val>
                                            <p:strVal val="#ppt_w"/>
                                          </p:val>
                                        </p:tav>
                                      </p:tavLst>
                                    </p:anim>
                                    <p:anim calcmode="lin" valueType="num">
                                      <p:cBhvr>
                                        <p:cTn id="36" dur="40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37" dur="40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3"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
        <p:nvSpPr>
          <p:cNvPr id="7" name="Ondulado duplo 6"/>
          <p:cNvSpPr/>
          <p:nvPr/>
        </p:nvSpPr>
        <p:spPr bwMode="auto">
          <a:xfrm>
            <a:off x="3332768" y="616288"/>
            <a:ext cx="5604201" cy="4389415"/>
          </a:xfrm>
          <a:prstGeom prst="doubleWave">
            <a:avLst>
              <a:gd name="adj1" fmla="val 3852"/>
              <a:gd name="adj2" fmla="val 3554"/>
            </a:avLst>
          </a:prstGeom>
          <a:solidFill>
            <a:srgbClr val="D0B4BB"/>
          </a:solidFill>
          <a:ln w="3810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lvl="0" algn="ctr"/>
            <a:r>
              <a:rPr lang="pt-BR" dirty="0">
                <a:solidFill>
                  <a:srgbClr val="000000"/>
                </a:solidFill>
              </a:rPr>
              <a:t>Uma guitarra baixinho. Numa viela sombria. Entoa um fado velhinho. É noite na Mouraria. Apita um barco no Tejo. Na rua passa uma rufia. Em cada boca há um beijo. É noite na Mouraria. Tudo é fado. Tudo é vida. Tudo é amor sem guarida. Dor, sentimento, alegria. Tudo é fado. Tudo é sorte. Retalhos de vida e morte. É noite na Mouraria. Cai o luar na viela. Perdida saudade ao vento. No céu queima-se uma estrela. Na ruela há um lamento. Lamento de amor que é fado. Dando ao pensar nostalgia. O tempo passa apressado. É noite na Mouraria.</a:t>
            </a:r>
          </a:p>
        </p:txBody>
      </p:sp>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435287">
            <a:off x="663765" y="393202"/>
            <a:ext cx="2032757" cy="2395104"/>
          </a:xfrm>
          <a:prstGeom prst="rect">
            <a:avLst/>
          </a:prstGeom>
          <a:ln>
            <a:solidFill>
              <a:srgbClr val="FFC000"/>
            </a:solidFill>
          </a:ln>
          <a:effectLst>
            <a:softEdge rad="112500"/>
          </a:effectLst>
        </p:spPr>
      </p:pic>
      <p:pic>
        <p:nvPicPr>
          <p:cNvPr id="5" name="Image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690" y="2499742"/>
            <a:ext cx="3337190" cy="2302661"/>
          </a:xfrm>
          <a:prstGeom prst="ellipse">
            <a:avLst/>
          </a:prstGeom>
          <a:ln w="1905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CaixaDeTexto 5"/>
          <p:cNvSpPr txBox="1"/>
          <p:nvPr/>
        </p:nvSpPr>
        <p:spPr>
          <a:xfrm>
            <a:off x="3373337" y="134989"/>
            <a:ext cx="5100145" cy="369332"/>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pPr algn="ctr"/>
            <a:r>
              <a:rPr lang="pt-BR" dirty="0">
                <a:solidFill>
                  <a:schemeClr val="bg1"/>
                </a:solidFill>
              </a:rPr>
              <a:t>Letra de um Fado no bairro de Mouraria em Lisboa </a:t>
            </a:r>
          </a:p>
        </p:txBody>
      </p:sp>
    </p:spTree>
    <p:extLst>
      <p:ext uri="{BB962C8B-B14F-4D97-AF65-F5344CB8AC3E}">
        <p14:creationId xmlns:p14="http://schemas.microsoft.com/office/powerpoint/2010/main" val="22272105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55000">
        <p15:prstTrans prst="wind"/>
      </p:transition>
    </mc:Choice>
    <mc:Fallback xmlns="">
      <p:transition spd="slow" advClick="0" advTm="5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4000"/>
                                        <p:tgtEl>
                                          <p:spTgt spid="5"/>
                                        </p:tgtEl>
                                      </p:cBhvr>
                                    </p:animEffect>
                                    <p:anim calcmode="lin" valueType="num">
                                      <p:cBhvr>
                                        <p:cTn id="14" dur="4000" fill="hold"/>
                                        <p:tgtEl>
                                          <p:spTgt spid="5"/>
                                        </p:tgtEl>
                                        <p:attrNameLst>
                                          <p:attrName>ppt_x</p:attrName>
                                        </p:attrNameLst>
                                      </p:cBhvr>
                                      <p:tavLst>
                                        <p:tav tm="0">
                                          <p:val>
                                            <p:strVal val="#ppt_x"/>
                                          </p:val>
                                        </p:tav>
                                        <p:tav tm="100000">
                                          <p:val>
                                            <p:strVal val="#ppt_x"/>
                                          </p:val>
                                        </p:tav>
                                      </p:tavLst>
                                    </p:anim>
                                    <p:anim calcmode="lin" valueType="num">
                                      <p:cBhvr>
                                        <p:cTn id="15" dur="4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53" presetClass="entr" presetSubtype="16"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4000" fill="hold"/>
                                        <p:tgtEl>
                                          <p:spTgt spid="6"/>
                                        </p:tgtEl>
                                        <p:attrNameLst>
                                          <p:attrName>ppt_w</p:attrName>
                                        </p:attrNameLst>
                                      </p:cBhvr>
                                      <p:tavLst>
                                        <p:tav tm="0">
                                          <p:val>
                                            <p:fltVal val="0"/>
                                          </p:val>
                                        </p:tav>
                                        <p:tav tm="100000">
                                          <p:val>
                                            <p:strVal val="#ppt_w"/>
                                          </p:val>
                                        </p:tav>
                                      </p:tavLst>
                                    </p:anim>
                                    <p:anim calcmode="lin" valueType="num">
                                      <p:cBhvr>
                                        <p:cTn id="20" dur="4000" fill="hold"/>
                                        <p:tgtEl>
                                          <p:spTgt spid="6"/>
                                        </p:tgtEl>
                                        <p:attrNameLst>
                                          <p:attrName>ppt_h</p:attrName>
                                        </p:attrNameLst>
                                      </p:cBhvr>
                                      <p:tavLst>
                                        <p:tav tm="0">
                                          <p:val>
                                            <p:fltVal val="0"/>
                                          </p:val>
                                        </p:tav>
                                        <p:tav tm="100000">
                                          <p:val>
                                            <p:strVal val="#ppt_h"/>
                                          </p:val>
                                        </p:tav>
                                      </p:tavLst>
                                    </p:anim>
                                    <p:animEffect transition="in" filter="fade">
                                      <p:cBhvr>
                                        <p:cTn id="21" dur="4000"/>
                                        <p:tgtEl>
                                          <p:spTgt spid="6"/>
                                        </p:tgtEl>
                                      </p:cBhvr>
                                    </p:animEffect>
                                  </p:childTnLst>
                                </p:cTn>
                              </p:par>
                            </p:childTnLst>
                          </p:cTn>
                        </p:par>
                        <p:par>
                          <p:cTn id="22" fill="hold">
                            <p:stCondLst>
                              <p:cond delay="12000"/>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4000" fill="hold"/>
                                        <p:tgtEl>
                                          <p:spTgt spid="7"/>
                                        </p:tgtEl>
                                        <p:attrNameLst>
                                          <p:attrName>ppt_w</p:attrName>
                                        </p:attrNameLst>
                                      </p:cBhvr>
                                      <p:tavLst>
                                        <p:tav tm="0">
                                          <p:val>
                                            <p:fltVal val="0"/>
                                          </p:val>
                                        </p:tav>
                                        <p:tav tm="100000">
                                          <p:val>
                                            <p:strVal val="#ppt_w"/>
                                          </p:val>
                                        </p:tav>
                                      </p:tavLst>
                                    </p:anim>
                                    <p:anim calcmode="lin" valueType="num">
                                      <p:cBhvr>
                                        <p:cTn id="26" dur="4000" fill="hold"/>
                                        <p:tgtEl>
                                          <p:spTgt spid="7"/>
                                        </p:tgtEl>
                                        <p:attrNameLst>
                                          <p:attrName>ppt_h</p:attrName>
                                        </p:attrNameLst>
                                      </p:cBhvr>
                                      <p:tavLst>
                                        <p:tav tm="0">
                                          <p:val>
                                            <p:fltVal val="0"/>
                                          </p:val>
                                        </p:tav>
                                        <p:tav tm="100000">
                                          <p:val>
                                            <p:strVal val="#ppt_h"/>
                                          </p:val>
                                        </p:tav>
                                      </p:tavLst>
                                    </p:anim>
                                    <p:animEffect transition="in" filter="fade">
                                      <p:cBhvr>
                                        <p:cTn id="27" dur="4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107504" y="123478"/>
            <a:ext cx="4320480" cy="2554545"/>
          </a:xfrm>
          <a:prstGeom prst="rect">
            <a:avLst/>
          </a:prstGeom>
        </p:spPr>
        <p:txBody>
          <a:bodyPr wrap="square">
            <a:spAutoFit/>
          </a:bodyPr>
          <a:lstStyle/>
          <a:p>
            <a:pPr lvl="0" algn="ctr"/>
            <a:r>
              <a:rPr lang="pt-BR" sz="2000" dirty="0">
                <a:solidFill>
                  <a:prstClr val="white"/>
                </a:solidFill>
                <a:latin typeface="Arial" panose="020B0604020202020204" pitchFamily="34" charset="0"/>
              </a:rPr>
              <a:t>Começo a despedir-me e já com uma enorme saudade, crescendo um sentimento de nostalgia. A sensação tem sido de sentir o tempo passar entre os dedos e a incapacidade de o fazer parar.</a:t>
            </a:r>
          </a:p>
          <a:p>
            <a:pPr lvl="0" algn="ctr"/>
            <a:r>
              <a:rPr lang="pt-BR" sz="2000" dirty="0">
                <a:solidFill>
                  <a:srgbClr val="FFFF00"/>
                </a:solidFill>
                <a:latin typeface="Arial" panose="020B0604020202020204" pitchFamily="34" charset="0"/>
              </a:rPr>
              <a:t>Respirei história, </a:t>
            </a:r>
            <a:r>
              <a:rPr lang="pt-BR" sz="2000" dirty="0">
                <a:solidFill>
                  <a:prstClr val="white"/>
                </a:solidFill>
                <a:latin typeface="Arial" panose="020B0604020202020204" pitchFamily="34" charset="0"/>
              </a:rPr>
              <a:t>(pessoas, fados, bondes, escadarias e becos).</a:t>
            </a:r>
            <a:endParaRPr lang="pt-BR" dirty="0"/>
          </a:p>
        </p:txBody>
      </p:sp>
      <p:sp>
        <p:nvSpPr>
          <p:cNvPr id="3" name="Rectangle 33"/>
          <p:cNvSpPr>
            <a:spLocks noChangeArrowheads="1"/>
          </p:cNvSpPr>
          <p:nvPr/>
        </p:nvSpPr>
        <p:spPr bwMode="auto">
          <a:xfrm>
            <a:off x="0" y="0"/>
            <a:ext cx="9144000"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sz="2400" kern="0" dirty="0">
              <a:solidFill>
                <a:srgbClr val="000000"/>
              </a:solidFill>
              <a:latin typeface="Calibri"/>
            </a:endParaRPr>
          </a:p>
        </p:txBody>
      </p:sp>
    </p:spTree>
    <p:extLst>
      <p:ext uri="{BB962C8B-B14F-4D97-AF65-F5344CB8AC3E}">
        <p14:creationId xmlns:p14="http://schemas.microsoft.com/office/powerpoint/2010/main" val="36157642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35000">
        <p15:prstTrans prst="wind"/>
      </p:transition>
    </mc:Choice>
    <mc:Fallback xmlns="">
      <p:transition spd="slow"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7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7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7000"/>
                                        <p:tgtEl>
                                          <p:spTgt spid="2">
                                            <p:txEl>
                                              <p:pRg st="0" end="0"/>
                                            </p:txEl>
                                          </p:spTgt>
                                        </p:tgtEl>
                                      </p:cBhvr>
                                    </p:animEffect>
                                  </p:childTnLst>
                                </p:cTn>
                              </p:par>
                            </p:childTnLst>
                          </p:cTn>
                        </p:par>
                        <p:par>
                          <p:cTn id="10" fill="hold">
                            <p:stCondLst>
                              <p:cond delay="700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7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7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7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 b="1000"/>
          </a:stretch>
        </a:blipFill>
        <a:effectLst/>
      </p:bgPr>
    </p:bg>
    <p:spTree>
      <p:nvGrpSpPr>
        <p:cNvPr id="1" name=""/>
        <p:cNvGrpSpPr/>
        <p:nvPr/>
      </p:nvGrpSpPr>
      <p:grpSpPr>
        <a:xfrm>
          <a:off x="0" y="0"/>
          <a:ext cx="0" cy="0"/>
          <a:chOff x="0" y="0"/>
          <a:chExt cx="0" cy="0"/>
        </a:xfrm>
      </p:grpSpPr>
      <p:grpSp>
        <p:nvGrpSpPr>
          <p:cNvPr id="8" name="Grupo 18"/>
          <p:cNvGrpSpPr>
            <a:grpSpLocks/>
          </p:cNvGrpSpPr>
          <p:nvPr/>
        </p:nvGrpSpPr>
        <p:grpSpPr bwMode="auto">
          <a:xfrm>
            <a:off x="0" y="0"/>
            <a:ext cx="9144000" cy="5143500"/>
            <a:chOff x="0" y="0"/>
            <a:chExt cx="9144000" cy="6991350"/>
          </a:xfrm>
        </p:grpSpPr>
        <p:grpSp>
          <p:nvGrpSpPr>
            <p:cNvPr id="9" name="Grupo 19"/>
            <p:cNvGrpSpPr>
              <a:grpSpLocks/>
            </p:cNvGrpSpPr>
            <p:nvPr/>
          </p:nvGrpSpPr>
          <p:grpSpPr bwMode="auto">
            <a:xfrm>
              <a:off x="0" y="0"/>
              <a:ext cx="133350" cy="6858000"/>
              <a:chOff x="0" y="0"/>
              <a:chExt cx="133350" cy="6858000"/>
            </a:xfrm>
          </p:grpSpPr>
          <p:pic>
            <p:nvPicPr>
              <p:cNvPr id="19"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0" name="Grupo 20"/>
            <p:cNvGrpSpPr>
              <a:grpSpLocks/>
            </p:cNvGrpSpPr>
            <p:nvPr/>
          </p:nvGrpSpPr>
          <p:grpSpPr bwMode="auto">
            <a:xfrm>
              <a:off x="9010650" y="0"/>
              <a:ext cx="133350" cy="6858000"/>
              <a:chOff x="0" y="0"/>
              <a:chExt cx="133350" cy="6858000"/>
            </a:xfrm>
          </p:grpSpPr>
          <p:pic>
            <p:nvPicPr>
              <p:cNvPr id="17"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1" name="Grupo 16"/>
            <p:cNvGrpSpPr>
              <a:grpSpLocks/>
            </p:cNvGrpSpPr>
            <p:nvPr/>
          </p:nvGrpSpPr>
          <p:grpSpPr bwMode="auto">
            <a:xfrm>
              <a:off x="0" y="6858000"/>
              <a:ext cx="9144000" cy="133350"/>
              <a:chOff x="0" y="6308725"/>
              <a:chExt cx="9144000" cy="133350"/>
            </a:xfrm>
          </p:grpSpPr>
          <p:pic>
            <p:nvPicPr>
              <p:cNvPr id="15"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6"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2" name="Grupo 24"/>
            <p:cNvGrpSpPr>
              <a:grpSpLocks/>
            </p:cNvGrpSpPr>
            <p:nvPr/>
          </p:nvGrpSpPr>
          <p:grpSpPr bwMode="auto">
            <a:xfrm>
              <a:off x="0" y="0"/>
              <a:ext cx="9144000" cy="133351"/>
              <a:chOff x="0" y="6308725"/>
              <a:chExt cx="9144000" cy="133351"/>
            </a:xfrm>
          </p:grpSpPr>
          <p:pic>
            <p:nvPicPr>
              <p:cNvPr id="13"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4"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sp>
        <p:nvSpPr>
          <p:cNvPr id="21" name="Retângulo 20"/>
          <p:cNvSpPr/>
          <p:nvPr/>
        </p:nvSpPr>
        <p:spPr>
          <a:xfrm>
            <a:off x="253364" y="216448"/>
            <a:ext cx="2694820" cy="4832092"/>
          </a:xfrm>
          <a:prstGeom prst="rect">
            <a:avLst/>
          </a:prstGeom>
        </p:spPr>
        <p:txBody>
          <a:bodyPr wrap="square">
            <a:spAutoFit/>
          </a:bodyPr>
          <a:lstStyle/>
          <a:p>
            <a:pPr lvl="0" algn="ctr" fontAlgn="auto">
              <a:spcBef>
                <a:spcPts val="0"/>
              </a:spcBef>
              <a:spcAft>
                <a:spcPts val="0"/>
              </a:spcAft>
            </a:pPr>
            <a:r>
              <a:rPr lang="pt-BR" sz="2800" b="1" i="1" dirty="0">
                <a:solidFill>
                  <a:srgbClr val="00B050"/>
                </a:solidFill>
                <a:effectLst>
                  <a:outerShdw blurRad="38100" dist="38100" dir="2700000" algn="tl">
                    <a:srgbClr val="000000">
                      <a:alpha val="43137"/>
                    </a:srgbClr>
                  </a:outerShdw>
                </a:effectLst>
                <a:latin typeface="Maiandra GD" pitchFamily="34" charset="0"/>
                <a:cs typeface="Arial" charset="0"/>
              </a:rPr>
              <a:t>Imagens </a:t>
            </a:r>
          </a:p>
          <a:p>
            <a:pPr lvl="0" algn="ctr" fontAlgn="auto">
              <a:spcBef>
                <a:spcPts val="0"/>
              </a:spcBef>
              <a:spcAft>
                <a:spcPts val="0"/>
              </a:spcAft>
            </a:pPr>
            <a:r>
              <a:rPr lang="pt-BR" b="1" i="1" dirty="0">
                <a:solidFill>
                  <a:srgbClr val="00B050"/>
                </a:solidFill>
                <a:effectLst>
                  <a:outerShdw blurRad="38100" dist="38100" dir="2700000" algn="tl">
                    <a:srgbClr val="000000">
                      <a:alpha val="43137"/>
                    </a:srgbClr>
                  </a:outerShdw>
                </a:effectLst>
                <a:latin typeface="Maiandra GD" pitchFamily="34" charset="0"/>
                <a:cs typeface="Arial" charset="0"/>
              </a:rPr>
              <a:t>Acervo Pessoal / Internet</a:t>
            </a:r>
          </a:p>
          <a:p>
            <a:pPr lvl="0" algn="ctr" fontAlgn="auto">
              <a:spcBef>
                <a:spcPts val="0"/>
              </a:spcBef>
              <a:spcAft>
                <a:spcPts val="0"/>
              </a:spcAft>
            </a:pPr>
            <a:endParaRPr lang="pt-BR" sz="2000" b="1" i="1" dirty="0">
              <a:solidFill>
                <a:srgbClr val="FFFF00"/>
              </a:solidFill>
              <a:effectLst>
                <a:outerShdw blurRad="38100" dist="38100" dir="2700000" algn="tl">
                  <a:srgbClr val="000000">
                    <a:alpha val="43137"/>
                  </a:srgbClr>
                </a:outerShdw>
              </a:effectLst>
              <a:latin typeface="Maiandra GD" pitchFamily="34" charset="0"/>
              <a:cs typeface="Arial" charset="0"/>
            </a:endParaRPr>
          </a:p>
          <a:p>
            <a:pPr lvl="0" algn="ctr" fontAlgn="auto">
              <a:spcBef>
                <a:spcPts val="0"/>
              </a:spcBef>
              <a:spcAft>
                <a:spcPts val="0"/>
              </a:spcAft>
            </a:pPr>
            <a:r>
              <a:rPr lang="pt-BR" sz="2800" b="1" i="1" dirty="0">
                <a:solidFill>
                  <a:srgbClr val="00B050"/>
                </a:solidFill>
                <a:effectLst>
                  <a:outerShdw blurRad="38100" dist="38100" dir="2700000" algn="tl">
                    <a:srgbClr val="000000">
                      <a:alpha val="43137"/>
                    </a:srgbClr>
                  </a:outerShdw>
                </a:effectLst>
                <a:latin typeface="Maiandra GD" pitchFamily="34" charset="0"/>
                <a:cs typeface="Arial" charset="0"/>
              </a:rPr>
              <a:t>Músicas</a:t>
            </a:r>
            <a:r>
              <a:rPr lang="pt-BR" sz="2800" b="1" i="1" dirty="0">
                <a:solidFill>
                  <a:srgbClr val="FF0000"/>
                </a:solidFill>
                <a:effectLst>
                  <a:outerShdw blurRad="38100" dist="38100" dir="2700000" algn="tl">
                    <a:srgbClr val="000000">
                      <a:alpha val="43137"/>
                    </a:srgbClr>
                  </a:outerShdw>
                </a:effectLst>
                <a:latin typeface="Maiandra GD" pitchFamily="34" charset="0"/>
                <a:cs typeface="Arial" charset="0"/>
              </a:rPr>
              <a:t> </a:t>
            </a:r>
          </a:p>
          <a:p>
            <a:pPr lvl="0" algn="ctr" fontAlgn="auto">
              <a:spcBef>
                <a:spcPts val="0"/>
              </a:spcBef>
              <a:spcAft>
                <a:spcPts val="0"/>
              </a:spcAft>
            </a:pPr>
            <a:endParaRPr lang="pt-BR" b="1" i="1" dirty="0">
              <a:solidFill>
                <a:srgbClr val="00B0F0"/>
              </a:solidFill>
              <a:effectLst>
                <a:outerShdw blurRad="38100" dist="38100" dir="2700000" algn="tl">
                  <a:srgbClr val="000000">
                    <a:alpha val="43137"/>
                  </a:srgbClr>
                </a:outerShdw>
              </a:effectLst>
              <a:latin typeface="Maiandra GD" pitchFamily="34" charset="0"/>
              <a:cs typeface="Arial" charset="0"/>
            </a:endParaRPr>
          </a:p>
          <a:p>
            <a:pPr lvl="0" algn="ctr" fontAlgn="auto">
              <a:spcBef>
                <a:spcPts val="0"/>
              </a:spcBef>
              <a:spcAft>
                <a:spcPts val="0"/>
              </a:spcAft>
            </a:pPr>
            <a:r>
              <a:rPr lang="pt-BR" b="1" i="1" dirty="0">
                <a:solidFill>
                  <a:srgbClr val="00B0F0"/>
                </a:solidFill>
                <a:effectLst>
                  <a:outerShdw blurRad="38100" dist="38100" dir="2700000" algn="tl">
                    <a:srgbClr val="000000">
                      <a:alpha val="43137"/>
                    </a:srgbClr>
                  </a:outerShdw>
                </a:effectLst>
                <a:latin typeface="Maiandra GD" pitchFamily="34" charset="0"/>
                <a:cs typeface="Arial" charset="0"/>
              </a:rPr>
              <a:t>Abertura  Acompanhamento</a:t>
            </a:r>
          </a:p>
          <a:p>
            <a:pPr lvl="0" algn="ctr" fontAlgn="auto">
              <a:spcBef>
                <a:spcPts val="0"/>
              </a:spcBef>
              <a:spcAft>
                <a:spcPts val="0"/>
              </a:spcAft>
            </a:pPr>
            <a:r>
              <a:rPr lang="pt-BR" sz="2400" b="1" i="1" dirty="0">
                <a:solidFill>
                  <a:schemeClr val="accent2">
                    <a:lumMod val="50000"/>
                  </a:schemeClr>
                </a:solidFill>
                <a:effectLst>
                  <a:outerShdw blurRad="38100" dist="38100" dir="2700000" algn="tl">
                    <a:srgbClr val="000000">
                      <a:alpha val="43137"/>
                    </a:srgbClr>
                  </a:outerShdw>
                </a:effectLst>
                <a:latin typeface="Maiandra GD" pitchFamily="34" charset="0"/>
                <a:cs typeface="Arial" charset="0"/>
              </a:rPr>
              <a:t> </a:t>
            </a:r>
            <a:r>
              <a:rPr lang="pt-BR" sz="2400" b="1" i="1" dirty="0">
                <a:solidFill>
                  <a:srgbClr val="FFFF00"/>
                </a:solidFill>
                <a:effectLst>
                  <a:outerShdw blurRad="38100" dist="38100" dir="2700000" algn="tl">
                    <a:srgbClr val="000000">
                      <a:alpha val="43137"/>
                    </a:srgbClr>
                  </a:outerShdw>
                </a:effectLst>
                <a:latin typeface="Maiandra GD" pitchFamily="34" charset="0"/>
                <a:cs typeface="Arial" charset="0"/>
              </a:rPr>
              <a:t>Guitarra Portuguesa</a:t>
            </a:r>
          </a:p>
          <a:p>
            <a:pPr lvl="0" algn="ctr" fontAlgn="auto">
              <a:spcBef>
                <a:spcPts val="0"/>
              </a:spcBef>
              <a:spcAft>
                <a:spcPts val="0"/>
              </a:spcAft>
            </a:pPr>
            <a:r>
              <a:rPr lang="pt-BR" sz="2400" b="1" i="1" dirty="0">
                <a:solidFill>
                  <a:srgbClr val="FFFF00"/>
                </a:solidFill>
                <a:effectLst>
                  <a:outerShdw blurRad="38100" dist="38100" dir="2700000" algn="tl">
                    <a:srgbClr val="000000">
                      <a:alpha val="43137"/>
                    </a:srgbClr>
                  </a:outerShdw>
                </a:effectLst>
                <a:latin typeface="Maiandra GD" pitchFamily="34" charset="0"/>
                <a:cs typeface="Arial" charset="0"/>
              </a:rPr>
              <a:t> </a:t>
            </a:r>
          </a:p>
          <a:p>
            <a:pPr lvl="0" algn="ctr" fontAlgn="auto">
              <a:spcBef>
                <a:spcPts val="0"/>
              </a:spcBef>
              <a:spcAft>
                <a:spcPts val="0"/>
              </a:spcAft>
            </a:pPr>
            <a:r>
              <a:rPr lang="pt-BR" sz="2400" b="1" i="1" dirty="0">
                <a:solidFill>
                  <a:srgbClr val="00B0F0"/>
                </a:solidFill>
                <a:effectLst>
                  <a:outerShdw blurRad="38100" dist="38100" dir="2700000" algn="tl">
                    <a:srgbClr val="000000">
                      <a:alpha val="43137"/>
                    </a:srgbClr>
                  </a:outerShdw>
                </a:effectLst>
                <a:latin typeface="Maiandra GD" pitchFamily="34" charset="0"/>
                <a:cs typeface="Arial" charset="0"/>
              </a:rPr>
              <a:t>Encerramento</a:t>
            </a:r>
          </a:p>
          <a:p>
            <a:pPr lvl="0" algn="ctr" fontAlgn="auto">
              <a:spcBef>
                <a:spcPts val="0"/>
              </a:spcBef>
              <a:spcAft>
                <a:spcPts val="0"/>
              </a:spcAft>
            </a:pPr>
            <a:r>
              <a:rPr lang="pt-BR" sz="2400" b="1" i="1" dirty="0">
                <a:solidFill>
                  <a:srgbClr val="FFFF00"/>
                </a:solidFill>
                <a:effectLst>
                  <a:outerShdw blurRad="38100" dist="38100" dir="2700000" algn="tl">
                    <a:srgbClr val="000000">
                      <a:alpha val="43137"/>
                    </a:srgbClr>
                  </a:outerShdw>
                </a:effectLst>
                <a:latin typeface="Maiandra GD" pitchFamily="34" charset="0"/>
                <a:cs typeface="Arial" charset="0"/>
              </a:rPr>
              <a:t>Loucura</a:t>
            </a:r>
          </a:p>
          <a:p>
            <a:pPr lvl="0" algn="ctr" fontAlgn="auto">
              <a:spcBef>
                <a:spcPts val="0"/>
              </a:spcBef>
              <a:spcAft>
                <a:spcPts val="0"/>
              </a:spcAft>
            </a:pPr>
            <a:r>
              <a:rPr lang="pt-BR" sz="2400" b="1" i="1" dirty="0">
                <a:solidFill>
                  <a:srgbClr val="FFFF00"/>
                </a:solidFill>
                <a:effectLst>
                  <a:outerShdw blurRad="38100" dist="38100" dir="2700000" algn="tl">
                    <a:srgbClr val="000000">
                      <a:alpha val="43137"/>
                    </a:srgbClr>
                  </a:outerShdw>
                </a:effectLst>
                <a:latin typeface="Maiandra GD" pitchFamily="34" charset="0"/>
                <a:cs typeface="Arial" charset="0"/>
              </a:rPr>
              <a:t>Canta: Mariza</a:t>
            </a:r>
          </a:p>
          <a:p>
            <a:pPr lvl="0" algn="ctr" fontAlgn="auto">
              <a:spcBef>
                <a:spcPts val="0"/>
              </a:spcBef>
              <a:spcAft>
                <a:spcPts val="0"/>
              </a:spcAft>
            </a:pPr>
            <a:r>
              <a:rPr lang="pt-BR" sz="1600" b="1" i="1" dirty="0">
                <a:solidFill>
                  <a:srgbClr val="FF0000"/>
                </a:solidFill>
                <a:effectLst>
                  <a:outerShdw blurRad="38100" dist="38100" dir="2700000" algn="tl">
                    <a:srgbClr val="000000">
                      <a:alpha val="43137"/>
                    </a:srgbClr>
                  </a:outerShdw>
                </a:effectLst>
                <a:latin typeface="Maiandra GD" pitchFamily="34" charset="0"/>
                <a:cs typeface="Arial" charset="0"/>
              </a:rPr>
              <a:t> </a:t>
            </a:r>
            <a:endParaRPr lang="pt-BR" sz="1200" b="1" i="1" dirty="0">
              <a:solidFill>
                <a:prstClr val="white"/>
              </a:solidFill>
              <a:effectLst>
                <a:outerShdw blurRad="38100" dist="38100" dir="2700000" algn="tl">
                  <a:srgbClr val="000000">
                    <a:alpha val="43137"/>
                  </a:srgbClr>
                </a:outerShdw>
              </a:effectLst>
              <a:latin typeface="Maiandra GD" pitchFamily="34" charset="0"/>
              <a:cs typeface="Arial" charset="0"/>
            </a:endParaRPr>
          </a:p>
        </p:txBody>
      </p:sp>
      <p:sp>
        <p:nvSpPr>
          <p:cNvPr id="24" name="Retângulo 23"/>
          <p:cNvSpPr/>
          <p:nvPr/>
        </p:nvSpPr>
        <p:spPr>
          <a:xfrm>
            <a:off x="3086178" y="3734419"/>
            <a:ext cx="5786478" cy="1192634"/>
          </a:xfrm>
          <a:prstGeom prst="rect">
            <a:avLst/>
          </a:prstGeom>
          <a:solidFill>
            <a:schemeClr val="accent4">
              <a:lumMod val="40000"/>
              <a:lumOff val="6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ctr" fontAlgn="auto">
              <a:spcBef>
                <a:spcPts val="0"/>
              </a:spcBef>
              <a:spcAft>
                <a:spcPts val="0"/>
              </a:spcAft>
            </a:pPr>
            <a:r>
              <a:rPr lang="pt-BR" sz="1050" dirty="0">
                <a:solidFill>
                  <a:srgbClr val="0070C0"/>
                </a:solidFill>
                <a:latin typeface="Britannic Bold" panose="020B0903060703020204" pitchFamily="34" charset="0"/>
              </a:rPr>
              <a:t>ACESSE  MEUS  ESPAÇOS  CULTURAIS  E  TORNE-SE  MEU SEGUIDOR</a:t>
            </a:r>
            <a:endParaRPr lang="pt-BR" sz="1600" dirty="0">
              <a:solidFill>
                <a:srgbClr val="002060"/>
              </a:solidFill>
              <a:latin typeface="Britannic Bold" panose="020B0903060703020204" pitchFamily="34" charset="0"/>
            </a:endParaRPr>
          </a:p>
          <a:p>
            <a:pPr algn="ctr" fontAlgn="auto">
              <a:spcBef>
                <a:spcPts val="0"/>
              </a:spcBef>
              <a:spcAft>
                <a:spcPts val="0"/>
              </a:spcAft>
            </a:pPr>
            <a:r>
              <a:rPr lang="pt-BR" sz="1600" u="sng" dirty="0">
                <a:solidFill>
                  <a:srgbClr val="7030A0"/>
                </a:solidFill>
                <a:latin typeface="Britannic Bold" panose="020B0903060703020204" pitchFamily="34" charset="0"/>
                <a:hlinkClick r:id="rId5"/>
              </a:rPr>
              <a:t>http</a:t>
            </a:r>
            <a:r>
              <a:rPr lang="pt-BR" sz="1600" u="sng" dirty="0">
                <a:ln w="0"/>
                <a:solidFill>
                  <a:schemeClr val="accent1"/>
                </a:solidFill>
                <a:effectLst>
                  <a:outerShdw blurRad="38100" dist="25400" dir="5400000" algn="ctr" rotWithShape="0">
                    <a:srgbClr val="6E747A">
                      <a:alpha val="43000"/>
                    </a:srgbClr>
                  </a:outerShdw>
                </a:effectLst>
                <a:latin typeface="Britannic Bold" panose="020B0903060703020204" pitchFamily="34" charset="0"/>
                <a:hlinkClick r:id="rId5"/>
              </a:rPr>
              <a:t>://vendraminiletras.blogspot.com</a:t>
            </a:r>
            <a:r>
              <a:rPr lang="pt-BR" sz="1600" u="sng" dirty="0">
                <a:solidFill>
                  <a:srgbClr val="7030A0"/>
                </a:solidFill>
                <a:latin typeface="Britannic Bold" panose="020B0903060703020204" pitchFamily="34" charset="0"/>
                <a:hlinkClick r:id="rId5"/>
              </a:rPr>
              <a:t>/</a:t>
            </a:r>
            <a:endParaRPr lang="pt-BR" sz="1600" u="sng" dirty="0">
              <a:solidFill>
                <a:srgbClr val="7030A0"/>
              </a:solidFill>
              <a:latin typeface="Britannic Bold" panose="020B0903060703020204" pitchFamily="34" charset="0"/>
            </a:endParaRPr>
          </a:p>
          <a:p>
            <a:pPr algn="ctr" fontAlgn="auto">
              <a:spcBef>
                <a:spcPts val="0"/>
              </a:spcBef>
              <a:spcAft>
                <a:spcPts val="0"/>
              </a:spcAft>
            </a:pPr>
            <a:r>
              <a:rPr lang="pt-BR" sz="1600" dirty="0">
                <a:solidFill>
                  <a:srgbClr val="7030A0"/>
                </a:solidFill>
                <a:latin typeface="Britannic Bold" panose="020B0903060703020204" pitchFamily="34" charset="0"/>
              </a:rPr>
              <a:t>www.sergrasan.com/toninhovendraminislides/</a:t>
            </a:r>
          </a:p>
          <a:p>
            <a:pPr algn="ctr" fontAlgn="auto">
              <a:spcBef>
                <a:spcPts val="0"/>
              </a:spcBef>
              <a:spcAft>
                <a:spcPts val="0"/>
              </a:spcAft>
            </a:pPr>
            <a:r>
              <a:rPr lang="pt-BR" sz="1000" dirty="0">
                <a:solidFill>
                  <a:srgbClr val="C00000"/>
                </a:solidFill>
                <a:latin typeface="Arial Black" panose="020B0A04020102020204" pitchFamily="34" charset="0"/>
                <a:cs typeface="Aharoni" panose="02010803020104030203" pitchFamily="2" charset="-79"/>
              </a:rPr>
              <a:t>PARTICIPAÇÕES:</a:t>
            </a:r>
          </a:p>
          <a:p>
            <a:pPr marL="685718" lvl="2" algn="ctr" fontAlgn="auto">
              <a:spcBef>
                <a:spcPts val="0"/>
              </a:spcBef>
              <a:spcAft>
                <a:spcPts val="0"/>
              </a:spcAft>
            </a:pPr>
            <a:r>
              <a:rPr lang="pt-BR" sz="9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a:r>
              <a:rPr lang="pt-BR" sz="1000" dirty="0">
                <a:solidFill>
                  <a:srgbClr val="002060"/>
                </a:solidFill>
                <a:latin typeface="Arial Black" panose="020B0A04020102020204" pitchFamily="34" charset="0"/>
                <a:cs typeface="Aharoni" panose="02010803020104030203" pitchFamily="2" charset="-79"/>
              </a:rPr>
              <a:t> </a:t>
            </a:r>
            <a:r>
              <a:rPr lang="pt-BR" sz="900" dirty="0">
                <a:solidFill>
                  <a:srgbClr val="002060"/>
                </a:solidFill>
                <a:latin typeface="Arial Black" panose="020B0A04020102020204" pitchFamily="34" charset="0"/>
                <a:cs typeface="Aharoni" panose="02010803020104030203" pitchFamily="2" charset="-79"/>
              </a:rPr>
              <a:t>ACADEMIA NACIONAL DE LETRAS DO PORTAL DO POETA BRASILEIRO </a:t>
            </a:r>
            <a:r>
              <a:rPr lang="pt-BR" sz="800" dirty="0">
                <a:solidFill>
                  <a:srgbClr val="002060"/>
                </a:solidFill>
                <a:latin typeface="Arial Black" panose="020B0A04020102020204" pitchFamily="34" charset="0"/>
                <a:cs typeface="Aharoni" panose="02010803020104030203" pitchFamily="2" charset="-79"/>
              </a:rPr>
              <a:t>-  ACADÊMICO  28</a:t>
            </a:r>
          </a:p>
        </p:txBody>
      </p:sp>
      <p:sp>
        <p:nvSpPr>
          <p:cNvPr id="2" name="Retângulo 1"/>
          <p:cNvSpPr/>
          <p:nvPr/>
        </p:nvSpPr>
        <p:spPr>
          <a:xfrm>
            <a:off x="3068197" y="2227001"/>
            <a:ext cx="5786478" cy="1384995"/>
          </a:xfrm>
          <a:prstGeom prst="rect">
            <a:avLst/>
          </a:prstGeom>
          <a:solidFill>
            <a:schemeClr val="accent4">
              <a:lumMod val="20000"/>
              <a:lumOff val="80000"/>
            </a:schemeClr>
          </a:solidFill>
          <a:ln w="12700">
            <a:solidFill>
              <a:schemeClr val="tx1"/>
            </a:solidFill>
          </a:ln>
          <a:effectLst>
            <a:glow rad="101600">
              <a:schemeClr val="accent3">
                <a:satMod val="175000"/>
                <a:alpha val="40000"/>
              </a:schemeClr>
            </a:glow>
          </a:effectLst>
        </p:spPr>
        <p:txBody>
          <a:bodyPr wrap="square">
            <a:spAutoFit/>
          </a:bodyPr>
          <a:lstStyle/>
          <a:p>
            <a:pPr algn="ctr"/>
            <a:r>
              <a:rPr lang="pt-BR" sz="1400" dirty="0"/>
              <a:t>Mariza é uma artista portuguesa. Em menos de doze anos, passou de um fenómeno local quase escondido, partilhado apenas por um pequeno círculo de admiradores lisboetas, para uma das mais aplaudidas estrelas do circuito mundial</a:t>
            </a:r>
          </a:p>
          <a:p>
            <a:pPr algn="ctr"/>
            <a:r>
              <a:rPr lang="pt-BR" sz="1400" dirty="0"/>
              <a:t>O fado é um estilo musical carregado de sentimento, que vem da alma de quem o canta. É um dos símbolos mais importantes de Portugal.</a:t>
            </a:r>
            <a:endParaRPr lang="pt-BR" sz="1400" dirty="0">
              <a:ln>
                <a:solidFill>
                  <a:srgbClr val="00B0F0"/>
                </a:solidFill>
              </a:ln>
              <a:solidFill>
                <a:schemeClr val="accent2">
                  <a:lumMod val="60000"/>
                  <a:lumOff val="40000"/>
                </a:schemeClr>
              </a:solidFill>
            </a:endParaRPr>
          </a:p>
        </p:txBody>
      </p:sp>
      <p:pic>
        <p:nvPicPr>
          <p:cNvPr id="3" name="Imagem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50412" y="190892"/>
            <a:ext cx="2160238" cy="1819529"/>
          </a:xfrm>
          <a:prstGeom prst="rect">
            <a:avLst/>
          </a:prstGeom>
          <a:solidFill>
            <a:srgbClr val="FFFFFF">
              <a:shade val="85000"/>
            </a:srgbClr>
          </a:solidFill>
          <a:ln w="28575"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4" name="Imagem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76813" y="216448"/>
            <a:ext cx="2016224" cy="176876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Retângulo 4"/>
          <p:cNvSpPr/>
          <p:nvPr/>
        </p:nvSpPr>
        <p:spPr>
          <a:xfrm>
            <a:off x="4971305" y="285048"/>
            <a:ext cx="2016224" cy="1631216"/>
          </a:xfrm>
          <a:prstGeom prst="rect">
            <a:avLst/>
          </a:prstGeom>
        </p:spPr>
        <p:txBody>
          <a:bodyPr wrap="square">
            <a:spAutoFit/>
          </a:bodyPr>
          <a:lstStyle/>
          <a:p>
            <a:pPr lvl="0" algn="ctr" fontAlgn="auto">
              <a:spcBef>
                <a:spcPts val="0"/>
              </a:spcBef>
              <a:spcAft>
                <a:spcPts val="0"/>
              </a:spcAft>
            </a:pPr>
            <a:r>
              <a:rPr lang="pt-BR" sz="2000" b="1" i="1"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Produção Formatação</a:t>
            </a:r>
          </a:p>
          <a:p>
            <a:pPr lvl="0" algn="ctr" fontAlgn="auto">
              <a:spcBef>
                <a:spcPts val="0"/>
              </a:spcBef>
              <a:spcAft>
                <a:spcPts val="0"/>
              </a:spcAft>
            </a:pPr>
            <a:r>
              <a:rPr lang="pt-BR" sz="2000" b="1" i="1"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latin typeface="David" panose="020E0502060401010101" pitchFamily="34" charset="-79"/>
                <a:cs typeface="David" panose="020E0502060401010101" pitchFamily="34" charset="-79"/>
              </a:rPr>
              <a:t>TONINHO  VENDRAMINI  </a:t>
            </a:r>
            <a:endParaRPr lang="pt-BR" sz="1600" b="1" i="1" u="sng"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1096860861"/>
      </p:ext>
    </p:extLst>
  </p:cSld>
  <p:clrMapOvr>
    <a:masterClrMapping/>
  </p:clrMapOvr>
  <mc:AlternateContent xmlns:mc="http://schemas.openxmlformats.org/markup-compatibility/2006" xmlns:p14="http://schemas.microsoft.com/office/powerpoint/2010/main">
    <mc:Choice Requires="p14">
      <p:transition spd="slow" p14:dur="9000" advClick="0" advTm="180000">
        <p:wheel spokes="8"/>
        <p:sndAc>
          <p:stSnd loop="1">
            <p:snd r:embed="rId2" name="Mariza - Loucura.wav"/>
          </p:stSnd>
        </p:sndAc>
      </p:transition>
    </mc:Choice>
    <mc:Fallback xmlns="">
      <p:transition spd="slow" advClick="0" advTm="180000">
        <p:wheel spokes="8"/>
        <p:sndAc>
          <p:stSnd loop="1">
            <p:snd r:embed="rId8" name="Mariza - Loucu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3000"/>
                                        <p:tgtEl>
                                          <p:spTgt spid="8"/>
                                        </p:tgtEl>
                                      </p:cBhvr>
                                    </p:animEffect>
                                  </p:childTnLst>
                                </p:cTn>
                              </p:par>
                            </p:childTnLst>
                          </p:cTn>
                        </p:par>
                        <p:par>
                          <p:cTn id="8" fill="hold">
                            <p:stCondLst>
                              <p:cond delay="3000"/>
                            </p:stCondLst>
                            <p:childTnLst>
                              <p:par>
                                <p:cTn id="9" presetID="53" presetClass="entr" presetSubtype="528"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p:cTn id="11" dur="6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2" dur="6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3" dur="6000"/>
                                        <p:tgtEl>
                                          <p:spTgt spid="5">
                                            <p:txEl>
                                              <p:pRg st="0" end="0"/>
                                            </p:txEl>
                                          </p:spTgt>
                                        </p:tgtEl>
                                      </p:cBhvr>
                                    </p:animEffect>
                                    <p:anim calcmode="lin" valueType="num">
                                      <p:cBhvr>
                                        <p:cTn id="14" dur="6000" fill="hold"/>
                                        <p:tgtEl>
                                          <p:spTgt spid="5">
                                            <p:txEl>
                                              <p:pRg st="0" end="0"/>
                                            </p:txEl>
                                          </p:spTgt>
                                        </p:tgtEl>
                                        <p:attrNameLst>
                                          <p:attrName>ppt_x</p:attrName>
                                        </p:attrNameLst>
                                      </p:cBhvr>
                                      <p:tavLst>
                                        <p:tav tm="0">
                                          <p:val>
                                            <p:fltVal val="0.5"/>
                                          </p:val>
                                        </p:tav>
                                        <p:tav tm="100000">
                                          <p:val>
                                            <p:strVal val="#ppt_x"/>
                                          </p:val>
                                        </p:tav>
                                      </p:tavLst>
                                    </p:anim>
                                    <p:anim calcmode="lin" valueType="num">
                                      <p:cBhvr>
                                        <p:cTn id="15" dur="6000" fill="hold"/>
                                        <p:tgtEl>
                                          <p:spTgt spid="5">
                                            <p:txEl>
                                              <p:pRg st="0" end="0"/>
                                            </p:txEl>
                                          </p:spTgt>
                                        </p:tgtEl>
                                        <p:attrNameLst>
                                          <p:attrName>ppt_y</p:attrName>
                                        </p:attrNameLst>
                                      </p:cBhvr>
                                      <p:tavLst>
                                        <p:tav tm="0">
                                          <p:val>
                                            <p:fltVal val="0.5"/>
                                          </p:val>
                                        </p:tav>
                                        <p:tav tm="100000">
                                          <p:val>
                                            <p:strVal val="#ppt_y"/>
                                          </p:val>
                                        </p:tav>
                                      </p:tavLst>
                                    </p:anim>
                                  </p:childTnLst>
                                </p:cTn>
                              </p:par>
                            </p:childTnLst>
                          </p:cTn>
                        </p:par>
                        <p:par>
                          <p:cTn id="16" fill="hold">
                            <p:stCondLst>
                              <p:cond delay="9000"/>
                            </p:stCondLst>
                            <p:childTnLst>
                              <p:par>
                                <p:cTn id="17" presetID="53" presetClass="entr" presetSubtype="528" fill="hold" nodeType="after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 calcmode="lin" valueType="num">
                                      <p:cBhvr>
                                        <p:cTn id="19" dur="6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20" dur="6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21" dur="6000"/>
                                        <p:tgtEl>
                                          <p:spTgt spid="5">
                                            <p:txEl>
                                              <p:pRg st="1" end="1"/>
                                            </p:txEl>
                                          </p:spTgt>
                                        </p:tgtEl>
                                      </p:cBhvr>
                                    </p:animEffect>
                                    <p:anim calcmode="lin" valueType="num">
                                      <p:cBhvr>
                                        <p:cTn id="22" dur="6000" fill="hold"/>
                                        <p:tgtEl>
                                          <p:spTgt spid="5">
                                            <p:txEl>
                                              <p:pRg st="1" end="1"/>
                                            </p:txEl>
                                          </p:spTgt>
                                        </p:tgtEl>
                                        <p:attrNameLst>
                                          <p:attrName>ppt_x</p:attrName>
                                        </p:attrNameLst>
                                      </p:cBhvr>
                                      <p:tavLst>
                                        <p:tav tm="0">
                                          <p:val>
                                            <p:fltVal val="0.5"/>
                                          </p:val>
                                        </p:tav>
                                        <p:tav tm="100000">
                                          <p:val>
                                            <p:strVal val="#ppt_x"/>
                                          </p:val>
                                        </p:tav>
                                      </p:tavLst>
                                    </p:anim>
                                    <p:anim calcmode="lin" valueType="num">
                                      <p:cBhvr>
                                        <p:cTn id="23" dur="6000" fill="hold"/>
                                        <p:tgtEl>
                                          <p:spTgt spid="5">
                                            <p:txEl>
                                              <p:pRg st="1" end="1"/>
                                            </p:txEl>
                                          </p:spTgt>
                                        </p:tgtEl>
                                        <p:attrNameLst>
                                          <p:attrName>ppt_y</p:attrName>
                                        </p:attrNameLst>
                                      </p:cBhvr>
                                      <p:tavLst>
                                        <p:tav tm="0">
                                          <p:val>
                                            <p:fltVal val="0.5"/>
                                          </p:val>
                                        </p:tav>
                                        <p:tav tm="100000">
                                          <p:val>
                                            <p:strVal val="#ppt_y"/>
                                          </p:val>
                                        </p:tav>
                                      </p:tavLst>
                                    </p:anim>
                                  </p:childTnLst>
                                </p:cTn>
                              </p:par>
                            </p:childTnLst>
                          </p:cTn>
                        </p:par>
                        <p:par>
                          <p:cTn id="24" fill="hold">
                            <p:stCondLst>
                              <p:cond delay="15000"/>
                            </p:stCondLst>
                            <p:childTnLst>
                              <p:par>
                                <p:cTn id="25" presetID="53" presetClass="entr" presetSubtype="52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fltVal val="0"/>
                                          </p:val>
                                        </p:tav>
                                        <p:tav tm="100000">
                                          <p:val>
                                            <p:strVal val="#ppt_w"/>
                                          </p:val>
                                        </p:tav>
                                      </p:tavLst>
                                    </p:anim>
                                    <p:anim calcmode="lin" valueType="num">
                                      <p:cBhvr>
                                        <p:cTn id="28" dur="4000" fill="hold"/>
                                        <p:tgtEl>
                                          <p:spTgt spid="4"/>
                                        </p:tgtEl>
                                        <p:attrNameLst>
                                          <p:attrName>ppt_h</p:attrName>
                                        </p:attrNameLst>
                                      </p:cBhvr>
                                      <p:tavLst>
                                        <p:tav tm="0">
                                          <p:val>
                                            <p:fltVal val="0"/>
                                          </p:val>
                                        </p:tav>
                                        <p:tav tm="100000">
                                          <p:val>
                                            <p:strVal val="#ppt_h"/>
                                          </p:val>
                                        </p:tav>
                                      </p:tavLst>
                                    </p:anim>
                                    <p:animEffect transition="in" filter="fade">
                                      <p:cBhvr>
                                        <p:cTn id="29" dur="4000"/>
                                        <p:tgtEl>
                                          <p:spTgt spid="4"/>
                                        </p:tgtEl>
                                      </p:cBhvr>
                                    </p:animEffect>
                                    <p:anim calcmode="lin" valueType="num">
                                      <p:cBhvr>
                                        <p:cTn id="30" dur="4000" fill="hold"/>
                                        <p:tgtEl>
                                          <p:spTgt spid="4"/>
                                        </p:tgtEl>
                                        <p:attrNameLst>
                                          <p:attrName>ppt_x</p:attrName>
                                        </p:attrNameLst>
                                      </p:cBhvr>
                                      <p:tavLst>
                                        <p:tav tm="0">
                                          <p:val>
                                            <p:fltVal val="0.5"/>
                                          </p:val>
                                        </p:tav>
                                        <p:tav tm="100000">
                                          <p:val>
                                            <p:strVal val="#ppt_x"/>
                                          </p:val>
                                        </p:tav>
                                      </p:tavLst>
                                    </p:anim>
                                    <p:anim calcmode="lin" valueType="num">
                                      <p:cBhvr>
                                        <p:cTn id="31" dur="4000" fill="hold"/>
                                        <p:tgtEl>
                                          <p:spTgt spid="4"/>
                                        </p:tgtEl>
                                        <p:attrNameLst>
                                          <p:attrName>ppt_y</p:attrName>
                                        </p:attrNameLst>
                                      </p:cBhvr>
                                      <p:tavLst>
                                        <p:tav tm="0">
                                          <p:val>
                                            <p:fltVal val="0.5"/>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4250"/>
                                        <p:tgtEl>
                                          <p:spTgt spid="3"/>
                                        </p:tgtEl>
                                      </p:cBhvr>
                                    </p:animEffect>
                                    <p:anim calcmode="lin" valueType="num">
                                      <p:cBhvr>
                                        <p:cTn id="35" dur="4250" fill="hold"/>
                                        <p:tgtEl>
                                          <p:spTgt spid="3"/>
                                        </p:tgtEl>
                                        <p:attrNameLst>
                                          <p:attrName>ppt_x</p:attrName>
                                        </p:attrNameLst>
                                      </p:cBhvr>
                                      <p:tavLst>
                                        <p:tav tm="0">
                                          <p:val>
                                            <p:strVal val="#ppt_x"/>
                                          </p:val>
                                        </p:tav>
                                        <p:tav tm="100000">
                                          <p:val>
                                            <p:strVal val="#ppt_x"/>
                                          </p:val>
                                        </p:tav>
                                      </p:tavLst>
                                    </p:anim>
                                    <p:anim calcmode="lin" valueType="num">
                                      <p:cBhvr>
                                        <p:cTn id="36" dur="4250" fill="hold"/>
                                        <p:tgtEl>
                                          <p:spTgt spid="3"/>
                                        </p:tgtEl>
                                        <p:attrNameLst>
                                          <p:attrName>ppt_y</p:attrName>
                                        </p:attrNameLst>
                                      </p:cBhvr>
                                      <p:tavLst>
                                        <p:tav tm="0">
                                          <p:val>
                                            <p:strVal val="#ppt_y+.1"/>
                                          </p:val>
                                        </p:tav>
                                        <p:tav tm="100000">
                                          <p:val>
                                            <p:strVal val="#ppt_y"/>
                                          </p:val>
                                        </p:tav>
                                      </p:tavLst>
                                    </p:anim>
                                  </p:childTnLst>
                                </p:cTn>
                              </p:par>
                            </p:childTnLst>
                          </p:cTn>
                        </p:par>
                        <p:par>
                          <p:cTn id="37" fill="hold">
                            <p:stCondLst>
                              <p:cond delay="19250"/>
                            </p:stCondLst>
                            <p:childTnLst>
                              <p:par>
                                <p:cTn id="38" presetID="42" presetClass="entr" presetSubtype="0" fill="hold" nodeType="afterEffect">
                                  <p:stCondLst>
                                    <p:cond delay="0"/>
                                  </p:stCondLst>
                                  <p:childTnLst>
                                    <p:set>
                                      <p:cBhvr>
                                        <p:cTn id="39" dur="1" fill="hold">
                                          <p:stCondLst>
                                            <p:cond delay="0"/>
                                          </p:stCondLst>
                                        </p:cTn>
                                        <p:tgtEl>
                                          <p:spTgt spid="21">
                                            <p:txEl>
                                              <p:pRg st="0" end="0"/>
                                            </p:txEl>
                                          </p:spTgt>
                                        </p:tgtEl>
                                        <p:attrNameLst>
                                          <p:attrName>style.visibility</p:attrName>
                                        </p:attrNameLst>
                                      </p:cBhvr>
                                      <p:to>
                                        <p:strVal val="visible"/>
                                      </p:to>
                                    </p:set>
                                    <p:animEffect transition="in" filter="fade">
                                      <p:cBhvr>
                                        <p:cTn id="40" dur="4000"/>
                                        <p:tgtEl>
                                          <p:spTgt spid="21">
                                            <p:txEl>
                                              <p:pRg st="0" end="0"/>
                                            </p:txEl>
                                          </p:spTgt>
                                        </p:tgtEl>
                                      </p:cBhvr>
                                    </p:animEffect>
                                    <p:anim calcmode="lin" valueType="num">
                                      <p:cBhvr>
                                        <p:cTn id="41" dur="40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42" dur="40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par>
                          <p:cTn id="43" fill="hold">
                            <p:stCondLst>
                              <p:cond delay="23250"/>
                            </p:stCondLst>
                            <p:childTnLst>
                              <p:par>
                                <p:cTn id="44" presetID="42" presetClass="entr" presetSubtype="0" fill="hold" nodeType="afterEffect">
                                  <p:stCondLst>
                                    <p:cond delay="0"/>
                                  </p:stCondLst>
                                  <p:childTnLst>
                                    <p:set>
                                      <p:cBhvr>
                                        <p:cTn id="45" dur="1" fill="hold">
                                          <p:stCondLst>
                                            <p:cond delay="0"/>
                                          </p:stCondLst>
                                        </p:cTn>
                                        <p:tgtEl>
                                          <p:spTgt spid="21">
                                            <p:txEl>
                                              <p:pRg st="1" end="1"/>
                                            </p:txEl>
                                          </p:spTgt>
                                        </p:tgtEl>
                                        <p:attrNameLst>
                                          <p:attrName>style.visibility</p:attrName>
                                        </p:attrNameLst>
                                      </p:cBhvr>
                                      <p:to>
                                        <p:strVal val="visible"/>
                                      </p:to>
                                    </p:set>
                                    <p:animEffect transition="in" filter="fade">
                                      <p:cBhvr>
                                        <p:cTn id="46" dur="4000"/>
                                        <p:tgtEl>
                                          <p:spTgt spid="21">
                                            <p:txEl>
                                              <p:pRg st="1" end="1"/>
                                            </p:txEl>
                                          </p:spTgt>
                                        </p:tgtEl>
                                      </p:cBhvr>
                                    </p:animEffect>
                                    <p:anim calcmode="lin" valueType="num">
                                      <p:cBhvr>
                                        <p:cTn id="47" dur="4000" fill="hold"/>
                                        <p:tgtEl>
                                          <p:spTgt spid="21">
                                            <p:txEl>
                                              <p:pRg st="1" end="1"/>
                                            </p:txEl>
                                          </p:spTgt>
                                        </p:tgtEl>
                                        <p:attrNameLst>
                                          <p:attrName>ppt_x</p:attrName>
                                        </p:attrNameLst>
                                      </p:cBhvr>
                                      <p:tavLst>
                                        <p:tav tm="0">
                                          <p:val>
                                            <p:strVal val="#ppt_x"/>
                                          </p:val>
                                        </p:tav>
                                        <p:tav tm="100000">
                                          <p:val>
                                            <p:strVal val="#ppt_x"/>
                                          </p:val>
                                        </p:tav>
                                      </p:tavLst>
                                    </p:anim>
                                    <p:anim calcmode="lin" valueType="num">
                                      <p:cBhvr>
                                        <p:cTn id="48" dur="4000" fill="hold"/>
                                        <p:tgtEl>
                                          <p:spTgt spid="21">
                                            <p:txEl>
                                              <p:pRg st="1" end="1"/>
                                            </p:txEl>
                                          </p:spTgt>
                                        </p:tgtEl>
                                        <p:attrNameLst>
                                          <p:attrName>ppt_y</p:attrName>
                                        </p:attrNameLst>
                                      </p:cBhvr>
                                      <p:tavLst>
                                        <p:tav tm="0">
                                          <p:val>
                                            <p:strVal val="#ppt_y+.1"/>
                                          </p:val>
                                        </p:tav>
                                        <p:tav tm="100000">
                                          <p:val>
                                            <p:strVal val="#ppt_y"/>
                                          </p:val>
                                        </p:tav>
                                      </p:tavLst>
                                    </p:anim>
                                  </p:childTnLst>
                                </p:cTn>
                              </p:par>
                            </p:childTnLst>
                          </p:cTn>
                        </p:par>
                        <p:par>
                          <p:cTn id="49" fill="hold">
                            <p:stCondLst>
                              <p:cond delay="27250"/>
                            </p:stCondLst>
                            <p:childTnLst>
                              <p:par>
                                <p:cTn id="50" presetID="42" presetClass="entr" presetSubtype="0" fill="hold" nodeType="afterEffect">
                                  <p:stCondLst>
                                    <p:cond delay="0"/>
                                  </p:stCondLst>
                                  <p:childTnLst>
                                    <p:set>
                                      <p:cBhvr>
                                        <p:cTn id="51" dur="1" fill="hold">
                                          <p:stCondLst>
                                            <p:cond delay="0"/>
                                          </p:stCondLst>
                                        </p:cTn>
                                        <p:tgtEl>
                                          <p:spTgt spid="21">
                                            <p:txEl>
                                              <p:pRg st="3" end="3"/>
                                            </p:txEl>
                                          </p:spTgt>
                                        </p:tgtEl>
                                        <p:attrNameLst>
                                          <p:attrName>style.visibility</p:attrName>
                                        </p:attrNameLst>
                                      </p:cBhvr>
                                      <p:to>
                                        <p:strVal val="visible"/>
                                      </p:to>
                                    </p:set>
                                    <p:animEffect transition="in" filter="fade">
                                      <p:cBhvr>
                                        <p:cTn id="52" dur="4000"/>
                                        <p:tgtEl>
                                          <p:spTgt spid="21">
                                            <p:txEl>
                                              <p:pRg st="3" end="3"/>
                                            </p:txEl>
                                          </p:spTgt>
                                        </p:tgtEl>
                                      </p:cBhvr>
                                    </p:animEffect>
                                    <p:anim calcmode="lin" valueType="num">
                                      <p:cBhvr>
                                        <p:cTn id="53" dur="4000" fill="hold"/>
                                        <p:tgtEl>
                                          <p:spTgt spid="21">
                                            <p:txEl>
                                              <p:pRg st="3" end="3"/>
                                            </p:txEl>
                                          </p:spTgt>
                                        </p:tgtEl>
                                        <p:attrNameLst>
                                          <p:attrName>ppt_x</p:attrName>
                                        </p:attrNameLst>
                                      </p:cBhvr>
                                      <p:tavLst>
                                        <p:tav tm="0">
                                          <p:val>
                                            <p:strVal val="#ppt_x"/>
                                          </p:val>
                                        </p:tav>
                                        <p:tav tm="100000">
                                          <p:val>
                                            <p:strVal val="#ppt_x"/>
                                          </p:val>
                                        </p:tav>
                                      </p:tavLst>
                                    </p:anim>
                                    <p:anim calcmode="lin" valueType="num">
                                      <p:cBhvr>
                                        <p:cTn id="54" dur="4000" fill="hold"/>
                                        <p:tgtEl>
                                          <p:spTgt spid="21">
                                            <p:txEl>
                                              <p:pRg st="3" end="3"/>
                                            </p:txEl>
                                          </p:spTgt>
                                        </p:tgtEl>
                                        <p:attrNameLst>
                                          <p:attrName>ppt_y</p:attrName>
                                        </p:attrNameLst>
                                      </p:cBhvr>
                                      <p:tavLst>
                                        <p:tav tm="0">
                                          <p:val>
                                            <p:strVal val="#ppt_y+.1"/>
                                          </p:val>
                                        </p:tav>
                                        <p:tav tm="100000">
                                          <p:val>
                                            <p:strVal val="#ppt_y"/>
                                          </p:val>
                                        </p:tav>
                                      </p:tavLst>
                                    </p:anim>
                                  </p:childTnLst>
                                </p:cTn>
                              </p:par>
                            </p:childTnLst>
                          </p:cTn>
                        </p:par>
                        <p:par>
                          <p:cTn id="55" fill="hold">
                            <p:stCondLst>
                              <p:cond delay="31250"/>
                            </p:stCondLst>
                            <p:childTnLst>
                              <p:par>
                                <p:cTn id="56" presetID="42" presetClass="entr" presetSubtype="0" fill="hold" nodeType="afterEffect">
                                  <p:stCondLst>
                                    <p:cond delay="0"/>
                                  </p:stCondLst>
                                  <p:childTnLst>
                                    <p:set>
                                      <p:cBhvr>
                                        <p:cTn id="57" dur="1" fill="hold">
                                          <p:stCondLst>
                                            <p:cond delay="0"/>
                                          </p:stCondLst>
                                        </p:cTn>
                                        <p:tgtEl>
                                          <p:spTgt spid="21">
                                            <p:txEl>
                                              <p:pRg st="5" end="5"/>
                                            </p:txEl>
                                          </p:spTgt>
                                        </p:tgtEl>
                                        <p:attrNameLst>
                                          <p:attrName>style.visibility</p:attrName>
                                        </p:attrNameLst>
                                      </p:cBhvr>
                                      <p:to>
                                        <p:strVal val="visible"/>
                                      </p:to>
                                    </p:set>
                                    <p:animEffect transition="in" filter="fade">
                                      <p:cBhvr>
                                        <p:cTn id="58" dur="4000"/>
                                        <p:tgtEl>
                                          <p:spTgt spid="21">
                                            <p:txEl>
                                              <p:pRg st="5" end="5"/>
                                            </p:txEl>
                                          </p:spTgt>
                                        </p:tgtEl>
                                      </p:cBhvr>
                                    </p:animEffect>
                                    <p:anim calcmode="lin" valueType="num">
                                      <p:cBhvr>
                                        <p:cTn id="59" dur="4000" fill="hold"/>
                                        <p:tgtEl>
                                          <p:spTgt spid="21">
                                            <p:txEl>
                                              <p:pRg st="5" end="5"/>
                                            </p:txEl>
                                          </p:spTgt>
                                        </p:tgtEl>
                                        <p:attrNameLst>
                                          <p:attrName>ppt_x</p:attrName>
                                        </p:attrNameLst>
                                      </p:cBhvr>
                                      <p:tavLst>
                                        <p:tav tm="0">
                                          <p:val>
                                            <p:strVal val="#ppt_x"/>
                                          </p:val>
                                        </p:tav>
                                        <p:tav tm="100000">
                                          <p:val>
                                            <p:strVal val="#ppt_x"/>
                                          </p:val>
                                        </p:tav>
                                      </p:tavLst>
                                    </p:anim>
                                    <p:anim calcmode="lin" valueType="num">
                                      <p:cBhvr>
                                        <p:cTn id="60" dur="4000" fill="hold"/>
                                        <p:tgtEl>
                                          <p:spTgt spid="21">
                                            <p:txEl>
                                              <p:pRg st="5" end="5"/>
                                            </p:txEl>
                                          </p:spTgt>
                                        </p:tgtEl>
                                        <p:attrNameLst>
                                          <p:attrName>ppt_y</p:attrName>
                                        </p:attrNameLst>
                                      </p:cBhvr>
                                      <p:tavLst>
                                        <p:tav tm="0">
                                          <p:val>
                                            <p:strVal val="#ppt_y+.1"/>
                                          </p:val>
                                        </p:tav>
                                        <p:tav tm="100000">
                                          <p:val>
                                            <p:strVal val="#ppt_y"/>
                                          </p:val>
                                        </p:tav>
                                      </p:tavLst>
                                    </p:anim>
                                  </p:childTnLst>
                                </p:cTn>
                              </p:par>
                            </p:childTnLst>
                          </p:cTn>
                        </p:par>
                        <p:par>
                          <p:cTn id="61" fill="hold">
                            <p:stCondLst>
                              <p:cond delay="35250"/>
                            </p:stCondLst>
                            <p:childTnLst>
                              <p:par>
                                <p:cTn id="62" presetID="42" presetClass="entr" presetSubtype="0" fill="hold" nodeType="afterEffect">
                                  <p:stCondLst>
                                    <p:cond delay="0"/>
                                  </p:stCondLst>
                                  <p:childTnLst>
                                    <p:set>
                                      <p:cBhvr>
                                        <p:cTn id="63" dur="1" fill="hold">
                                          <p:stCondLst>
                                            <p:cond delay="0"/>
                                          </p:stCondLst>
                                        </p:cTn>
                                        <p:tgtEl>
                                          <p:spTgt spid="21">
                                            <p:txEl>
                                              <p:pRg st="6" end="6"/>
                                            </p:txEl>
                                          </p:spTgt>
                                        </p:tgtEl>
                                        <p:attrNameLst>
                                          <p:attrName>style.visibility</p:attrName>
                                        </p:attrNameLst>
                                      </p:cBhvr>
                                      <p:to>
                                        <p:strVal val="visible"/>
                                      </p:to>
                                    </p:set>
                                    <p:animEffect transition="in" filter="fade">
                                      <p:cBhvr>
                                        <p:cTn id="64" dur="4000"/>
                                        <p:tgtEl>
                                          <p:spTgt spid="21">
                                            <p:txEl>
                                              <p:pRg st="6" end="6"/>
                                            </p:txEl>
                                          </p:spTgt>
                                        </p:tgtEl>
                                      </p:cBhvr>
                                    </p:animEffect>
                                    <p:anim calcmode="lin" valueType="num">
                                      <p:cBhvr>
                                        <p:cTn id="65" dur="4000" fill="hold"/>
                                        <p:tgtEl>
                                          <p:spTgt spid="21">
                                            <p:txEl>
                                              <p:pRg st="6" end="6"/>
                                            </p:txEl>
                                          </p:spTgt>
                                        </p:tgtEl>
                                        <p:attrNameLst>
                                          <p:attrName>ppt_x</p:attrName>
                                        </p:attrNameLst>
                                      </p:cBhvr>
                                      <p:tavLst>
                                        <p:tav tm="0">
                                          <p:val>
                                            <p:strVal val="#ppt_x"/>
                                          </p:val>
                                        </p:tav>
                                        <p:tav tm="100000">
                                          <p:val>
                                            <p:strVal val="#ppt_x"/>
                                          </p:val>
                                        </p:tav>
                                      </p:tavLst>
                                    </p:anim>
                                    <p:anim calcmode="lin" valueType="num">
                                      <p:cBhvr>
                                        <p:cTn id="66" dur="4000" fill="hold"/>
                                        <p:tgtEl>
                                          <p:spTgt spid="21">
                                            <p:txEl>
                                              <p:pRg st="6" end="6"/>
                                            </p:txEl>
                                          </p:spTgt>
                                        </p:tgtEl>
                                        <p:attrNameLst>
                                          <p:attrName>ppt_y</p:attrName>
                                        </p:attrNameLst>
                                      </p:cBhvr>
                                      <p:tavLst>
                                        <p:tav tm="0">
                                          <p:val>
                                            <p:strVal val="#ppt_y+.1"/>
                                          </p:val>
                                        </p:tav>
                                        <p:tav tm="100000">
                                          <p:val>
                                            <p:strVal val="#ppt_y"/>
                                          </p:val>
                                        </p:tav>
                                      </p:tavLst>
                                    </p:anim>
                                  </p:childTnLst>
                                </p:cTn>
                              </p:par>
                            </p:childTnLst>
                          </p:cTn>
                        </p:par>
                        <p:par>
                          <p:cTn id="67" fill="hold">
                            <p:stCondLst>
                              <p:cond delay="39250"/>
                            </p:stCondLst>
                            <p:childTnLst>
                              <p:par>
                                <p:cTn id="68" presetID="42" presetClass="entr" presetSubtype="0" fill="hold" nodeType="afterEffect">
                                  <p:stCondLst>
                                    <p:cond delay="0"/>
                                  </p:stCondLst>
                                  <p:childTnLst>
                                    <p:set>
                                      <p:cBhvr>
                                        <p:cTn id="69" dur="1" fill="hold">
                                          <p:stCondLst>
                                            <p:cond delay="0"/>
                                          </p:stCondLst>
                                        </p:cTn>
                                        <p:tgtEl>
                                          <p:spTgt spid="21">
                                            <p:txEl>
                                              <p:pRg st="7" end="7"/>
                                            </p:txEl>
                                          </p:spTgt>
                                        </p:tgtEl>
                                        <p:attrNameLst>
                                          <p:attrName>style.visibility</p:attrName>
                                        </p:attrNameLst>
                                      </p:cBhvr>
                                      <p:to>
                                        <p:strVal val="visible"/>
                                      </p:to>
                                    </p:set>
                                    <p:animEffect transition="in" filter="fade">
                                      <p:cBhvr>
                                        <p:cTn id="70" dur="4000"/>
                                        <p:tgtEl>
                                          <p:spTgt spid="21">
                                            <p:txEl>
                                              <p:pRg st="7" end="7"/>
                                            </p:txEl>
                                          </p:spTgt>
                                        </p:tgtEl>
                                      </p:cBhvr>
                                    </p:animEffect>
                                    <p:anim calcmode="lin" valueType="num">
                                      <p:cBhvr>
                                        <p:cTn id="71" dur="4000" fill="hold"/>
                                        <p:tgtEl>
                                          <p:spTgt spid="21">
                                            <p:txEl>
                                              <p:pRg st="7" end="7"/>
                                            </p:txEl>
                                          </p:spTgt>
                                        </p:tgtEl>
                                        <p:attrNameLst>
                                          <p:attrName>ppt_x</p:attrName>
                                        </p:attrNameLst>
                                      </p:cBhvr>
                                      <p:tavLst>
                                        <p:tav tm="0">
                                          <p:val>
                                            <p:strVal val="#ppt_x"/>
                                          </p:val>
                                        </p:tav>
                                        <p:tav tm="100000">
                                          <p:val>
                                            <p:strVal val="#ppt_x"/>
                                          </p:val>
                                        </p:tav>
                                      </p:tavLst>
                                    </p:anim>
                                    <p:anim calcmode="lin" valueType="num">
                                      <p:cBhvr>
                                        <p:cTn id="72" dur="4000" fill="hold"/>
                                        <p:tgtEl>
                                          <p:spTgt spid="21">
                                            <p:txEl>
                                              <p:pRg st="7" end="7"/>
                                            </p:txEl>
                                          </p:spTgt>
                                        </p:tgtEl>
                                        <p:attrNameLst>
                                          <p:attrName>ppt_y</p:attrName>
                                        </p:attrNameLst>
                                      </p:cBhvr>
                                      <p:tavLst>
                                        <p:tav tm="0">
                                          <p:val>
                                            <p:strVal val="#ppt_y+.1"/>
                                          </p:val>
                                        </p:tav>
                                        <p:tav tm="100000">
                                          <p:val>
                                            <p:strVal val="#ppt_y"/>
                                          </p:val>
                                        </p:tav>
                                      </p:tavLst>
                                    </p:anim>
                                  </p:childTnLst>
                                </p:cTn>
                              </p:par>
                            </p:childTnLst>
                          </p:cTn>
                        </p:par>
                        <p:par>
                          <p:cTn id="73" fill="hold">
                            <p:stCondLst>
                              <p:cond delay="43250"/>
                            </p:stCondLst>
                            <p:childTnLst>
                              <p:par>
                                <p:cTn id="74" presetID="42" presetClass="entr" presetSubtype="0" fill="hold" nodeType="afterEffect">
                                  <p:stCondLst>
                                    <p:cond delay="0"/>
                                  </p:stCondLst>
                                  <p:childTnLst>
                                    <p:set>
                                      <p:cBhvr>
                                        <p:cTn id="75" dur="1" fill="hold">
                                          <p:stCondLst>
                                            <p:cond delay="0"/>
                                          </p:stCondLst>
                                        </p:cTn>
                                        <p:tgtEl>
                                          <p:spTgt spid="21">
                                            <p:txEl>
                                              <p:pRg st="8" end="8"/>
                                            </p:txEl>
                                          </p:spTgt>
                                        </p:tgtEl>
                                        <p:attrNameLst>
                                          <p:attrName>style.visibility</p:attrName>
                                        </p:attrNameLst>
                                      </p:cBhvr>
                                      <p:to>
                                        <p:strVal val="visible"/>
                                      </p:to>
                                    </p:set>
                                    <p:animEffect transition="in" filter="fade">
                                      <p:cBhvr>
                                        <p:cTn id="76" dur="4000"/>
                                        <p:tgtEl>
                                          <p:spTgt spid="21">
                                            <p:txEl>
                                              <p:pRg st="8" end="8"/>
                                            </p:txEl>
                                          </p:spTgt>
                                        </p:tgtEl>
                                      </p:cBhvr>
                                    </p:animEffect>
                                    <p:anim calcmode="lin" valueType="num">
                                      <p:cBhvr>
                                        <p:cTn id="77" dur="4000" fill="hold"/>
                                        <p:tgtEl>
                                          <p:spTgt spid="21">
                                            <p:txEl>
                                              <p:pRg st="8" end="8"/>
                                            </p:txEl>
                                          </p:spTgt>
                                        </p:tgtEl>
                                        <p:attrNameLst>
                                          <p:attrName>ppt_x</p:attrName>
                                        </p:attrNameLst>
                                      </p:cBhvr>
                                      <p:tavLst>
                                        <p:tav tm="0">
                                          <p:val>
                                            <p:strVal val="#ppt_x"/>
                                          </p:val>
                                        </p:tav>
                                        <p:tav tm="100000">
                                          <p:val>
                                            <p:strVal val="#ppt_x"/>
                                          </p:val>
                                        </p:tav>
                                      </p:tavLst>
                                    </p:anim>
                                    <p:anim calcmode="lin" valueType="num">
                                      <p:cBhvr>
                                        <p:cTn id="78" dur="4000" fill="hold"/>
                                        <p:tgtEl>
                                          <p:spTgt spid="21">
                                            <p:txEl>
                                              <p:pRg st="8" end="8"/>
                                            </p:txEl>
                                          </p:spTgt>
                                        </p:tgtEl>
                                        <p:attrNameLst>
                                          <p:attrName>ppt_y</p:attrName>
                                        </p:attrNameLst>
                                      </p:cBhvr>
                                      <p:tavLst>
                                        <p:tav tm="0">
                                          <p:val>
                                            <p:strVal val="#ppt_y+.1"/>
                                          </p:val>
                                        </p:tav>
                                        <p:tav tm="100000">
                                          <p:val>
                                            <p:strVal val="#ppt_y"/>
                                          </p:val>
                                        </p:tav>
                                      </p:tavLst>
                                    </p:anim>
                                  </p:childTnLst>
                                </p:cTn>
                              </p:par>
                            </p:childTnLst>
                          </p:cTn>
                        </p:par>
                        <p:par>
                          <p:cTn id="79" fill="hold">
                            <p:stCondLst>
                              <p:cond delay="47250"/>
                            </p:stCondLst>
                            <p:childTnLst>
                              <p:par>
                                <p:cTn id="80" presetID="42" presetClass="entr" presetSubtype="0" fill="hold" nodeType="afterEffect">
                                  <p:stCondLst>
                                    <p:cond delay="0"/>
                                  </p:stCondLst>
                                  <p:childTnLst>
                                    <p:set>
                                      <p:cBhvr>
                                        <p:cTn id="81" dur="1" fill="hold">
                                          <p:stCondLst>
                                            <p:cond delay="0"/>
                                          </p:stCondLst>
                                        </p:cTn>
                                        <p:tgtEl>
                                          <p:spTgt spid="21">
                                            <p:txEl>
                                              <p:pRg st="9" end="9"/>
                                            </p:txEl>
                                          </p:spTgt>
                                        </p:tgtEl>
                                        <p:attrNameLst>
                                          <p:attrName>style.visibility</p:attrName>
                                        </p:attrNameLst>
                                      </p:cBhvr>
                                      <p:to>
                                        <p:strVal val="visible"/>
                                      </p:to>
                                    </p:set>
                                    <p:animEffect transition="in" filter="fade">
                                      <p:cBhvr>
                                        <p:cTn id="82" dur="4000"/>
                                        <p:tgtEl>
                                          <p:spTgt spid="21">
                                            <p:txEl>
                                              <p:pRg st="9" end="9"/>
                                            </p:txEl>
                                          </p:spTgt>
                                        </p:tgtEl>
                                      </p:cBhvr>
                                    </p:animEffect>
                                    <p:anim calcmode="lin" valueType="num">
                                      <p:cBhvr>
                                        <p:cTn id="83" dur="4000" fill="hold"/>
                                        <p:tgtEl>
                                          <p:spTgt spid="21">
                                            <p:txEl>
                                              <p:pRg st="9" end="9"/>
                                            </p:txEl>
                                          </p:spTgt>
                                        </p:tgtEl>
                                        <p:attrNameLst>
                                          <p:attrName>ppt_x</p:attrName>
                                        </p:attrNameLst>
                                      </p:cBhvr>
                                      <p:tavLst>
                                        <p:tav tm="0">
                                          <p:val>
                                            <p:strVal val="#ppt_x"/>
                                          </p:val>
                                        </p:tav>
                                        <p:tav tm="100000">
                                          <p:val>
                                            <p:strVal val="#ppt_x"/>
                                          </p:val>
                                        </p:tav>
                                      </p:tavLst>
                                    </p:anim>
                                    <p:anim calcmode="lin" valueType="num">
                                      <p:cBhvr>
                                        <p:cTn id="84" dur="4000" fill="hold"/>
                                        <p:tgtEl>
                                          <p:spTgt spid="21">
                                            <p:txEl>
                                              <p:pRg st="9" end="9"/>
                                            </p:txEl>
                                          </p:spTgt>
                                        </p:tgtEl>
                                        <p:attrNameLst>
                                          <p:attrName>ppt_y</p:attrName>
                                        </p:attrNameLst>
                                      </p:cBhvr>
                                      <p:tavLst>
                                        <p:tav tm="0">
                                          <p:val>
                                            <p:strVal val="#ppt_y+.1"/>
                                          </p:val>
                                        </p:tav>
                                        <p:tav tm="100000">
                                          <p:val>
                                            <p:strVal val="#ppt_y"/>
                                          </p:val>
                                        </p:tav>
                                      </p:tavLst>
                                    </p:anim>
                                  </p:childTnLst>
                                </p:cTn>
                              </p:par>
                            </p:childTnLst>
                          </p:cTn>
                        </p:par>
                        <p:par>
                          <p:cTn id="85" fill="hold">
                            <p:stCondLst>
                              <p:cond delay="51250"/>
                            </p:stCondLst>
                            <p:childTnLst>
                              <p:par>
                                <p:cTn id="86" presetID="42" presetClass="entr" presetSubtype="0" fill="hold" nodeType="afterEffect">
                                  <p:stCondLst>
                                    <p:cond delay="0"/>
                                  </p:stCondLst>
                                  <p:childTnLst>
                                    <p:set>
                                      <p:cBhvr>
                                        <p:cTn id="87" dur="1" fill="hold">
                                          <p:stCondLst>
                                            <p:cond delay="0"/>
                                          </p:stCondLst>
                                        </p:cTn>
                                        <p:tgtEl>
                                          <p:spTgt spid="21">
                                            <p:txEl>
                                              <p:pRg st="10" end="10"/>
                                            </p:txEl>
                                          </p:spTgt>
                                        </p:tgtEl>
                                        <p:attrNameLst>
                                          <p:attrName>style.visibility</p:attrName>
                                        </p:attrNameLst>
                                      </p:cBhvr>
                                      <p:to>
                                        <p:strVal val="visible"/>
                                      </p:to>
                                    </p:set>
                                    <p:animEffect transition="in" filter="fade">
                                      <p:cBhvr>
                                        <p:cTn id="88" dur="4000"/>
                                        <p:tgtEl>
                                          <p:spTgt spid="21">
                                            <p:txEl>
                                              <p:pRg st="10" end="10"/>
                                            </p:txEl>
                                          </p:spTgt>
                                        </p:tgtEl>
                                      </p:cBhvr>
                                    </p:animEffect>
                                    <p:anim calcmode="lin" valueType="num">
                                      <p:cBhvr>
                                        <p:cTn id="89" dur="4000" fill="hold"/>
                                        <p:tgtEl>
                                          <p:spTgt spid="21">
                                            <p:txEl>
                                              <p:pRg st="10" end="10"/>
                                            </p:txEl>
                                          </p:spTgt>
                                        </p:tgtEl>
                                        <p:attrNameLst>
                                          <p:attrName>ppt_x</p:attrName>
                                        </p:attrNameLst>
                                      </p:cBhvr>
                                      <p:tavLst>
                                        <p:tav tm="0">
                                          <p:val>
                                            <p:strVal val="#ppt_x"/>
                                          </p:val>
                                        </p:tav>
                                        <p:tav tm="100000">
                                          <p:val>
                                            <p:strVal val="#ppt_x"/>
                                          </p:val>
                                        </p:tav>
                                      </p:tavLst>
                                    </p:anim>
                                    <p:anim calcmode="lin" valueType="num">
                                      <p:cBhvr>
                                        <p:cTn id="90" dur="4000" fill="hold"/>
                                        <p:tgtEl>
                                          <p:spTgt spid="21">
                                            <p:txEl>
                                              <p:pRg st="10" end="10"/>
                                            </p:txEl>
                                          </p:spTgt>
                                        </p:tgtEl>
                                        <p:attrNameLst>
                                          <p:attrName>ppt_y</p:attrName>
                                        </p:attrNameLst>
                                      </p:cBhvr>
                                      <p:tavLst>
                                        <p:tav tm="0">
                                          <p:val>
                                            <p:strVal val="#ppt_y+.1"/>
                                          </p:val>
                                        </p:tav>
                                        <p:tav tm="100000">
                                          <p:val>
                                            <p:strVal val="#ppt_y"/>
                                          </p:val>
                                        </p:tav>
                                      </p:tavLst>
                                    </p:anim>
                                  </p:childTnLst>
                                </p:cTn>
                              </p:par>
                            </p:childTnLst>
                          </p:cTn>
                        </p:par>
                        <p:par>
                          <p:cTn id="91" fill="hold">
                            <p:stCondLst>
                              <p:cond delay="55250"/>
                            </p:stCondLst>
                            <p:childTnLst>
                              <p:par>
                                <p:cTn id="92" presetID="21" presetClass="entr" presetSubtype="8" fill="hold" grpId="0" nodeType="after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wheel(8)">
                                      <p:cBhvr>
                                        <p:cTn id="94" dur="4250"/>
                                        <p:tgtEl>
                                          <p:spTgt spid="2"/>
                                        </p:tgtEl>
                                      </p:cBhvr>
                                    </p:animEffect>
                                  </p:childTnLst>
                                </p:cTn>
                              </p:par>
                            </p:childTnLst>
                          </p:cTn>
                        </p:par>
                        <p:par>
                          <p:cTn id="95" fill="hold">
                            <p:stCondLst>
                              <p:cond delay="59500"/>
                            </p:stCondLst>
                            <p:childTnLst>
                              <p:par>
                                <p:cTn id="96" presetID="15" presetClass="entr" presetSubtype="0" fill="hold" grpId="0" nodeType="after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p:cTn id="98" dur="4250" fill="hold"/>
                                        <p:tgtEl>
                                          <p:spTgt spid="24"/>
                                        </p:tgtEl>
                                        <p:attrNameLst>
                                          <p:attrName>ppt_w</p:attrName>
                                        </p:attrNameLst>
                                      </p:cBhvr>
                                      <p:tavLst>
                                        <p:tav tm="0">
                                          <p:val>
                                            <p:fltVal val="0"/>
                                          </p:val>
                                        </p:tav>
                                        <p:tav tm="100000">
                                          <p:val>
                                            <p:strVal val="#ppt_w"/>
                                          </p:val>
                                        </p:tav>
                                      </p:tavLst>
                                    </p:anim>
                                    <p:anim calcmode="lin" valueType="num">
                                      <p:cBhvr>
                                        <p:cTn id="99" dur="4250" fill="hold"/>
                                        <p:tgtEl>
                                          <p:spTgt spid="24"/>
                                        </p:tgtEl>
                                        <p:attrNameLst>
                                          <p:attrName>ppt_h</p:attrName>
                                        </p:attrNameLst>
                                      </p:cBhvr>
                                      <p:tavLst>
                                        <p:tav tm="0">
                                          <p:val>
                                            <p:fltVal val="0"/>
                                          </p:val>
                                        </p:tav>
                                        <p:tav tm="100000">
                                          <p:val>
                                            <p:strVal val="#ppt_h"/>
                                          </p:val>
                                        </p:tav>
                                      </p:tavLst>
                                    </p:anim>
                                    <p:anim calcmode="lin" valueType="num">
                                      <p:cBhvr>
                                        <p:cTn id="100" dur="4250" fill="hold"/>
                                        <p:tgtEl>
                                          <p:spTgt spid="24"/>
                                        </p:tgtEl>
                                        <p:attrNameLst>
                                          <p:attrName>ppt_x</p:attrName>
                                        </p:attrNameLst>
                                      </p:cBhvr>
                                      <p:tavLst>
                                        <p:tav tm="0" fmla="#ppt_x+(cos(-2*pi*(1-$))*-#ppt_x-sin(-2*pi*(1-$))*(1-#ppt_y))*(1-$)">
                                          <p:val>
                                            <p:fltVal val="0"/>
                                          </p:val>
                                        </p:tav>
                                        <p:tav tm="100000">
                                          <p:val>
                                            <p:fltVal val="1"/>
                                          </p:val>
                                        </p:tav>
                                      </p:tavLst>
                                    </p:anim>
                                    <p:anim calcmode="lin" valueType="num">
                                      <p:cBhvr>
                                        <p:cTn id="101" dur="4250" fill="hold"/>
                                        <p:tgtEl>
                                          <p:spTgt spid="2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2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Estrutura padrão">
  <a:themeElements>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trutura padrão">
      <a:majorFont>
        <a:latin typeface="Times New Roman"/>
        <a:ea typeface=""/>
        <a:cs typeface=""/>
      </a:majorFont>
      <a:minorFont>
        <a:latin typeface="Times New Roman"/>
        <a:ea typeface=""/>
        <a:cs typeface=""/>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t-BR" altLang="pt-BR" sz="2400" b="0" i="0" u="none" strike="noStrike" cap="none" normalizeH="0" baseline="0" smtClean="0">
            <a:ln>
              <a:noFill/>
            </a:ln>
            <a:solidFill>
              <a:srgbClr val="EBD8B7"/>
            </a:solidFill>
            <a:effectLst/>
            <a:latin typeface="Verdan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t-BR" altLang="pt-BR" sz="2400" b="0" i="0" u="none" strike="noStrike" cap="none" normalizeH="0" baseline="0" smtClean="0">
            <a:ln>
              <a:noFill/>
            </a:ln>
            <a:solidFill>
              <a:srgbClr val="EBD8B7"/>
            </a:solidFill>
            <a:effectLst/>
            <a:latin typeface="Verdana" panose="020B0604030504040204" pitchFamily="34" charset="0"/>
          </a:defRPr>
        </a:defPPr>
      </a:lstStyle>
    </a:lnDef>
  </a:objectDefaults>
  <a:extraClrSchemeLst>
    <a:extraClrScheme>
      <a:clrScheme name="Estrutura padrã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strutura padrã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strutura padrã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strutura padrã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strutura padrã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strutura padrã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SAUDADES DE LISBOA EM PORTUGAL - NOV PUBL - S - 2020</Template>
  <TotalTime>6</TotalTime>
  <Words>589</Words>
  <Application>Microsoft Office PowerPoint</Application>
  <PresentationFormat>Apresentação na tela (16:9)</PresentationFormat>
  <Paragraphs>41</Paragraphs>
  <Slides>8</Slides>
  <Notes>1</Notes>
  <HiddenSlides>0</HiddenSlides>
  <MMClips>0</MMClips>
  <ScaleCrop>false</ScaleCrop>
  <HeadingPairs>
    <vt:vector size="6" baseType="variant">
      <vt:variant>
        <vt:lpstr>Fontes usadas</vt:lpstr>
      </vt:variant>
      <vt:variant>
        <vt:i4>16</vt:i4>
      </vt:variant>
      <vt:variant>
        <vt:lpstr>Tema</vt:lpstr>
      </vt:variant>
      <vt:variant>
        <vt:i4>2</vt:i4>
      </vt:variant>
      <vt:variant>
        <vt:lpstr>Títulos de slides</vt:lpstr>
      </vt:variant>
      <vt:variant>
        <vt:i4>8</vt:i4>
      </vt:variant>
    </vt:vector>
  </HeadingPairs>
  <TitlesOfParts>
    <vt:vector size="26" baseType="lpstr">
      <vt:lpstr>arial</vt:lpstr>
      <vt:lpstr>arial</vt:lpstr>
      <vt:lpstr>Arial Black</vt:lpstr>
      <vt:lpstr>Britannic Bold</vt:lpstr>
      <vt:lpstr>Calibri</vt:lpstr>
      <vt:lpstr>Cambria</vt:lpstr>
      <vt:lpstr>Comic Sans MS</vt:lpstr>
      <vt:lpstr>Cooper Black</vt:lpstr>
      <vt:lpstr>David</vt:lpstr>
      <vt:lpstr>Helvetica</vt:lpstr>
      <vt:lpstr>Informal Roman</vt:lpstr>
      <vt:lpstr>Maiandra GD</vt:lpstr>
      <vt:lpstr>Noto Sans</vt:lpstr>
      <vt:lpstr>Times New Roman</vt:lpstr>
      <vt:lpstr>Verdana</vt:lpstr>
      <vt:lpstr>Wingdings 2</vt:lpstr>
      <vt:lpstr>2_Viagem</vt:lpstr>
      <vt:lpstr>Estrutura padrão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 Vendramini</dc:creator>
  <cp:lastModifiedBy>Antonio Vendramini</cp:lastModifiedBy>
  <cp:revision>1</cp:revision>
  <dcterms:created xsi:type="dcterms:W3CDTF">2021-04-21T13:45:02Z</dcterms:created>
  <dcterms:modified xsi:type="dcterms:W3CDTF">2021-04-21T13:51:25Z</dcterms:modified>
  <cp:contentStatus/>
</cp:coreProperties>
</file>