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96" r:id="rId1"/>
    <p:sldMasterId id="2147483708" r:id="rId2"/>
  </p:sldMasterIdLst>
  <p:notesMasterIdLst>
    <p:notesMasterId r:id="rId11"/>
  </p:notesMasterIdLst>
  <p:sldIdLst>
    <p:sldId id="342" r:id="rId3"/>
    <p:sldId id="376" r:id="rId4"/>
    <p:sldId id="377" r:id="rId5"/>
    <p:sldId id="380" r:id="rId6"/>
    <p:sldId id="381" r:id="rId7"/>
    <p:sldId id="373" r:id="rId8"/>
    <p:sldId id="382" r:id="rId9"/>
    <p:sldId id="375" r:id="rId10"/>
  </p:sldIdLst>
  <p:sldSz cx="9144000" cy="5143500" type="screen16x9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0B4BB"/>
    <a:srgbClr val="33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>
      <p:cViewPr varScale="1">
        <p:scale>
          <a:sx n="140" d="100"/>
          <a:sy n="140" d="100"/>
        </p:scale>
        <p:origin x="138" y="32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68167F-D931-4430-9026-B0EC3A39AB51}" type="datetimeFigureOut">
              <a:rPr lang="pt-BR" smtClean="0"/>
              <a:t>14/12/2016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912225-7413-4A69-B3EB-055C1C10C34F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071234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22FA42-EB73-4645-829A-EC5ECF7A022C}" type="slidenum">
              <a:rPr lang="pt-BR" altLang="pt-BR">
                <a:solidFill>
                  <a:srgbClr val="000000"/>
                </a:solidFill>
              </a:rPr>
              <a:pPr/>
              <a:t>1</a:t>
            </a:fld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88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8014014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8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1606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9" y="3640065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9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189" indent="0" algn="ctr">
              <a:buNone/>
            </a:lvl2pPr>
            <a:lvl3pPr marL="914378" indent="0" algn="ctr">
              <a:buNone/>
            </a:lvl3pPr>
            <a:lvl4pPr marL="1371566" indent="0" algn="ctr">
              <a:buNone/>
            </a:lvl4pPr>
            <a:lvl5pPr marL="1828754" indent="0" algn="ctr">
              <a:buNone/>
            </a:lvl5pPr>
            <a:lvl6pPr marL="2285943" indent="0" algn="ctr">
              <a:buNone/>
            </a:lvl6pPr>
            <a:lvl7pPr marL="2743132" indent="0" algn="ctr">
              <a:buNone/>
            </a:lvl7pPr>
            <a:lvl8pPr marL="3200320" indent="0" algn="ctr">
              <a:buNone/>
            </a:lvl8pPr>
            <a:lvl9pPr marL="3657509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49570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5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905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9" y="1257308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5" y="2210321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19615926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8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625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5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5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10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60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4575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3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3258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01416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60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9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89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1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011623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6364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2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32968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3F3ACE-5917-453A-BCE4-39F06FC160ED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8059961"/>
      </p:ext>
    </p:extLst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21E8C2-D0D3-4AEF-A2E1-97F7D2E4E896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4293696"/>
      </p:ext>
    </p:extLst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/>
            </a:lvl1pPr>
            <a:lvl2pPr marL="342900" indent="0">
              <a:buNone/>
              <a:defRPr sz="1500"/>
            </a:lvl2pPr>
            <a:lvl3pPr marL="685800" indent="0">
              <a:buNone/>
              <a:defRPr sz="135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F3C11-1851-4C1E-822A-D2659292414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851424"/>
      </p:ext>
    </p:extLst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B43529-EF7A-48E1-AEA6-AF61AC895C32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6223760"/>
      </p:ext>
    </p:extLst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8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30239" y="1260872"/>
            <a:ext cx="3868737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30239" y="1878806"/>
            <a:ext cx="3868737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788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788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C9C577-1D96-4932-9134-4A75E1BF0419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2851716"/>
      </p:ext>
    </p:extLst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B35D0B-1A09-4A63-9A23-BD71FCAADBD4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569648"/>
      </p:ext>
    </p:extLst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2F610-C2ED-4BE6-941F-B80D3B1E7671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141191"/>
      </p:ext>
    </p:extLst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075BCF-CF71-427D-9A81-933565172B3F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5761124"/>
      </p:ext>
    </p:extLst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30239" y="342900"/>
            <a:ext cx="2949575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3887788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dirty="0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30239" y="1543050"/>
            <a:ext cx="2949575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937A2CF-5E39-467D-81AE-297418B2BF57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5119308"/>
      </p:ext>
    </p:extLst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C08B59-9FC6-44A8-A565-ACAC39EA1445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0882227"/>
      </p:ext>
    </p:extLst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altLang="pt-BR" dirty="0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4166D8-7848-43E4-9BB7-306011309F03}" type="slidenum">
              <a:rPr lang="pt-BR" altLang="pt-BR">
                <a:solidFill>
                  <a:srgbClr val="000000"/>
                </a:solidFill>
              </a:rPr>
              <a:pPr/>
              <a:t>‹nº›</a:t>
            </a:fld>
            <a:endParaRPr lang="pt-BR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190040"/>
      </p:ext>
    </p:extLst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1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14/12/2016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10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1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60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60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92584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892" indent="-34289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31" indent="-285743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2972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160" indent="-22859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348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537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726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8915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103" indent="-22859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endParaRPr lang="pt-BR" altLang="pt-BR" dirty="0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endParaRPr lang="pt-BR" altLang="pt-BR" dirty="0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chemeClr val="tx1"/>
                </a:solidFill>
                <a:latin typeface="+mn-lt"/>
              </a:defRPr>
            </a:lvl1pPr>
          </a:lstStyle>
          <a:p>
            <a:fld id="{BD5E1FB2-F517-472A-AFDA-C0E6603351DE}" type="slidenum">
              <a:rPr lang="pt-BR" altLang="pt-BR" smtClean="0">
                <a:solidFill>
                  <a:srgbClr val="000000"/>
                </a:solidFill>
              </a:rPr>
              <a:pPr/>
              <a:t>‹nº›</a:t>
            </a:fld>
            <a:endParaRPr lang="pt-BR" altLang="pt-BR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3015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imes New Roman" panose="02020603050405020304" pitchFamily="18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5" Type="http://schemas.openxmlformats.org/officeDocument/2006/relationships/audio" Target="../media/audio1.wav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gif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4.JPG"/><Relationship Id="rId9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CaixaDeTexto 31"/>
          <p:cNvSpPr txBox="1"/>
          <p:nvPr/>
        </p:nvSpPr>
        <p:spPr>
          <a:xfrm rot="21336086">
            <a:off x="2162228" y="195995"/>
            <a:ext cx="6001039" cy="1234451"/>
          </a:xfrm>
          <a:prstGeom prst="rect">
            <a:avLst/>
          </a:prstGeom>
          <a:noFill/>
          <a:ln>
            <a:noFill/>
          </a:ln>
          <a:scene3d>
            <a:camera prst="isometricOffAxis2Left"/>
            <a:lightRig rig="threePt" dir="t"/>
          </a:scene3d>
          <a:sp3d>
            <a:bevelT prst="angle"/>
          </a:sp3d>
        </p:spPr>
        <p:txBody>
          <a:bodyPr wrap="square" rtlCol="0">
            <a:prstTxWarp prst="textStop">
              <a:avLst>
                <a:gd name="adj" fmla="val 14286"/>
              </a:avLst>
            </a:prstTxWarp>
            <a:spAutoFit/>
          </a:bodyPr>
          <a:lstStyle/>
          <a:p>
            <a:pPr algn="ctr"/>
            <a:r>
              <a:rPr lang="pt-BR" sz="2800" b="1" i="1" dirty="0" smtClean="0">
                <a:ln w="19050">
                  <a:solidFill>
                    <a:srgbClr val="FFC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 </a:t>
            </a:r>
            <a:r>
              <a:rPr lang="pt-BR" sz="1050" b="1" i="1" dirty="0" smtClean="0">
                <a:ln w="19050">
                  <a:solidFill>
                    <a:srgbClr val="FFFF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MANGUE  SECO  </a:t>
            </a:r>
          </a:p>
          <a:p>
            <a:pPr algn="ctr"/>
            <a:r>
              <a:rPr lang="pt-BR" sz="1050" b="1" i="1" dirty="0" smtClean="0">
                <a:ln w="19050">
                  <a:solidFill>
                    <a:srgbClr val="FFFF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O Paraiso do Nordeste</a:t>
            </a:r>
            <a:endParaRPr lang="pt-BR" sz="500" b="1" i="1" dirty="0">
              <a:ln w="19050">
                <a:solidFill>
                  <a:srgbClr val="FFFF0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5988234" y="4371950"/>
            <a:ext cx="314404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b="1" dirty="0">
                <a:solidFill>
                  <a:srgbClr val="1B587C">
                    <a:lumMod val="60000"/>
                    <a:lumOff val="4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per Black" panose="0208090404030B020404" pitchFamily="18" charset="0"/>
              </a:rPr>
              <a:t>Avanço Automático</a:t>
            </a:r>
          </a:p>
          <a:p>
            <a:pPr lvl="0" algn="ctr"/>
            <a:r>
              <a:rPr lang="pt-BR" sz="12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Toninho Vendramini </a:t>
            </a:r>
            <a:r>
              <a:rPr lang="pt-BR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doni MT Black" panose="02070A03080606020203" pitchFamily="18" charset="0"/>
              </a:rPr>
              <a:t>Formatações</a:t>
            </a:r>
            <a:endParaRPr lang="pt-BR" sz="12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odoni MT Black" panose="02070A03080606020203" pitchFamily="18" charset="0"/>
            </a:endParaRP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104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Click="0" advTm="14000">
        <p:circle/>
        <p:sndAc>
          <p:stSnd loop="1">
            <p:snd r:embed="rId3" name="EL MAR.wav"/>
          </p:stSnd>
        </p:sndAc>
      </p:transition>
    </mc:Choice>
    <mc:Fallback xmlns="">
      <p:transition spd="slow" advClick="0" advTm="14000">
        <p:circle/>
        <p:sndAc>
          <p:stSnd loop="1">
            <p:snd r:embed="rId5" name="EL MA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Ondulado duplo 10"/>
          <p:cNvSpPr/>
          <p:nvPr/>
        </p:nvSpPr>
        <p:spPr bwMode="auto">
          <a:xfrm>
            <a:off x="4734860" y="267493"/>
            <a:ext cx="4248472" cy="4608512"/>
          </a:xfrm>
          <a:prstGeom prst="doubleWave">
            <a:avLst>
              <a:gd name="adj1" fmla="val 5430"/>
              <a:gd name="adj2" fmla="val 0"/>
            </a:avLst>
          </a:prstGeom>
          <a:solidFill>
            <a:schemeClr val="accent1"/>
          </a:solidFill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000" dirty="0">
                <a:solidFill>
                  <a:srgbClr val="EBD8B7"/>
                </a:solidFill>
                <a:latin typeface="Verdana" panose="020B0604030504040204" pitchFamily="34" charset="0"/>
              </a:rPr>
              <a:t>Mangue Seco é um povoado de Santana do Agreste; encontra-se a 210 quilômetros de Salvador, perto da fronteira com Sergipe. O povoado tornou-se famoso, depois que uma novela chamada “Tieta”, baseada na obra do genial escritor Jorge Amado, entrou nos lares do Brasil e teve um sucesso retumbante.</a:t>
            </a:r>
          </a:p>
          <a:p>
            <a:endParaRPr lang="pt-BR" sz="2400" dirty="0">
              <a:solidFill>
                <a:srgbClr val="EBD8B7"/>
              </a:solidFill>
              <a:latin typeface="Verdana" panose="020B060403050404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9554">
            <a:off x="363334" y="1069850"/>
            <a:ext cx="4005064" cy="3003798"/>
          </a:xfrm>
          <a:prstGeom prst="round2DiagRect">
            <a:avLst>
              <a:gd name="adj1" fmla="val 16667"/>
              <a:gd name="adj2" fmla="val 0"/>
            </a:avLst>
          </a:prstGeom>
          <a:ln w="28575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260421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7000">
        <p15:prstTrans prst="wind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 bwMode="auto">
          <a:xfrm>
            <a:off x="5004048" y="195486"/>
            <a:ext cx="3816424" cy="4824536"/>
          </a:xfrm>
          <a:prstGeom prst="doubleWave">
            <a:avLst>
              <a:gd name="adj1" fmla="val 5430"/>
              <a:gd name="adj2" fmla="val 0"/>
            </a:avLst>
          </a:prstGeom>
          <a:solidFill>
            <a:schemeClr val="accent1"/>
          </a:solidFill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400" dirty="0">
                <a:solidFill>
                  <a:srgbClr val="EBD8B7"/>
                </a:solidFill>
                <a:latin typeface="Verdana" panose="020B0604030504040204" pitchFamily="34" charset="0"/>
              </a:rPr>
              <a:t>Hoje, sem sombras de dúvidas, continua a atrair milhares de turistas dos mais diversos recantos do planeta, por suas belas praias, compostas de coqueiros, manguezais, dunas e areias brancas e finas.</a:t>
            </a:r>
          </a:p>
          <a:p>
            <a:endParaRPr lang="pt-BR" sz="2400" dirty="0">
              <a:solidFill>
                <a:srgbClr val="EBD8B7"/>
              </a:solidFill>
              <a:latin typeface="Verdana" panose="020B060403050404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8894">
            <a:off x="385891" y="1058828"/>
            <a:ext cx="4120122" cy="3090092"/>
          </a:xfrm>
          <a:prstGeom prst="rect">
            <a:avLst/>
          </a:prstGeom>
          <a:ln w="28575"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38261092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7000">
        <p15:prstTrans prst="wind"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 bwMode="auto">
          <a:xfrm>
            <a:off x="4499993" y="51470"/>
            <a:ext cx="4320478" cy="4968552"/>
          </a:xfrm>
          <a:prstGeom prst="doubleWave">
            <a:avLst>
              <a:gd name="adj1" fmla="val 5430"/>
              <a:gd name="adj2" fmla="val 0"/>
            </a:avLst>
          </a:prstGeom>
          <a:solidFill>
            <a:schemeClr val="accent1"/>
          </a:solidFill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000" dirty="0">
                <a:solidFill>
                  <a:srgbClr val="EBD8B7"/>
                </a:solidFill>
                <a:latin typeface="Verdana" panose="020B0604030504040204" pitchFamily="34" charset="0"/>
              </a:rPr>
              <a:t>Conforme relato de alguns historiadores, o povoado surgiu no final do século XVIII e, segundo uma lenda ouvida de um dos moradores, a aldeia foi queimada por ordem do Imperador da época, e até hoje, não se sabe qual o motivo; o certo é que o fato gerou a saída dos indígenas para outra região, transformando o local em uma vila de pescadores.</a:t>
            </a:r>
            <a:endParaRPr kumimoji="0" lang="pt-BR" sz="2000" b="0" i="0" u="none" strike="noStrike" cap="none" normalizeH="0" baseline="0" dirty="0" smtClean="0">
              <a:ln>
                <a:noFill/>
              </a:ln>
              <a:solidFill>
                <a:srgbClr val="EBD8B7"/>
              </a:solidFill>
              <a:effectLst/>
              <a:latin typeface="Verdana" panose="020B060403050404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30602">
            <a:off x="361846" y="868459"/>
            <a:ext cx="3855112" cy="2891334"/>
          </a:xfrm>
          <a:prstGeom prst="rect">
            <a:avLst/>
          </a:prstGeom>
          <a:ln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25057971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8000">
        <p15:prstTrans prst="wind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Ondulado duplo 2"/>
          <p:cNvSpPr/>
          <p:nvPr/>
        </p:nvSpPr>
        <p:spPr bwMode="auto">
          <a:xfrm>
            <a:off x="4615694" y="267494"/>
            <a:ext cx="4276786" cy="4608512"/>
          </a:xfrm>
          <a:prstGeom prst="doubleWave">
            <a:avLst>
              <a:gd name="adj1" fmla="val 5430"/>
              <a:gd name="adj2" fmla="val 0"/>
            </a:avLst>
          </a:prstGeom>
          <a:solidFill>
            <a:schemeClr val="accent1"/>
          </a:solidFill>
          <a:ln w="19050" cap="flat" cmpd="sng" algn="ctr">
            <a:solidFill>
              <a:srgbClr val="FFFF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endParaRPr lang="pt-BR" sz="2400" dirty="0" smtClean="0">
              <a:solidFill>
                <a:srgbClr val="EBD8B7"/>
              </a:solidFill>
              <a:latin typeface="Verdana" panose="020B0604030504040204" pitchFamily="34" charset="0"/>
            </a:endParaRPr>
          </a:p>
          <a:p>
            <a:pPr algn="ctr"/>
            <a:r>
              <a:rPr lang="pt-BR" sz="2800" dirty="0" smtClean="0">
                <a:solidFill>
                  <a:srgbClr val="EBD8B7"/>
                </a:solidFill>
                <a:latin typeface="Verdana" panose="020B0604030504040204" pitchFamily="34" charset="0"/>
              </a:rPr>
              <a:t>Sentado </a:t>
            </a:r>
            <a:r>
              <a:rPr lang="pt-BR" sz="2800" dirty="0">
                <a:solidFill>
                  <a:srgbClr val="EBD8B7"/>
                </a:solidFill>
                <a:latin typeface="Verdana" panose="020B0604030504040204" pitchFamily="34" charset="0"/>
              </a:rPr>
              <a:t>à sombra de um coqueiro, olhando o mar com o vilarejo no horizonte, contemplei minha mente com dois poemas:  </a:t>
            </a:r>
          </a:p>
          <a:p>
            <a:pPr algn="ctr"/>
            <a:r>
              <a:rPr lang="pt-BR" sz="2400" dirty="0">
                <a:solidFill>
                  <a:srgbClr val="EBD8B7"/>
                </a:solidFill>
                <a:latin typeface="Verdana" panose="020B0604030504040204" pitchFamily="34" charset="0"/>
              </a:rPr>
              <a:t> </a:t>
            </a: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92820">
            <a:off x="344301" y="1190043"/>
            <a:ext cx="3927093" cy="26069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" cap="sq">
            <a:solidFill>
              <a:srgbClr val="00B0F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290684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3000">
        <p15:prstTrans prst="wind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ergaminho horizontal 7"/>
          <p:cNvSpPr/>
          <p:nvPr/>
        </p:nvSpPr>
        <p:spPr bwMode="auto">
          <a:xfrm>
            <a:off x="236504" y="123478"/>
            <a:ext cx="2160240" cy="4752528"/>
          </a:xfrm>
          <a:prstGeom prst="horizontalScrol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latin typeface="Arial Narrow" panose="020B0606020202030204" pitchFamily="34" charset="0"/>
                <a:ea typeface="Times New Roman" panose="02020603050405020304" pitchFamily="18" charset="0"/>
              </a:rPr>
              <a:t>Coqueiros </a:t>
            </a:r>
            <a:r>
              <a:rPr lang="pt-BR" sz="2400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esverdeados.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Frutos amarelados.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latin typeface="Arial Narrow" panose="020B0606020202030204" pitchFamily="34" charset="0"/>
                <a:ea typeface="Times New Roman" panose="02020603050405020304" pitchFamily="18" charset="0"/>
              </a:rPr>
              <a:t>Desfraldados pelo </a:t>
            </a:r>
            <a:r>
              <a:rPr lang="pt-BR" sz="2400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vento.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latin typeface="Arial Narrow" panose="020B0606020202030204" pitchFamily="34" charset="0"/>
                <a:ea typeface="Times New Roman" panose="02020603050405020304" pitchFamily="18" charset="0"/>
              </a:rPr>
              <a:t>Fundo azul de </a:t>
            </a:r>
            <a:r>
              <a:rPr lang="pt-BR" sz="2400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paisagem.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latin typeface="Arial Narrow" panose="020B0606020202030204" pitchFamily="34" charset="0"/>
                <a:ea typeface="Times New Roman" panose="02020603050405020304" pitchFamily="18" charset="0"/>
              </a:rPr>
              <a:t>Nuvens brancas </a:t>
            </a:r>
            <a:r>
              <a:rPr lang="pt-BR" sz="2400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emolduradas.</a:t>
            </a:r>
            <a:endParaRPr lang="pt-BR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Pergaminho horizontal 9"/>
          <p:cNvSpPr/>
          <p:nvPr/>
        </p:nvSpPr>
        <p:spPr bwMode="auto">
          <a:xfrm>
            <a:off x="2541448" y="914839"/>
            <a:ext cx="2016224" cy="3960440"/>
          </a:xfrm>
          <a:prstGeom prst="horizontalScrol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latin typeface="Arial Narrow" panose="020B0606020202030204" pitchFamily="34" charset="0"/>
                <a:ea typeface="Times New Roman" panose="02020603050405020304" pitchFamily="18" charset="0"/>
              </a:rPr>
              <a:t>São as cores da </a:t>
            </a:r>
            <a:r>
              <a:rPr lang="pt-BR" sz="2400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bandeira.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latin typeface="Arial Narrow" panose="020B0606020202030204" pitchFamily="34" charset="0"/>
                <a:ea typeface="Times New Roman" panose="02020603050405020304" pitchFamily="18" charset="0"/>
              </a:rPr>
              <a:t>Dessa bela praia do </a:t>
            </a:r>
            <a:r>
              <a:rPr lang="pt-BR" sz="2400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Nordeste.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latin typeface="Arial Narrow" panose="020B0606020202030204" pitchFamily="34" charset="0"/>
                <a:ea typeface="Times New Roman" panose="02020603050405020304" pitchFamily="18" charset="0"/>
              </a:rPr>
              <a:t>Uma terra muito </a:t>
            </a:r>
            <a:r>
              <a:rPr lang="pt-BR" sz="2400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agreste.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latin typeface="Arial Narrow" panose="020B0606020202030204" pitchFamily="34" charset="0"/>
                <a:ea typeface="Times New Roman" panose="02020603050405020304" pitchFamily="18" charset="0"/>
              </a:rPr>
              <a:t> </a:t>
            </a:r>
            <a:endParaRPr lang="pt-BR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Pergaminho horizontal 10"/>
          <p:cNvSpPr/>
          <p:nvPr/>
        </p:nvSpPr>
        <p:spPr bwMode="auto">
          <a:xfrm>
            <a:off x="4804328" y="914839"/>
            <a:ext cx="1883136" cy="3600400"/>
          </a:xfrm>
          <a:prstGeom prst="horizontalScrol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spcAft>
                <a:spcPts val="0"/>
              </a:spcAft>
            </a:pPr>
            <a:r>
              <a:rPr lang="pt-BR" sz="2400" dirty="0">
                <a:latin typeface="Arial Narrow" panose="020B0606020202030204" pitchFamily="34" charset="0"/>
                <a:ea typeface="Times New Roman" panose="02020603050405020304" pitchFamily="18" charset="0"/>
              </a:rPr>
              <a:t>A paisagem é </a:t>
            </a:r>
            <a:r>
              <a:rPr lang="pt-BR" sz="2400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preguiçosa.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latin typeface="Arial Narrow" panose="020B0606020202030204" pitchFamily="34" charset="0"/>
                <a:ea typeface="Times New Roman" panose="02020603050405020304" pitchFamily="18" charset="0"/>
              </a:rPr>
              <a:t>A rede é </a:t>
            </a:r>
            <a:r>
              <a:rPr lang="pt-BR" sz="2400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convidativa.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latin typeface="Arial Narrow" panose="020B0606020202030204" pitchFamily="34" charset="0"/>
                <a:ea typeface="Times New Roman" panose="02020603050405020304" pitchFamily="18" charset="0"/>
              </a:rPr>
              <a:t>O corpo pede </a:t>
            </a:r>
            <a:r>
              <a:rPr lang="pt-BR" sz="2400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passagem.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dirty="0">
                <a:latin typeface="Arial Narrow" panose="020B0606020202030204" pitchFamily="34" charset="0"/>
                <a:ea typeface="Times New Roman" panose="02020603050405020304" pitchFamily="18" charset="0"/>
              </a:rPr>
              <a:t> </a:t>
            </a:r>
            <a:endParaRPr lang="pt-BR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Pergaminho horizontal 11"/>
          <p:cNvSpPr/>
          <p:nvPr/>
        </p:nvSpPr>
        <p:spPr bwMode="auto">
          <a:xfrm>
            <a:off x="6934120" y="109362"/>
            <a:ext cx="1995744" cy="4910659"/>
          </a:xfrm>
          <a:prstGeom prst="horizontalScrol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000" dirty="0">
                <a:latin typeface="Verdana" panose="020B0604030504040204" pitchFamily="34" charset="0"/>
              </a:rPr>
              <a:t>E no embalo da brisa </a:t>
            </a:r>
            <a:r>
              <a:rPr lang="pt-BR" sz="2000" dirty="0" smtClean="0">
                <a:latin typeface="Verdana" panose="020B0604030504040204" pitchFamily="34" charset="0"/>
              </a:rPr>
              <a:t>suave.</a:t>
            </a:r>
            <a:endParaRPr lang="pt-BR" sz="2000" dirty="0">
              <a:latin typeface="Verdana" panose="020B0604030504040204" pitchFamily="34" charset="0"/>
            </a:endParaRPr>
          </a:p>
          <a:p>
            <a:pPr algn="ctr"/>
            <a:r>
              <a:rPr lang="pt-BR" sz="2000" dirty="0">
                <a:latin typeface="Verdana" panose="020B0604030504040204" pitchFamily="34" charset="0"/>
              </a:rPr>
              <a:t>No doce barulho </a:t>
            </a:r>
            <a:r>
              <a:rPr lang="pt-BR" sz="2000" dirty="0" smtClean="0">
                <a:latin typeface="Verdana" panose="020B0604030504040204" pitchFamily="34" charset="0"/>
              </a:rPr>
              <a:t>das ondas do mar.</a:t>
            </a:r>
            <a:endParaRPr lang="pt-BR" sz="2000" dirty="0">
              <a:latin typeface="Verdana" panose="020B0604030504040204" pitchFamily="34" charset="0"/>
            </a:endParaRPr>
          </a:p>
          <a:p>
            <a:pPr algn="ctr"/>
            <a:r>
              <a:rPr lang="pt-BR" sz="2000" dirty="0">
                <a:latin typeface="Verdana" panose="020B0604030504040204" pitchFamily="34" charset="0"/>
              </a:rPr>
              <a:t>Os sonhos são </a:t>
            </a:r>
            <a:r>
              <a:rPr lang="pt-BR" sz="2000" dirty="0" smtClean="0">
                <a:latin typeface="Verdana" panose="020B0604030504040204" pitchFamily="34" charset="0"/>
              </a:rPr>
              <a:t>altaneiros.</a:t>
            </a:r>
            <a:endParaRPr lang="pt-BR" sz="2000" dirty="0">
              <a:latin typeface="Verdana" panose="020B0604030504040204" pitchFamily="34" charset="0"/>
            </a:endParaRPr>
          </a:p>
          <a:p>
            <a:pPr algn="ctr"/>
            <a:r>
              <a:rPr lang="pt-BR" sz="2000" dirty="0">
                <a:latin typeface="Verdana" panose="020B0604030504040204" pitchFamily="34" charset="0"/>
              </a:rPr>
              <a:t>Nesse rincão </a:t>
            </a:r>
            <a:r>
              <a:rPr lang="pt-BR" sz="2000" dirty="0" smtClean="0">
                <a:latin typeface="Verdana" panose="020B0604030504040204" pitchFamily="34" charset="0"/>
              </a:rPr>
              <a:t>brasileiro.</a:t>
            </a:r>
            <a:endParaRPr lang="pt-BR" sz="2000" dirty="0">
              <a:latin typeface="Verdana" panose="020B0604030504040204" pitchFamily="34" charset="0"/>
            </a:endParaRPr>
          </a:p>
          <a:p>
            <a:endParaRPr lang="pt-BR" sz="2000" dirty="0">
              <a:solidFill>
                <a:srgbClr val="EBD8B7"/>
              </a:solidFill>
              <a:latin typeface="Verdana" panose="020B0604030504040204" pitchFamily="34" charset="0"/>
            </a:endParaRPr>
          </a:p>
          <a:p>
            <a:r>
              <a:rPr lang="pt-BR" sz="2000" dirty="0">
                <a:solidFill>
                  <a:srgbClr val="EBD8B7"/>
                </a:solidFill>
                <a:latin typeface="Verdana" panose="020B0604030504040204" pitchFamily="34" charset="0"/>
              </a:rPr>
              <a:t> </a:t>
            </a:r>
          </a:p>
        </p:txBody>
      </p:sp>
      <p:sp>
        <p:nvSpPr>
          <p:cNvPr id="5" name="CaixaDeTexto 4"/>
          <p:cNvSpPr txBox="1"/>
          <p:nvPr/>
        </p:nvSpPr>
        <p:spPr>
          <a:xfrm>
            <a:off x="3491880" y="294133"/>
            <a:ext cx="2800895" cy="369332"/>
          </a:xfrm>
          <a:prstGeom prst="rect">
            <a:avLst/>
          </a:prstGeom>
          <a:ln>
            <a:solidFill>
              <a:srgbClr val="002060"/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pt-BR" dirty="0" smtClean="0"/>
              <a:t>A PRAIA DO COQUEIRO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2272105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9000">
        <p15:prstTrans prst="wind"/>
      </p:transition>
    </mc:Choice>
    <mc:Fallback xmlns="">
      <p:transition spd="slow" advClick="0" advTm="4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0"/>
                            </p:stCondLst>
                            <p:childTnLst>
                              <p:par>
                                <p:cTn id="19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4000"/>
                            </p:stCondLst>
                            <p:childTnLst>
                              <p:par>
                                <p:cTn id="24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12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pattFill prst="wdUpDiag">
              <a:fgClr>
                <a:sysClr val="windowText" lastClr="000000"/>
              </a:fgClr>
              <a:bgClr>
                <a:srgbClr val="FFFFFF"/>
              </a:bgClr>
            </a:patt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Ondulado duplo 3"/>
          <p:cNvSpPr/>
          <p:nvPr/>
        </p:nvSpPr>
        <p:spPr bwMode="auto">
          <a:xfrm>
            <a:off x="3331535" y="1152743"/>
            <a:ext cx="1960545" cy="3881046"/>
          </a:xfrm>
          <a:prstGeom prst="doubleWave">
            <a:avLst/>
          </a:prstGeom>
          <a:solidFill>
            <a:schemeClr val="accent3">
              <a:lumMod val="85000"/>
            </a:schemeClr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spcAft>
                <a:spcPts val="0"/>
              </a:spcAft>
            </a:pPr>
            <a:r>
              <a:rPr lang="pt-BR" sz="2400" b="1" dirty="0">
                <a:latin typeface="Arial Narrow" panose="020B0606020202030204" pitchFamily="34" charset="0"/>
                <a:ea typeface="Times New Roman" panose="02020603050405020304" pitchFamily="18" charset="0"/>
              </a:rPr>
              <a:t>Dunas brancas no Porto do Mato.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latin typeface="Arial Narrow" panose="020B0606020202030204" pitchFamily="34" charset="0"/>
                <a:ea typeface="Times New Roman" panose="02020603050405020304" pitchFamily="18" charset="0"/>
              </a:rPr>
              <a:t>Ventos uivantes... Coqueirais esvoaçantes</a:t>
            </a:r>
            <a:r>
              <a:rPr lang="pt-BR" sz="2400" b="1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...</a:t>
            </a:r>
            <a:endParaRPr lang="pt-BR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Ondulado duplo 4"/>
          <p:cNvSpPr/>
          <p:nvPr/>
        </p:nvSpPr>
        <p:spPr bwMode="auto">
          <a:xfrm>
            <a:off x="5425990" y="1064810"/>
            <a:ext cx="1747360" cy="3888432"/>
          </a:xfrm>
          <a:prstGeom prst="doubleWave">
            <a:avLst/>
          </a:prstGeom>
          <a:solidFill>
            <a:schemeClr val="accent3">
              <a:lumMod val="85000"/>
            </a:schemeClr>
          </a:solidFill>
          <a:ln w="38100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spcAft>
                <a:spcPts val="0"/>
              </a:spcAft>
            </a:pPr>
            <a:r>
              <a:rPr lang="pt-BR" sz="2400" b="1" dirty="0">
                <a:latin typeface="Arial Narrow" panose="020B0606020202030204" pitchFamily="34" charset="0"/>
                <a:ea typeface="Times New Roman" panose="02020603050405020304" pitchFamily="18" charset="0"/>
              </a:rPr>
              <a:t>Ondas e lendas do mar. 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latin typeface="Arial Narrow" panose="020B0606020202030204" pitchFamily="34" charset="0"/>
                <a:ea typeface="Times New Roman" panose="02020603050405020304" pitchFamily="18" charset="0"/>
              </a:rPr>
              <a:t>Corpos ardentes.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latin typeface="Arial Narrow" panose="020B0606020202030204" pitchFamily="34" charset="0"/>
                <a:ea typeface="Times New Roman" panose="02020603050405020304" pitchFamily="18" charset="0"/>
              </a:rPr>
              <a:t>Amor nas areias e dunas.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latin typeface="Arial Narrow" panose="020B0606020202030204" pitchFamily="34" charset="0"/>
                <a:ea typeface="Times New Roman" panose="02020603050405020304" pitchFamily="18" charset="0"/>
              </a:rPr>
              <a:t> </a:t>
            </a:r>
            <a:endParaRPr lang="pt-BR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6" name="Ondulado duplo 5"/>
          <p:cNvSpPr/>
          <p:nvPr/>
        </p:nvSpPr>
        <p:spPr bwMode="auto">
          <a:xfrm>
            <a:off x="7380312" y="1129848"/>
            <a:ext cx="1584176" cy="3672408"/>
          </a:xfrm>
          <a:prstGeom prst="doubleWave">
            <a:avLst/>
          </a:prstGeom>
          <a:solidFill>
            <a:schemeClr val="accent3">
              <a:lumMod val="85000"/>
            </a:schemeClr>
          </a:solidFill>
          <a:ln w="28575" cap="flat" cmpd="sng" algn="ctr">
            <a:solidFill>
              <a:srgbClr val="0070C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spcAft>
                <a:spcPts val="0"/>
              </a:spcAft>
            </a:pPr>
            <a:r>
              <a:rPr lang="pt-BR" sz="2400" b="1" dirty="0">
                <a:latin typeface="Arial Narrow" panose="020B0606020202030204" pitchFamily="34" charset="0"/>
                <a:ea typeface="Times New Roman" panose="02020603050405020304" pitchFamily="18" charset="0"/>
              </a:rPr>
              <a:t>É a terra de Tieta...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latin typeface="Arial Narrow" panose="020B0606020202030204" pitchFamily="34" charset="0"/>
                <a:ea typeface="Times New Roman" panose="02020603050405020304" pitchFamily="18" charset="0"/>
              </a:rPr>
              <a:t> A bela!</a:t>
            </a:r>
            <a:endParaRPr lang="pt-BR" sz="11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2400" b="1" dirty="0">
                <a:latin typeface="Arial Narrow" panose="020B0606020202030204" pitchFamily="34" charset="0"/>
                <a:ea typeface="Times New Roman" panose="02020603050405020304" pitchFamily="18" charset="0"/>
              </a:rPr>
              <a:t>Do agreste... </a:t>
            </a:r>
            <a:r>
              <a:rPr lang="pt-BR" sz="2400" b="1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Do </a:t>
            </a:r>
            <a:r>
              <a:rPr lang="pt-BR" sz="2400" b="1" dirty="0">
                <a:latin typeface="Arial Narrow" panose="020B0606020202030204" pitchFamily="34" charset="0"/>
                <a:ea typeface="Times New Roman" panose="02020603050405020304" pitchFamily="18" charset="0"/>
              </a:rPr>
              <a:t>livro... </a:t>
            </a:r>
            <a:r>
              <a:rPr lang="pt-BR" sz="2400" b="1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Da </a:t>
            </a:r>
            <a:r>
              <a:rPr lang="pt-BR" sz="2400" b="1" dirty="0">
                <a:latin typeface="Arial Narrow" panose="020B0606020202030204" pitchFamily="34" charset="0"/>
                <a:ea typeface="Times New Roman" panose="02020603050405020304" pitchFamily="18" charset="0"/>
              </a:rPr>
              <a:t>novela</a:t>
            </a:r>
            <a:r>
              <a:rPr lang="pt-BR" sz="2400" b="1" dirty="0" smtClean="0">
                <a:latin typeface="Arial Narrow" panose="020B0606020202030204" pitchFamily="34" charset="0"/>
                <a:ea typeface="Times New Roman" panose="02020603050405020304" pitchFamily="18" charset="0"/>
              </a:rPr>
              <a:t>...</a:t>
            </a:r>
            <a:endParaRPr lang="pt-BR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Ondulado duplo 6"/>
          <p:cNvSpPr/>
          <p:nvPr/>
        </p:nvSpPr>
        <p:spPr bwMode="auto">
          <a:xfrm>
            <a:off x="1661355" y="125663"/>
            <a:ext cx="5821289" cy="914400"/>
          </a:xfrm>
          <a:prstGeom prst="doubleWave">
            <a:avLst>
              <a:gd name="adj1" fmla="val 6250"/>
              <a:gd name="adj2" fmla="val -2137"/>
            </a:avLst>
          </a:prstGeom>
          <a:solidFill>
            <a:schemeClr val="accent3">
              <a:lumMod val="85000"/>
            </a:schemeClr>
          </a:solidFill>
          <a:ln w="9525" cap="flat" cmpd="sng" algn="ctr">
            <a:solidFill>
              <a:srgbClr val="0070C0"/>
            </a:solidFill>
            <a:prstDash val="lg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24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Verdana" panose="020B0604030504040204" pitchFamily="34" charset="0"/>
              </a:rPr>
              <a:t>A LEMBRANÇA DE TIETA</a:t>
            </a: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29372">
            <a:off x="235394" y="1388007"/>
            <a:ext cx="3184070" cy="2388053"/>
          </a:xfrm>
          <a:prstGeom prst="rect">
            <a:avLst/>
          </a:prstGeom>
          <a:ln w="38100">
            <a:solidFill>
              <a:srgbClr val="FFC000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  <p:extLst>
      <p:ext uri="{BB962C8B-B14F-4D97-AF65-F5344CB8AC3E}">
        <p14:creationId xmlns:p14="http://schemas.microsoft.com/office/powerpoint/2010/main" val="31515687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2000">
        <p15:prstTrans prst="wind"/>
      </p:transition>
    </mc:Choice>
    <mc:Fallback xmlns="">
      <p:transition spd="slow" advClick="0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75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75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2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500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500"/>
                            </p:stCondLst>
                            <p:childTnLst>
                              <p:par>
                                <p:cTn id="19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3500"/>
                            </p:stCondLst>
                            <p:childTnLst>
                              <p:par>
                                <p:cTn id="24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uiExpand="1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4197298" y="1072316"/>
            <a:ext cx="4722028" cy="29392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UMA CRIAÇÃO E PRODUÇÃO DE</a:t>
            </a:r>
            <a:r>
              <a:rPr lang="pt-BR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: </a:t>
            </a:r>
            <a:endParaRPr lang="pt-BR" sz="3600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7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</a:t>
            </a:r>
            <a:r>
              <a:rPr lang="pt-BR" sz="32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uhaus 93" panose="04030905020B02020C02" pitchFamily="82" charset="0"/>
                <a:cs typeface="David" panose="020E0502060401010101" pitchFamily="34" charset="-79"/>
              </a:rPr>
              <a:t>ENDRAMINI</a:t>
            </a:r>
            <a:r>
              <a:rPr lang="pt-BR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</a:t>
            </a:r>
            <a:endParaRPr lang="pt-BR" sz="15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Pesquisas </a:t>
            </a:r>
            <a:r>
              <a:rPr lang="pt-BR" sz="12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&amp; Imagens</a:t>
            </a:r>
            <a:endParaRPr lang="pt-BR" sz="1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/ Internet   </a:t>
            </a:r>
            <a:endParaRPr lang="pt-BR" sz="1200" b="1" u="sng" spc="30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u="sng" spc="3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05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El Mar -</a:t>
            </a:r>
            <a:r>
              <a:rPr lang="pt-BR" sz="1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Orquestrado </a:t>
            </a:r>
            <a:endParaRPr lang="pt-BR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Encerramento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2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200" b="1" dirty="0" smtClean="0">
                <a:solidFill>
                  <a:schemeClr val="bg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Que Nem Jiló -</a:t>
            </a:r>
            <a:r>
              <a:rPr lang="pt-BR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Luiz Gonzaga </a:t>
            </a:r>
            <a:r>
              <a:rPr lang="pt-BR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spc="3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5311397" y="4080594"/>
            <a:ext cx="3607929" cy="892552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0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0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6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1085846" lvl="2" indent="-171446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algn="ctr"/>
            <a:r>
              <a:rPr lang="pt-BR" sz="6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</a:t>
            </a:r>
            <a:r>
              <a:rPr lang="pt-BR" sz="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</a:t>
            </a:r>
            <a:r>
              <a:rPr lang="pt-BR" sz="5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BRASILEIRO - ACADÊMICO  </a:t>
            </a:r>
            <a:r>
              <a:rPr lang="pt-BR" sz="5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28.</a:t>
            </a:r>
          </a:p>
          <a:p>
            <a:pPr algn="ctr"/>
            <a:r>
              <a:rPr lang="pt-BR" sz="8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Email: toninhovendramini@gmail.com</a:t>
            </a: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>
              <a:lumMod val="40000"/>
              <a:lumOff val="60000"/>
            </a:schemeClr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421" y="98106"/>
            <a:ext cx="1579949" cy="1184962"/>
          </a:xfrm>
          <a:prstGeom prst="roundRect">
            <a:avLst>
              <a:gd name="adj" fmla="val 16667"/>
            </a:avLst>
          </a:prstGeom>
          <a:ln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 prst="angle"/>
            <a:contourClr>
              <a:srgbClr val="969696"/>
            </a:contourClr>
          </a:sp3d>
        </p:spPr>
      </p:pic>
      <p:sp>
        <p:nvSpPr>
          <p:cNvPr id="3" name="CaixaDeTexto 2"/>
          <p:cNvSpPr txBox="1"/>
          <p:nvPr/>
        </p:nvSpPr>
        <p:spPr>
          <a:xfrm>
            <a:off x="6721765" y="1717250"/>
            <a:ext cx="23802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solidFill>
                  <a:srgbClr val="C00000"/>
                </a:solidFill>
                <a:latin typeface="Cooper Black" panose="0208090404030B020404" pitchFamily="18" charset="0"/>
                <a:cs typeface="David" panose="020E0502060401010101"/>
              </a:rPr>
              <a:t>TONINHO 44</a:t>
            </a:r>
            <a:endParaRPr lang="pt-BR" sz="2400" dirty="0">
              <a:solidFill>
                <a:srgbClr val="C00000"/>
              </a:solidFill>
              <a:latin typeface="Cooper Black" panose="0208090404030B020404" pitchFamily="18" charset="0"/>
              <a:cs typeface="David" panose="020E0502060401010101"/>
            </a:endParaRPr>
          </a:p>
        </p:txBody>
      </p:sp>
    </p:spTree>
    <p:extLst>
      <p:ext uri="{BB962C8B-B14F-4D97-AF65-F5344CB8AC3E}">
        <p14:creationId xmlns:p14="http://schemas.microsoft.com/office/powerpoint/2010/main" val="4202032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10000">
        <p14:window dir="vert"/>
        <p:sndAc>
          <p:stSnd loop="1">
            <p:snd r:embed="rId3" name="Luiiz gonzaga que_nem_jilo-luis_gonzaga(2)2.wav"/>
          </p:stSnd>
        </p:sndAc>
      </p:transition>
    </mc:Choice>
    <mc:Fallback xmlns="">
      <p:transition spd="slow" advClick="0" advTm="110000">
        <p:fade/>
        <p:sndAc>
          <p:stSnd loop="1">
            <p:snd r:embed="rId8" name="Luiiz gonzaga que_nem_jilo-luis_gonzaga(2)2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2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25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725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2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25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95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2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25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75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2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25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4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2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25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625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2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2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25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85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strutura padrão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2400" b="0" i="0" u="none" strike="noStrike" cap="none" normalizeH="0" baseline="0" smtClean="0">
            <a:ln>
              <a:noFill/>
            </a:ln>
            <a:solidFill>
              <a:srgbClr val="EBD8B7"/>
            </a:solidFill>
            <a:effectLst/>
            <a:latin typeface="Verdan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altLang="pt-BR" sz="2400" b="0" i="0" u="none" strike="noStrike" cap="none" normalizeH="0" baseline="0" smtClean="0">
            <a:ln>
              <a:noFill/>
            </a:ln>
            <a:solidFill>
              <a:srgbClr val="EBD8B7"/>
            </a:solidFill>
            <a:effectLst/>
            <a:latin typeface="Verdana" panose="020B0604030504040204" pitchFamily="34" charset="0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</Template>
  <TotalTime>1248</TotalTime>
  <Words>411</Words>
  <Application>Microsoft Office PowerPoint</Application>
  <PresentationFormat>Apresentação na tela (16:9)</PresentationFormat>
  <Paragraphs>60</Paragraphs>
  <Slides>8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17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8</vt:i4>
      </vt:variant>
    </vt:vector>
  </HeadingPairs>
  <TitlesOfParts>
    <vt:vector size="27" baseType="lpstr">
      <vt:lpstr>Aharoni</vt:lpstr>
      <vt:lpstr>Arial</vt:lpstr>
      <vt:lpstr>Arial Black</vt:lpstr>
      <vt:lpstr>Arial Narrow</vt:lpstr>
      <vt:lpstr>Bauhaus 93</vt:lpstr>
      <vt:lpstr>Bodoni MT Black</vt:lpstr>
      <vt:lpstr>Britannic Bold</vt:lpstr>
      <vt:lpstr>Calibri</vt:lpstr>
      <vt:lpstr>Cambria</vt:lpstr>
      <vt:lpstr>Comic Sans MS</vt:lpstr>
      <vt:lpstr>Cooper Black</vt:lpstr>
      <vt:lpstr>David</vt:lpstr>
      <vt:lpstr>Informal Roman</vt:lpstr>
      <vt:lpstr>Maiandra GD</vt:lpstr>
      <vt:lpstr>Times New Roman</vt:lpstr>
      <vt:lpstr>Verdana</vt:lpstr>
      <vt:lpstr>Wingdings 2</vt:lpstr>
      <vt:lpstr>2_Viagem</vt:lpstr>
      <vt:lpstr>Estrutura padrão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Windows User</dc:creator>
  <cp:lastModifiedBy>Antonio</cp:lastModifiedBy>
  <cp:revision>207</cp:revision>
  <dcterms:created xsi:type="dcterms:W3CDTF">2015-11-02T18:38:51Z</dcterms:created>
  <dcterms:modified xsi:type="dcterms:W3CDTF">2016-12-14T14:03:11Z</dcterms:modified>
  <cp:contentStatus/>
</cp:coreProperties>
</file>