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dia/audio7.wav" ContentType="audio/x-wav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  <p:sldMasterId id="2147483760" r:id="rId4"/>
  </p:sldMasterIdLst>
  <p:notesMasterIdLst>
    <p:notesMasterId r:id="rId14"/>
  </p:notesMasterIdLst>
  <p:sldIdLst>
    <p:sldId id="261" r:id="rId5"/>
    <p:sldId id="257" r:id="rId6"/>
    <p:sldId id="266" r:id="rId7"/>
    <p:sldId id="268" r:id="rId8"/>
    <p:sldId id="267" r:id="rId9"/>
    <p:sldId id="269" r:id="rId10"/>
    <p:sldId id="270" r:id="rId11"/>
    <p:sldId id="274" r:id="rId12"/>
    <p:sldId id="276" r:id="rId13"/>
  </p:sldIdLst>
  <p:sldSz cx="9144000" cy="514826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2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>
    <p:extLst>
      <p:ext uri="{19B8F6BF-5375-455C-9EA6-DF929625EA0E}">
        <p15:presenceInfo xmlns:p15="http://schemas.microsoft.com/office/powerpoint/2012/main" userId="Windows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8" autoAdjust="0"/>
    <p:restoredTop sz="94660"/>
  </p:normalViewPr>
  <p:slideViewPr>
    <p:cSldViewPr>
      <p:cViewPr>
        <p:scale>
          <a:sx n="112" d="100"/>
          <a:sy n="112" d="100"/>
        </p:scale>
        <p:origin x="379" y="350"/>
      </p:cViewPr>
      <p:guideLst>
        <p:guide orient="horz" pos="1622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0-24T17:34:52.418" idx="1">
    <p:pos x="7523" y="3392"/>
    <p:text/>
    <p:extLst>
      <p:ext uri="{C676402C-5697-4E1C-873F-D02D1690AC5C}">
        <p15:threadingInfo xmlns:p15="http://schemas.microsoft.com/office/powerpoint/2012/main" timeZoneBias="12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F47B8D-18C6-4294-A269-A492FEC2C338}" type="datetimeFigureOut">
              <a:rPr lang="pt-BR" smtClean="0"/>
              <a:t>02/08/2023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8975" y="1143000"/>
            <a:ext cx="54800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78DAEC-2D3B-41A0-BD96-F8474FB22E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62633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9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393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9300"/>
            <a:ext cx="7772400" cy="110354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7349"/>
            <a:ext cx="6400800" cy="131566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B75F7C-DE48-4AA5-9FEA-5844C0EDEB57}" type="datetimeFigureOut">
              <a:rPr lang="pt-BR"/>
              <a:pPr>
                <a:defRPr/>
              </a:pPr>
              <a:t>02/08/2023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B2804B-5149-414E-BFC3-A67261DA1E9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48785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53BA63-D4D7-4C04-9F73-BD6B1E562070}" type="datetimeFigureOut">
              <a:rPr lang="pt-BR"/>
              <a:pPr>
                <a:defRPr/>
              </a:pPr>
              <a:t>02/08/2023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6A2EC-DB58-476E-B514-F815F7517C9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9531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8237"/>
            <a:ext cx="7772400" cy="102250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2054"/>
            <a:ext cx="7772400" cy="112618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291495-DFF1-4B35-820A-C60E257ACDD6}" type="datetimeFigureOut">
              <a:rPr lang="pt-BR"/>
              <a:pPr>
                <a:defRPr/>
              </a:pPr>
              <a:t>02/08/2023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00F141-3A2F-4201-81A2-B13C191B5AB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6330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1264"/>
            <a:ext cx="4038600" cy="33976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1264"/>
            <a:ext cx="4038600" cy="33976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2AF75-5E00-48E9-8544-116F2F97AC62}" type="datetimeFigureOut">
              <a:rPr lang="pt-BR"/>
              <a:pPr>
                <a:defRPr/>
              </a:pPr>
              <a:t>02/08/2023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707A6F-249A-4690-8078-6D712DABD0F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80731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2401"/>
            <a:ext cx="4040188" cy="48026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2667"/>
            <a:ext cx="4040188" cy="29662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31" y="1152401"/>
            <a:ext cx="4041775" cy="48026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31" y="1632667"/>
            <a:ext cx="4041775" cy="29662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9BF026-7B26-4CB3-8C12-35B24D3838D1}" type="datetimeFigureOut">
              <a:rPr lang="pt-BR"/>
              <a:pPr>
                <a:defRPr/>
              </a:pPr>
              <a:t>02/08/2023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85DAA1-8E6A-4815-A14C-715B36225DD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6322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3D105-5E35-42B8-93B5-A4FE934969D3}" type="datetimeFigureOut">
              <a:rPr lang="pt-BR"/>
              <a:pPr>
                <a:defRPr/>
              </a:pPr>
              <a:t>02/08/2023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39E368-D49C-4B67-A46E-D38E9E60C98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0815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05FE0E-1C51-4C3B-B2D5-7D1AE651A6D4}" type="datetimeFigureOut">
              <a:rPr lang="pt-BR"/>
              <a:pPr>
                <a:defRPr/>
              </a:pPr>
              <a:t>02/08/2023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EFC9B7-F024-4481-A4F3-3AD464F5F32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0552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6" y="204978"/>
            <a:ext cx="3008313" cy="87234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979"/>
            <a:ext cx="5111750" cy="43939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6" y="1077325"/>
            <a:ext cx="3008313" cy="352155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30EAEB-DBE9-4F36-A16C-AAFA10A8DE8F}" type="datetimeFigureOut">
              <a:rPr lang="pt-BR"/>
              <a:pPr>
                <a:defRPr/>
              </a:pPr>
              <a:t>02/08/2023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A67E42-9629-45A2-BA23-2F840F42D38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5165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3785"/>
            <a:ext cx="5486400" cy="42544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60006"/>
            <a:ext cx="5486400" cy="3088958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9232"/>
            <a:ext cx="5486400" cy="60420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FD5B64-0D5F-4A0D-8E70-0379F2D02072}" type="datetimeFigureOut">
              <a:rPr lang="pt-BR"/>
              <a:pPr>
                <a:defRPr/>
              </a:pPr>
              <a:t>02/08/2023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CD05BB-AB10-436A-9553-020CBBBEE12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97857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F4F3BC-2E82-4D78-8872-CD2F822DC2FC}" type="datetimeFigureOut">
              <a:rPr lang="pt-BR"/>
              <a:pPr>
                <a:defRPr/>
              </a:pPr>
              <a:t>02/08/2023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0E15E-A49B-4CFE-BD94-719758602D0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0271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6171"/>
            <a:ext cx="2057400" cy="439270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6171"/>
            <a:ext cx="6019800" cy="439270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08945-3288-468E-9723-8909BD4E5463}" type="datetimeFigureOut">
              <a:rPr lang="pt-BR"/>
              <a:pPr>
                <a:defRPr/>
              </a:pPr>
              <a:t>02/08/2023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E5D763-BE6B-4771-8FA0-56CDBAD92AE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69143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9301"/>
            <a:ext cx="7772400" cy="110354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7349"/>
            <a:ext cx="6400800" cy="131566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24CC25-0149-4F33-BD0C-0C366B7ABFED}" type="datetimeFigureOut">
              <a:rPr lang="pt-BR"/>
              <a:pPr>
                <a:defRPr/>
              </a:pPr>
              <a:t>02/08/2023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E9370D-9989-43A1-B63E-37BBD57FCC0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3163409"/>
      </p:ext>
    </p:extLst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D97CE-6A9C-40B6-A882-CE6DFEBF74A9}" type="datetimeFigureOut">
              <a:rPr lang="pt-BR"/>
              <a:pPr>
                <a:defRPr/>
              </a:pPr>
              <a:t>02/08/2023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69C74-7CE3-4095-899E-A251F5B3AC3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6514101"/>
      </p:ext>
    </p:extLst>
  </p:cSld>
  <p:clrMapOvr>
    <a:masterClrMapping/>
  </p:clrMapOvr>
  <p:transition spd="slow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8237"/>
            <a:ext cx="7772400" cy="102250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2054"/>
            <a:ext cx="7772400" cy="112618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089FCA-3530-4315-BC73-E01D513379D8}" type="datetimeFigureOut">
              <a:rPr lang="pt-BR"/>
              <a:pPr>
                <a:defRPr/>
              </a:pPr>
              <a:t>02/08/2023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6D46BD-2F5D-46CA-A18F-C772058630C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4485206"/>
      </p:ext>
    </p:extLst>
  </p:cSld>
  <p:clrMapOvr>
    <a:masterClrMapping/>
  </p:clrMapOvr>
  <p:transition spd="slow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1264"/>
            <a:ext cx="4038600" cy="33976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1264"/>
            <a:ext cx="4038600" cy="33976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CF2204-8B01-4D4F-9AA1-E9A5389AB409}" type="datetimeFigureOut">
              <a:rPr lang="pt-BR"/>
              <a:pPr>
                <a:defRPr/>
              </a:pPr>
              <a:t>02/08/2023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246635-BABD-4582-91E6-F2EB92BF404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9723226"/>
      </p:ext>
    </p:extLst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2401"/>
            <a:ext cx="4040188" cy="48026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2667"/>
            <a:ext cx="4040188" cy="29662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33" y="1152401"/>
            <a:ext cx="4041775" cy="48026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33" y="1632667"/>
            <a:ext cx="4041775" cy="29662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B175F9-18A2-4C05-B16D-E1BC0CCFB66F}" type="datetimeFigureOut">
              <a:rPr lang="pt-BR"/>
              <a:pPr>
                <a:defRPr/>
              </a:pPr>
              <a:t>02/08/2023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36E37F-6D99-4687-8CAE-B8FC10D12EE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8903074"/>
      </p:ext>
    </p:extLst>
  </p:cSld>
  <p:clrMapOvr>
    <a:masterClrMapping/>
  </p:clrMapOvr>
  <p:transition spd="slow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586200-79BB-4E0F-A049-EC3460B6E604}" type="datetimeFigureOut">
              <a:rPr lang="pt-BR"/>
              <a:pPr>
                <a:defRPr/>
              </a:pPr>
              <a:t>02/08/2023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603B89-31E7-4991-BC70-1EAFACDFD67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7415904"/>
      </p:ext>
    </p:extLst>
  </p:cSld>
  <p:clrMapOvr>
    <a:masterClrMapping/>
  </p:clrMapOvr>
  <p:transition spd="slow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B425A0-6500-4937-B490-2178CB67B7E8}" type="datetimeFigureOut">
              <a:rPr lang="pt-BR"/>
              <a:pPr>
                <a:defRPr/>
              </a:pPr>
              <a:t>02/08/2023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C1F90-BCFC-46EE-A402-C064F38BE82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4970106"/>
      </p:ext>
    </p:extLst>
  </p:cSld>
  <p:clrMapOvr>
    <a:masterClrMapping/>
  </p:clrMapOvr>
  <p:transition spd="slow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8" y="204978"/>
            <a:ext cx="3008313" cy="87234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980"/>
            <a:ext cx="5111750" cy="43939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8" y="1077326"/>
            <a:ext cx="3008313" cy="352155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582CD5-7F1C-4368-B0BD-A6158987FEC5}" type="datetimeFigureOut">
              <a:rPr lang="pt-BR"/>
              <a:pPr>
                <a:defRPr/>
              </a:pPr>
              <a:t>02/08/2023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45210B-6293-4AB2-8336-094B5A733BF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2460343"/>
      </p:ext>
    </p:extLst>
  </p:cSld>
  <p:clrMapOvr>
    <a:masterClrMapping/>
  </p:clrMapOvr>
  <p:transition spd="slow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3785"/>
            <a:ext cx="5486400" cy="42544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60006"/>
            <a:ext cx="5486400" cy="3088958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9233"/>
            <a:ext cx="5486400" cy="60420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24ECEC-028E-4EE6-A4D5-0F7F13EE91AF}" type="datetimeFigureOut">
              <a:rPr lang="pt-BR"/>
              <a:pPr>
                <a:defRPr/>
              </a:pPr>
              <a:t>02/08/2023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2A0099-C6BC-4426-BB62-17F3F94597C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0045237"/>
      </p:ext>
    </p:extLst>
  </p:cSld>
  <p:clrMapOvr>
    <a:masterClrMapping/>
  </p:clrMapOvr>
  <p:transition spd="slow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6AE244-6086-4848-B81A-D783557BB861}" type="datetimeFigureOut">
              <a:rPr lang="pt-BR"/>
              <a:pPr>
                <a:defRPr/>
              </a:pPr>
              <a:t>02/08/2023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58797-5B98-438D-83AA-BE6BC1C06A3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9371094"/>
      </p:ext>
    </p:extLst>
  </p:cSld>
  <p:clrMapOvr>
    <a:masterClrMapping/>
  </p:clrMapOvr>
  <p:transition spd="slow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6171"/>
            <a:ext cx="2057400" cy="439270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6171"/>
            <a:ext cx="6019800" cy="439270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A10DEE-2CD4-47A8-80E3-7C2530892147}" type="datetimeFigureOut">
              <a:rPr lang="pt-BR"/>
              <a:pPr>
                <a:defRPr/>
              </a:pPr>
              <a:t>02/08/2023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1FFA88-8A01-4C3C-91F7-83BE23614F3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5368396"/>
      </p:ext>
    </p:extLst>
  </p:cSld>
  <p:clrMapOvr>
    <a:masterClrMapping/>
  </p:clrMapOvr>
  <p:transition spd="slow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9300"/>
            <a:ext cx="7772400" cy="110354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7349"/>
            <a:ext cx="6400800" cy="131566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064FA4-64B1-4B62-93E1-4ED4BACEE403}" type="datetimeFigureOut">
              <a:rPr lang="pt-BR"/>
              <a:pPr>
                <a:defRPr/>
              </a:pPr>
              <a:t>02/08/2023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FA8703-4DF3-4E57-9CE9-3B4C30B9DF4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308400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377295-B299-4A89-A1F9-60516CD0EEEB}" type="datetimeFigureOut">
              <a:rPr lang="pt-BR"/>
              <a:pPr>
                <a:defRPr/>
              </a:pPr>
              <a:t>02/08/2023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F3ECF1-746F-4517-9938-4BE02A0FC5C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725910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8237"/>
            <a:ext cx="7772400" cy="102250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2054"/>
            <a:ext cx="7772400" cy="112618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A01D71-E72E-4EF8-8C01-A09D0872FF50}" type="datetimeFigureOut">
              <a:rPr lang="pt-BR"/>
              <a:pPr>
                <a:defRPr/>
              </a:pPr>
              <a:t>02/08/2023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FC044-9535-4AC3-8985-B819037CD08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671682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1264"/>
            <a:ext cx="4038600" cy="33976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1264"/>
            <a:ext cx="4038600" cy="33976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68FC5D-FDFA-4CAA-8D6F-591B59C01F01}" type="datetimeFigureOut">
              <a:rPr lang="pt-BR"/>
              <a:pPr>
                <a:defRPr/>
              </a:pPr>
              <a:t>02/08/2023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D5997E-5E3A-4028-98D5-81C3A3208EC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770958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2401"/>
            <a:ext cx="4040188" cy="48026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2667"/>
            <a:ext cx="4040188" cy="29662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31" y="1152401"/>
            <a:ext cx="4041775" cy="48026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31" y="1632667"/>
            <a:ext cx="4041775" cy="29662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80325-D9AF-4249-AE16-6E185EB2ABD3}" type="datetimeFigureOut">
              <a:rPr lang="pt-BR"/>
              <a:pPr>
                <a:defRPr/>
              </a:pPr>
              <a:t>02/08/2023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BFF8B4-3294-487A-8690-5733937AA42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199993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89D66B-2C47-431F-AA06-EB34D406C009}" type="datetimeFigureOut">
              <a:rPr lang="pt-BR"/>
              <a:pPr>
                <a:defRPr/>
              </a:pPr>
              <a:t>02/08/2023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E21F46-8576-4EA1-A9A9-D0722B73360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952390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1511CD-477F-42FA-9A4F-2C97A9C89D78}" type="datetimeFigureOut">
              <a:rPr lang="pt-BR"/>
              <a:pPr>
                <a:defRPr/>
              </a:pPr>
              <a:t>02/08/2023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50474-29E0-472B-A3D4-6D4D07A4870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73981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6" y="204978"/>
            <a:ext cx="3008313" cy="87234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979"/>
            <a:ext cx="5111750" cy="43939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6" y="1077325"/>
            <a:ext cx="3008313" cy="352155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C79D28-33D3-4254-9876-CBE9CD6BB493}" type="datetimeFigureOut">
              <a:rPr lang="pt-BR"/>
              <a:pPr>
                <a:defRPr/>
              </a:pPr>
              <a:t>02/08/2023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C3D00A-5F00-448C-A770-8B39F783EA0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429688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3785"/>
            <a:ext cx="5486400" cy="42544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60006"/>
            <a:ext cx="5486400" cy="3088958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9232"/>
            <a:ext cx="5486400" cy="60420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49F27C-ED2F-4504-9664-FD4E2E7D8462}" type="datetimeFigureOut">
              <a:rPr lang="pt-BR"/>
              <a:pPr>
                <a:defRPr/>
              </a:pPr>
              <a:t>02/08/2023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3E3371-B69B-4272-B197-40E2D7AE53F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712180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A56FF7-B923-47C0-9F87-4B185030DD76}" type="datetimeFigureOut">
              <a:rPr lang="pt-BR"/>
              <a:pPr>
                <a:defRPr/>
              </a:pPr>
              <a:t>02/08/2023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00319-3717-42F4-A2A2-B130C340F1B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64468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6171"/>
            <a:ext cx="2057400" cy="439270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6171"/>
            <a:ext cx="6019800" cy="439270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EF130C-A211-4046-91B5-90CA3F85B8F4}" type="datetimeFigureOut">
              <a:rPr lang="pt-BR"/>
              <a:pPr>
                <a:defRPr/>
              </a:pPr>
              <a:t>02/08/2023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7F4E59-27E8-4434-B53B-62185D33BB8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911007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6144"/>
            <a:ext cx="8629651" cy="1787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3436"/>
            <a:ext cx="8458201" cy="917630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7349"/>
            <a:ext cx="8458201" cy="686435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02/08/2023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9963"/>
            <a:ext cx="758952" cy="185337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90569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02/08/2023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210"/>
            <a:ext cx="2895601" cy="2168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9963"/>
            <a:ext cx="758952" cy="185337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682006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6071"/>
            <a:ext cx="8629651" cy="1787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8472"/>
            <a:ext cx="8458201" cy="915248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02/08/2023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2367"/>
            <a:ext cx="8686801" cy="889442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78782916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3218"/>
            <a:ext cx="8686801" cy="631520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1261"/>
            <a:ext cx="4191000" cy="354658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1261"/>
            <a:ext cx="4343401" cy="354658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02/08/2023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692374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61409"/>
            <a:ext cx="8610600" cy="662601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528"/>
            <a:ext cx="4290555" cy="480267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528"/>
            <a:ext cx="4292240" cy="480267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945"/>
            <a:ext cx="4290555" cy="29590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945"/>
            <a:ext cx="4288536" cy="29590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02/08/2023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62251"/>
            <a:ext cx="762001" cy="185337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9034"/>
            <a:ext cx="8629651" cy="1787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001856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3218"/>
            <a:ext cx="8686801" cy="631520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02/08/2023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9698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02/08/2023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88141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90903"/>
            <a:ext cx="8629651" cy="1787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8612"/>
            <a:ext cx="8458201" cy="390887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624"/>
            <a:ext cx="3008314" cy="3603784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624"/>
            <a:ext cx="5340350" cy="360378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02/08/2023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536312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905"/>
            <a:ext cx="5029200" cy="274574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02/08/2023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8790"/>
            <a:ext cx="5867400" cy="392079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53763"/>
            <a:ext cx="5867400" cy="576797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40718479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02/08/2023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694615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2345"/>
            <a:ext cx="1828800" cy="4392708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2345"/>
            <a:ext cx="6248399" cy="4392708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02/08/2023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98543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1738"/>
            <a:ext cx="8229600" cy="339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72025"/>
            <a:ext cx="2133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A3B08A0-61A7-47CC-938C-08545040EC95}" type="datetimeFigureOut">
              <a:rPr lang="pt-BR"/>
              <a:pPr>
                <a:defRPr/>
              </a:pPr>
              <a:t>02/08/2023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72025"/>
            <a:ext cx="2895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72025"/>
            <a:ext cx="2133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F02C411-1D6A-49E3-B58F-71092A5100B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2051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1738"/>
            <a:ext cx="8229600" cy="339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72025"/>
            <a:ext cx="2133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9CFA984-2007-42D0-A006-B77DB7CF131D}" type="datetimeFigureOut">
              <a:rPr lang="pt-BR"/>
              <a:pPr>
                <a:defRPr/>
              </a:pPr>
              <a:t>02/08/2023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72025"/>
            <a:ext cx="2895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72025"/>
            <a:ext cx="2133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8DC3B4E-7445-46AC-AC7D-57AED0D1113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ransition spd="slow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3075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1738"/>
            <a:ext cx="8229600" cy="339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72025"/>
            <a:ext cx="2133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C113C07-AA1E-4DB6-A961-515E339F7D42}" type="datetimeFigureOut">
              <a:rPr lang="pt-BR"/>
              <a:pPr>
                <a:defRPr/>
              </a:pPr>
              <a:t>02/08/2023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72025"/>
            <a:ext cx="2895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72025"/>
            <a:ext cx="2133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8648205-EFAD-4BDE-B4A2-74B473FEF9A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908"/>
            <a:ext cx="8629651" cy="1787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6703"/>
            <a:ext cx="8686801" cy="339761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210"/>
            <a:ext cx="2514600" cy="2168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02/08/2023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210"/>
            <a:ext cx="3352800" cy="2168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62256"/>
            <a:ext cx="762001" cy="18352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3218"/>
            <a:ext cx="8686801" cy="6292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908"/>
            <a:ext cx="8629651" cy="1787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4226"/>
            <a:ext cx="8629651" cy="1787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7736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5" Type="http://schemas.openxmlformats.org/officeDocument/2006/relationships/audio" Target="../media/audio1.wav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14.jpeg"/><Relationship Id="rId5" Type="http://schemas.openxmlformats.org/officeDocument/2006/relationships/hyperlink" Target="http://vendraminiletras.blogspot.com/" TargetMode="External"/><Relationship Id="rId10" Type="http://schemas.openxmlformats.org/officeDocument/2006/relationships/comments" Target="../comments/comment1.xml"/><Relationship Id="rId4" Type="http://schemas.openxmlformats.org/officeDocument/2006/relationships/image" Target="../media/image13.jpg"/><Relationship Id="rId9" Type="http://schemas.openxmlformats.org/officeDocument/2006/relationships/audio" Target="../media/audio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upo 18"/>
          <p:cNvGrpSpPr>
            <a:grpSpLocks/>
          </p:cNvGrpSpPr>
          <p:nvPr/>
        </p:nvGrpSpPr>
        <p:grpSpPr bwMode="auto">
          <a:xfrm>
            <a:off x="0" y="0"/>
            <a:ext cx="9144000" cy="5148263"/>
            <a:chOff x="0" y="0"/>
            <a:chExt cx="9144000" cy="6991350"/>
          </a:xfrm>
        </p:grpSpPr>
        <p:grpSp>
          <p:nvGrpSpPr>
            <p:cNvPr id="13321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333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3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3322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332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3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3323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32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2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3324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1332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2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4" name="CaixaDeTexto 3"/>
          <p:cNvSpPr txBox="1"/>
          <p:nvPr/>
        </p:nvSpPr>
        <p:spPr>
          <a:xfrm rot="21219475">
            <a:off x="325455" y="411629"/>
            <a:ext cx="2503487" cy="147732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ECLIPSE SOLAR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solidFill>
                  <a:srgbClr val="FFC00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Em alto mar </a:t>
            </a:r>
          </a:p>
        </p:txBody>
      </p:sp>
      <p:sp>
        <p:nvSpPr>
          <p:cNvPr id="6" name="Retângulo 5"/>
          <p:cNvSpPr/>
          <p:nvPr/>
        </p:nvSpPr>
        <p:spPr>
          <a:xfrm>
            <a:off x="6444208" y="3997770"/>
            <a:ext cx="2372444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kern="0" dirty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ACCBF9">
                    <a:lumMod val="25000"/>
                  </a:srgbClr>
                </a:solidFill>
                <a:latin typeface="Bauhaus 93" panose="04030905020B02020C02" pitchFamily="82" charset="0"/>
                <a:cs typeface="+mn-cs"/>
              </a:rPr>
              <a:t>Avanço Automático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kern="0" dirty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ACCBF9">
                    <a:lumMod val="25000"/>
                  </a:srgbClr>
                </a:solidFill>
                <a:latin typeface="Bauhaus 93" panose="04030905020B02020C02" pitchFamily="82" charset="0"/>
                <a:cs typeface="+mn-cs"/>
              </a:rPr>
              <a:t>Toninho Vendramini 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kern="0" dirty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ACCBF9">
                    <a:lumMod val="25000"/>
                  </a:srgbClr>
                </a:solidFill>
                <a:latin typeface="Bauhaus 93" panose="04030905020B02020C02" pitchFamily="82" charset="0"/>
                <a:cs typeface="+mn-cs"/>
              </a:rPr>
              <a:t>formatações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flip dir="l"/>
        <p:sndAc>
          <p:stSnd loop="1">
            <p:snd r:embed="rId2" name="Immortal love.wav"/>
          </p:stSnd>
        </p:sndAc>
      </p:transition>
    </mc:Choice>
    <mc:Fallback xmlns="">
      <p:transition spd="slow" advClick="0" advTm="14000">
        <p:fade/>
        <p:sndAc>
          <p:stSnd loop="1">
            <p:snd r:embed="rId5" name="Immortal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2" descr="data:image/jpeg;base64,/9j/4AAQSkZJRgABAQAAAQABAAD/2wCEAAkGBwgHBgkIBwgKCgkLDRYPDQwMDRsUFRAWIB0iIiAdHx8kKDQsJCYxJx8fLT0tMTU3Ojo6Iys/RD84QzQ5OjcBCgoKDQwNGg8PGjclHyU3Nzc3Nzc3Nzc3Nzc3Nzc3Nzc3Nzc3Nzc3Nzc3Nzc3Nzc3Nzc3Nzc3Nzc3Nzc3Nzc3N//AABEIAFoAoAMBIgACEQEDEQH/xAAcAAEAAQUBAQAAAAAAAAAAAAAABwECAwUGBAj/xAA3EAABAwMCAgYIBAcAAAAAAAABAAIDBAURBiESQRQiMVFhgQcTMnGRobHBM0NS0RUWYoKSsvD/xAAaAQACAwEBAAAAAAAAAAAAAAAABgEEBQID/8QAJxEAAgICAQMDBAMAAAAAAAAAAAECAwQRMQUSIRMiQTJRYXEUI6H/2gAMAwEAAhEDEQA/AINREQAREQAWSOMuOArWjJwt5ZreZXtcW9q4smoLbPfHoldNRRW22j1xBczK6qg0tBJjMIOfBb6w2QFrSW/JdBX1Vt07TNluEgBPsRM3e/3D79iW8nqNk59lXIwqmjHj5SOYboimc3PR2/BY5NFQhrsUwwP6Vrr36RbhMXR2/hooewcGHPP9x7PJcbX3mqrXF1VUTTE85ZC76qxRi5svM56Kk86mL0oI62bSLcu4YfZ7dlr/AOUnOP4WFyzaotdlnVPeNlu7Pqq4297eCoMjB+XL12keauunIhH2y3+zlZmNP6oHon0qY89QrR1trkpyeqcBSpZb9bdQtbTysbS1h2DHO6rz4H7Ky8aaJB4me7ZU4dQsqn2XrRYeLjXw/r8EOuaWlWLob5anU0pIbgBaF7S04K2q7I2R2jDvolTLTLERF6HgEREAEREAERVCAPVQxetlaFJGl7XxBpLfko9tWRUMI71NOjWxSRMPMDJCxer3Srh4N7pijGtz+T2Xe40+mLR0iRgfM/qwx/qPf7lC99vVTcKySoqZXSSuO7ifkPBbz0g3w3O7zBjyYISY4hywO0+Z+y4iR/Ee1ddLwlTX3yXufJQzMhzloq6Qu7VYqItgoBVBIVFVAHtpKpzHDfHmpj0NqaO80X8Nr3ZrGDMbz+Y3n5j5jzUHg4W3s1fNSVDJYJCyRhBa4ciqGdhwyK2nyWse9wkSfquyBocS3Ciy7UvqZjgKdI5Ir5ZoaiMbOYDg8vDyOQo11Xa/Vuee5ZXS8qUZelPlG3kVLIq2uUcEQqLJK3DiFjTILbWmEREEBERABXNG4Vqyw+0EEpbZurDRukmBxzUqUEHQLBWVZeI3RwOc0k8w0n7LgtNuDXt25rutQkv0nPgHZvJLmfOU74wfDYzVVqvH9pDtc/rcI7BsvEV6a38QrzJhjwLc3uRRERdHAVVREAFnpnYeFgWSL2gofBMeSb/RdWCayOpXY6kjm9m+44h88rS62aGPkBG26u9FkpY2UHP4jcfBebXlQC+THelb09dRehkxvFPd+CNanHrHY7151lmOXn3rEmlcC7N7kwiIpOAiIgAssPtBYlkjOCFD4Oo8nYaexxt96kd1P0zT88I3y3GPAgg/VRhYZ2te3J5qVtPTRzQ+rc4Yc3ByljqndCan9hqr06EQdcoHRyua4Yc04I7iteVJPpHsQgq+l08XDFJhsgA2a/v81Hc0ZY7B7Vv4t8bq1NC3k1OubRhREVkrhERABZ6ZnE5YmjK3+mrS6418UAJaHHrux7LeZXnbNQi2z1qrc5JIkf0d0DoaCOVwLeMul37sYH0XPa3wZJN+ZUixxQUFrDon7GMNYANmAclFWrqoSSPwd8pZw5u/LdgxvUKH+tHGSe0saved1YmpCw+QiIggIiIAKoOFREAbS31Jjc3BXeabvBa5vWUZMeWnIOFtrXcHxSAZx5qll4quizXwczs9kuCdS2nu9EY6hjXse3D2d4UU6u0nLa55Hw8U1JnqyAbt8Hdx/wC8F0dgv/Dw9bn3rsYpaevgJ6oLh1uIbO8kuVW29Ps0/MWaGRjRtR89y07mE7LCW4Uuaj0ha3NM0cnRTzLBlv8Aj+xC4C42Q09Q5jKiOQY6pwRxeAG+6Y8bNrvjuJjW4Nlfn4NDhXNYSt5R6emqA1xqKaNrm8QL3HceG26z01mjE3E0vqomnDgxhbk9mBzVh2xRxHEsfweG0Wmor52xwRFzj8B71LOlNPw26DOcOxl8p+gWXTNsp6KiElREKZ5OeAYB/dL/AHyONhbEQAOwBLebmWZE/RrXg2cbFjUvz9zBqi8sijLIzwtAwB3BRReqv18xOV77/d3VDnNznkuce8uO61un4apgm+Spn5S16UCwndURFpmMEREAEREAEREAFe12DlWKqCdm0o7p0Yg7nC3UGsJGNDQSMLkFVeE8aqz6kW68++C0mdXVauqJgW8buH9K8w1BTvdxVNDHIfAFv+pC50qiI41cVpIl5975Z0zNQ0cbgWW/YZw10jy34ZV7dYSwk9Fp44c/oaAuXCoh49b5I/n3/D/w6SXWFwkz1ytbUXmpqM8cjlrUUxx6o8ROJ5l8+ZGR8hcck7rGiL2K7ewiIggIiIA//9k="/>
          <p:cNvSpPr>
            <a:spLocks noChangeAspect="1" noChangeArrowheads="1"/>
          </p:cNvSpPr>
          <p:nvPr/>
        </p:nvSpPr>
        <p:spPr bwMode="auto">
          <a:xfrm>
            <a:off x="155575" y="-107950"/>
            <a:ext cx="304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pt-BR" altLang="pt-BR"/>
          </a:p>
        </p:txBody>
      </p:sp>
      <p:sp>
        <p:nvSpPr>
          <p:cNvPr id="14339" name="AutoShape 4" descr="data:image/jpeg;base64,/9j/4AAQSkZJRgABAQAAAQABAAD/2wCEAAkGBwgHBgkIBwgKCgkLDRYPDQwMDRsUFRAWIB0iIiAdHx8kKDQsJCYxJx8fLT0tMTU3Ojo6Iys/RD84QzQ5OjcBCgoKDQwNGg8PGjclHyU3Nzc3Nzc3Nzc3Nzc3Nzc3Nzc3Nzc3Nzc3Nzc3Nzc3Nzc3Nzc3Nzc3Nzc3Nzc3Nzc3N//AABEIAFoAoAMBIgACEQEDEQH/xAAcAAEAAQUBAQAAAAAAAAAAAAAABwECAwUGBAj/xAA3EAABAwMCAgYIBAcAAAAAAAABAAIDBAURBiESQRQiMVFhgQcTMnGRobHBM0NS0RUWYoKSsvD/xAAaAQACAwEBAAAAAAAAAAAAAAAABgEEBQID/8QAJxEAAgICAQMDBAMAAAAAAAAAAAECAwQRMQUSIRMiQTJRYXEUI6H/2gAMAwEAAhEDEQA/AINREQAREQAWSOMuOArWjJwt5ZreZXtcW9q4smoLbPfHoldNRRW22j1xBczK6qg0tBJjMIOfBb6w2QFrSW/JdBX1Vt07TNluEgBPsRM3e/3D79iW8nqNk59lXIwqmjHj5SOYboimc3PR2/BY5NFQhrsUwwP6Vrr36RbhMXR2/hooewcGHPP9x7PJcbX3mqrXF1VUTTE85ZC76qxRi5svM56Kk86mL0oI62bSLcu4YfZ7dlr/AOUnOP4WFyzaotdlnVPeNlu7Pqq4297eCoMjB+XL12keauunIhH2y3+zlZmNP6oHon0qY89QrR1trkpyeqcBSpZb9bdQtbTysbS1h2DHO6rz4H7Ky8aaJB4me7ZU4dQsqn2XrRYeLjXw/r8EOuaWlWLob5anU0pIbgBaF7S04K2q7I2R2jDvolTLTLERF6HgEREAEREAERVCAPVQxetlaFJGl7XxBpLfko9tWRUMI71NOjWxSRMPMDJCxer3Srh4N7pijGtz+T2Xe40+mLR0iRgfM/qwx/qPf7lC99vVTcKySoqZXSSuO7ifkPBbz0g3w3O7zBjyYISY4hywO0+Z+y4iR/Ee1ddLwlTX3yXufJQzMhzloq6Qu7VYqItgoBVBIVFVAHtpKpzHDfHmpj0NqaO80X8Nr3ZrGDMbz+Y3n5j5jzUHg4W3s1fNSVDJYJCyRhBa4ciqGdhwyK2nyWse9wkSfquyBocS3Ciy7UvqZjgKdI5Ir5ZoaiMbOYDg8vDyOQo11Xa/Vuee5ZXS8qUZelPlG3kVLIq2uUcEQqLJK3DiFjTILbWmEREEBERABXNG4Vqyw+0EEpbZurDRukmBxzUqUEHQLBWVZeI3RwOc0k8w0n7LgtNuDXt25rutQkv0nPgHZvJLmfOU74wfDYzVVqvH9pDtc/rcI7BsvEV6a38QrzJhjwLc3uRRERdHAVVREAFnpnYeFgWSL2gofBMeSb/RdWCayOpXY6kjm9m+44h88rS62aGPkBG26u9FkpY2UHP4jcfBebXlQC+THelb09dRehkxvFPd+CNanHrHY7151lmOXn3rEmlcC7N7kwiIpOAiIgAssPtBYlkjOCFD4Oo8nYaexxt96kd1P0zT88I3y3GPAgg/VRhYZ2te3J5qVtPTRzQ+rc4Yc3ByljqndCan9hqr06EQdcoHRyua4Yc04I7iteVJPpHsQgq+l08XDFJhsgA2a/v81Hc0ZY7B7Vv4t8bq1NC3k1OubRhREVkrhERABZ6ZnE5YmjK3+mrS6418UAJaHHrux7LeZXnbNQi2z1qrc5JIkf0d0DoaCOVwLeMul37sYH0XPa3wZJN+ZUixxQUFrDon7GMNYANmAclFWrqoSSPwd8pZw5u/LdgxvUKH+tHGSe0saved1YmpCw+QiIggIiIAKoOFREAbS31Jjc3BXeabvBa5vWUZMeWnIOFtrXcHxSAZx5qll4quizXwczs9kuCdS2nu9EY6hjXse3D2d4UU6u0nLa55Hw8U1JnqyAbt8Hdx/wC8F0dgv/Dw9bn3rsYpaevgJ6oLh1uIbO8kuVW29Ps0/MWaGRjRtR89y07mE7LCW4Uuaj0ha3NM0cnRTzLBlv8Aj+xC4C42Q09Q5jKiOQY6pwRxeAG+6Y8bNrvjuJjW4Nlfn4NDhXNYSt5R6emqA1xqKaNrm8QL3HceG26z01mjE3E0vqomnDgxhbk9mBzVh2xRxHEsfweG0Wmor52xwRFzj8B71LOlNPw26DOcOxl8p+gWXTNsp6KiElREKZ5OeAYB/dL/AHyONhbEQAOwBLebmWZE/RrXg2cbFjUvz9zBqi8sijLIzwtAwB3BRReqv18xOV77/d3VDnNznkuce8uO61un4apgm+Spn5S16UCwndURFpmMEREAEREAEREAFe12DlWKqCdm0o7p0Yg7nC3UGsJGNDQSMLkFVeE8aqz6kW68++C0mdXVauqJgW8buH9K8w1BTvdxVNDHIfAFv+pC50qiI41cVpIl5975Z0zNQ0cbgWW/YZw10jy34ZV7dYSwk9Fp44c/oaAuXCoh49b5I/n3/D/w6SXWFwkz1ytbUXmpqM8cjlrUUxx6o8ROJ5l8+ZGR8hcck7rGiL2K7ewiIggIiIA//9k="/>
          <p:cNvSpPr>
            <a:spLocks noChangeAspect="1" noChangeArrowheads="1"/>
          </p:cNvSpPr>
          <p:nvPr/>
        </p:nvSpPr>
        <p:spPr bwMode="auto">
          <a:xfrm>
            <a:off x="307975" y="6350"/>
            <a:ext cx="304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pt-BR" altLang="pt-BR"/>
          </a:p>
        </p:txBody>
      </p:sp>
      <p:sp>
        <p:nvSpPr>
          <p:cNvPr id="4" name="Retângulo 3"/>
          <p:cNvSpPr/>
          <p:nvPr/>
        </p:nvSpPr>
        <p:spPr>
          <a:xfrm>
            <a:off x="155575" y="3366219"/>
            <a:ext cx="8928992" cy="1661993"/>
          </a:xfrm>
          <a:prstGeom prst="rect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dirty="0">
                <a:solidFill>
                  <a:srgbClr val="252525"/>
                </a:solidFill>
                <a:latin typeface="Arial"/>
              </a:rPr>
              <a:t>Um eclipse solar total ocorreu em 3 de novembro de 2013.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dirty="0">
                <a:solidFill>
                  <a:srgbClr val="252525"/>
                </a:solidFill>
                <a:latin typeface="Arial"/>
              </a:rPr>
              <a:t>Foi visível com totalidade no norte do Oceânico Atlântico, a leste de Flórida, Gabão e na África, ao sul da Costa do Marfim e Gana, na faixa vermelha escura no mapa e teve a durabilidade de</a:t>
            </a:r>
            <a:r>
              <a:rPr lang="pt-BR" sz="1400" dirty="0">
                <a:solidFill>
                  <a:srgbClr val="0B0080"/>
                </a:solidFill>
                <a:latin typeface="Arial"/>
              </a:rPr>
              <a:t> </a:t>
            </a:r>
            <a:r>
              <a:rPr lang="pt-BR" sz="1400" dirty="0">
                <a:solidFill>
                  <a:srgbClr val="252525"/>
                </a:solidFill>
                <a:latin typeface="Arial"/>
              </a:rPr>
              <a:t>1 minuto e 39 segundos</a:t>
            </a:r>
            <a:r>
              <a:rPr lang="pt-BR" dirty="0" smtClean="0">
                <a:solidFill>
                  <a:srgbClr val="252525"/>
                </a:solidFill>
                <a:latin typeface="Arial"/>
              </a:rPr>
              <a:t>.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dirty="0" smtClean="0">
                <a:solidFill>
                  <a:srgbClr val="252525"/>
                </a:solidFill>
                <a:latin typeface="Arial"/>
              </a:rPr>
              <a:t>Tivemos </a:t>
            </a:r>
            <a:r>
              <a:rPr lang="pt-BR" sz="1400" dirty="0">
                <a:solidFill>
                  <a:srgbClr val="252525"/>
                </a:solidFill>
                <a:latin typeface="Arial"/>
              </a:rPr>
              <a:t>a oportunidade de observar esse fenômeno a bordo de um transatlântico quando retornávamos da Europa para o Brasil.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dirty="0">
                <a:solidFill>
                  <a:srgbClr val="252525"/>
                </a:solidFill>
                <a:latin typeface="Arial"/>
              </a:rPr>
              <a:t>O navio encontrava-se no momento, no ponto </a:t>
            </a:r>
            <a:r>
              <a:rPr lang="pt-BR" sz="1400" dirty="0" smtClean="0">
                <a:solidFill>
                  <a:srgbClr val="252525"/>
                </a:solidFill>
                <a:latin typeface="Arial"/>
              </a:rPr>
              <a:t>apontado </a:t>
            </a:r>
            <a:r>
              <a:rPr lang="pt-BR" sz="1400" dirty="0">
                <a:solidFill>
                  <a:srgbClr val="252525"/>
                </a:solidFill>
                <a:latin typeface="Arial"/>
              </a:rPr>
              <a:t>em azul no mapa</a:t>
            </a:r>
            <a:r>
              <a:rPr lang="pt-BR" sz="1400" dirty="0" smtClean="0">
                <a:solidFill>
                  <a:srgbClr val="252525"/>
                </a:solidFill>
                <a:latin typeface="Arial"/>
              </a:rPr>
              <a:t>.</a:t>
            </a:r>
            <a:endParaRPr lang="pt-BR" dirty="0">
              <a:solidFill>
                <a:prstClr val="black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760" y="323831"/>
            <a:ext cx="3277464" cy="1881593"/>
          </a:xfrm>
          <a:prstGeom prst="ellipse">
            <a:avLst/>
          </a:prstGeom>
          <a:ln w="63500" cap="rnd">
            <a:solidFill>
              <a:srgbClr val="0070C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cxnSp>
        <p:nvCxnSpPr>
          <p:cNvPr id="7" name="Conector de seta reta 6"/>
          <p:cNvCxnSpPr/>
          <p:nvPr/>
        </p:nvCxnSpPr>
        <p:spPr>
          <a:xfrm flipV="1">
            <a:off x="2483768" y="1133475"/>
            <a:ext cx="1637382" cy="2160736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6000">
        <p15:prstTrans prst="peelOff"/>
      </p:transition>
    </mc:Choice>
    <mc:Fallback xmlns=""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aixaDeTexto 1"/>
          <p:cNvSpPr txBox="1">
            <a:spLocks noChangeArrowheads="1"/>
          </p:cNvSpPr>
          <p:nvPr/>
        </p:nvSpPr>
        <p:spPr bwMode="auto">
          <a:xfrm>
            <a:off x="341313" y="141288"/>
            <a:ext cx="447833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 altLang="pt-BR" dirty="0"/>
              <a:t>Aglomeração de algumas nuvens a medida que a luz do sol tornava-se mais escura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4000">
        <p15:prstTrans prst="fallOve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aixaDeTexto 1"/>
          <p:cNvSpPr txBox="1">
            <a:spLocks noChangeArrowheads="1"/>
          </p:cNvSpPr>
          <p:nvPr/>
        </p:nvSpPr>
        <p:spPr bwMode="auto">
          <a:xfrm>
            <a:off x="71438" y="141288"/>
            <a:ext cx="351313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 altLang="pt-BR" dirty="0"/>
              <a:t>Momento em que as luzes do navio</a:t>
            </a:r>
          </a:p>
          <a:p>
            <a:r>
              <a:rPr lang="pt-BR" altLang="pt-BR" dirty="0"/>
              <a:t> ainda encontravam-se apagadas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2000">
        <p15:prstTrans prst="wind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aixaDeTexto 1"/>
          <p:cNvSpPr txBox="1">
            <a:spLocks noChangeArrowheads="1"/>
          </p:cNvSpPr>
          <p:nvPr/>
        </p:nvSpPr>
        <p:spPr bwMode="auto">
          <a:xfrm>
            <a:off x="431800" y="161925"/>
            <a:ext cx="3784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 altLang="pt-BR" sz="2400" dirty="0"/>
              <a:t>As luzes começaram acender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aixaDeTexto 1"/>
          <p:cNvSpPr txBox="1">
            <a:spLocks noChangeArrowheads="1"/>
          </p:cNvSpPr>
          <p:nvPr/>
        </p:nvSpPr>
        <p:spPr bwMode="auto">
          <a:xfrm>
            <a:off x="434975" y="4284663"/>
            <a:ext cx="81581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pt-BR" altLang="pt-BR" dirty="0">
                <a:solidFill>
                  <a:srgbClr val="FFFF00"/>
                </a:solidFill>
              </a:rPr>
              <a:t>Momento captado na minha objetiva com grande emoção, ao balanço dos minutos e das ondas.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0000">
        <p15:prstTrans prst="pageCurlDouble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CaixaDeTexto 1"/>
          <p:cNvSpPr txBox="1">
            <a:spLocks noChangeArrowheads="1"/>
          </p:cNvSpPr>
          <p:nvPr/>
        </p:nvSpPr>
        <p:spPr bwMode="auto">
          <a:xfrm>
            <a:off x="431800" y="4556125"/>
            <a:ext cx="82692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pt-BR" altLang="pt-BR" dirty="0">
                <a:solidFill>
                  <a:srgbClr val="FFFF00"/>
                </a:solidFill>
              </a:rPr>
              <a:t>Foi  chegando... escurecendo o dia... e logo foi atingindo o seu clímax.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0000">
        <p15:prstTrans prst="prestige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tângulo 1"/>
          <p:cNvSpPr>
            <a:spLocks noChangeArrowheads="1"/>
          </p:cNvSpPr>
          <p:nvPr/>
        </p:nvSpPr>
        <p:spPr bwMode="auto">
          <a:xfrm>
            <a:off x="341313" y="4376738"/>
            <a:ext cx="8731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pt-BR" altLang="pt-BR" dirty="0">
                <a:solidFill>
                  <a:srgbClr val="FFFF00"/>
                </a:solidFill>
                <a:latin typeface="Arial" pitchFamily="34" charset="0"/>
              </a:rPr>
              <a:t>Os eclipses ocorrem quando a Lua cobre parcialmente ou totalmente o Sol - ou, ainda, quando a Lua entra na sombra da Terra e fica mais escura. </a:t>
            </a:r>
          </a:p>
        </p:txBody>
      </p:sp>
      <p:sp>
        <p:nvSpPr>
          <p:cNvPr id="22531" name="CaixaDeTexto 2"/>
          <p:cNvSpPr txBox="1">
            <a:spLocks noChangeArrowheads="1"/>
          </p:cNvSpPr>
          <p:nvPr/>
        </p:nvSpPr>
        <p:spPr bwMode="auto">
          <a:xfrm>
            <a:off x="1781175" y="131763"/>
            <a:ext cx="48228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 altLang="pt-BR" dirty="0">
                <a:solidFill>
                  <a:srgbClr val="FFFF00"/>
                </a:solidFill>
              </a:rPr>
              <a:t>Muita emoção! Na quase que completa escuridão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pan dir="u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436096" y="3055248"/>
            <a:ext cx="3623530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sz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21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pt-BR" sz="20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</a:t>
            </a:r>
            <a:r>
              <a:rPr lang="pt-BR" sz="20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&amp; APRESENTAÇÃO</a:t>
            </a:r>
            <a:endParaRPr lang="pt-BR" sz="2100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21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15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500" b="1" u="sng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ArteS</a:t>
            </a:r>
            <a:r>
              <a:rPr lang="pt-BR" sz="15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&amp; Som</a:t>
            </a:r>
            <a:endParaRPr lang="pt-BR" sz="15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5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   </a:t>
            </a:r>
            <a:endParaRPr lang="pt-BR" sz="1500" b="1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500" b="1" u="sng" spc="3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</a:t>
            </a:r>
            <a:endParaRPr lang="pt-BR" sz="1500" b="1" u="sng" spc="300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Imortal </a:t>
            </a:r>
            <a:r>
              <a:rPr lang="pt-BR" sz="1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Love</a:t>
            </a:r>
            <a:endParaRPr lang="pt-BR" sz="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07504" y="4086299"/>
            <a:ext cx="5040560" cy="815608"/>
          </a:xfrm>
          <a:prstGeom prst="rect">
            <a:avLst/>
          </a:prstGeo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http://vendraminiletras.blogspot.com/</a:t>
            </a:r>
            <a:endParaRPr lang="pt-BR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</a:t>
            </a:r>
            <a:r>
              <a:rPr lang="pt-BR" sz="105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/</a:t>
            </a:r>
            <a:endParaRPr lang="pt-BR" sz="1050" dirty="0">
              <a:solidFill>
                <a:srgbClr val="7030A0"/>
              </a:solidFill>
              <a:latin typeface="Britannic Bold" panose="020B0903060703020204" pitchFamily="34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10319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166069"/>
            <a:ext cx="3023122" cy="3172375"/>
          </a:xfrm>
          <a:prstGeom prst="rect">
            <a:avLst/>
          </a:prstGeom>
          <a:ln>
            <a:noFill/>
          </a:ln>
          <a:effectLst>
            <a:softEdge rad="635000"/>
          </a:effectLst>
          <a:scene3d>
            <a:camera prst="isometricOffAxis2Lef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2549411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0" advClick="0" advTm="80000">
        <p14:doors dir="vert"/>
        <p:sndAc>
          <p:stSnd loop="1">
            <p:snd r:embed="rId3" name="TOMBE LA NEIGE.wav"/>
          </p:stSnd>
        </p:sndAc>
      </p:transition>
    </mc:Choice>
    <mc:Fallback xmlns="">
      <p:transition spd="slow" advClick="0" advTm="80000">
        <p:fade/>
        <p:sndAc>
          <p:stSnd loop="1">
            <p:snd r:embed="rId9" name="TOMBE LA NEI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8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_rels/them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CLIPSE SOLAR EM ALTO MAR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DELO 3">
  <a:themeElements>
    <a:clrScheme name="Ápice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arquivo_173_02072019115552 (1)</Template>
  <TotalTime>7</TotalTime>
  <Words>141</Words>
  <Application>Microsoft Office PowerPoint</Application>
  <PresentationFormat>Personalizar</PresentationFormat>
  <Paragraphs>29</Paragraphs>
  <Slides>9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10</vt:i4>
      </vt:variant>
      <vt:variant>
        <vt:lpstr>Tema</vt:lpstr>
      </vt:variant>
      <vt:variant>
        <vt:i4>4</vt:i4>
      </vt:variant>
      <vt:variant>
        <vt:lpstr>Títulos de slides</vt:lpstr>
      </vt:variant>
      <vt:variant>
        <vt:i4>9</vt:i4>
      </vt:variant>
    </vt:vector>
  </HeadingPairs>
  <TitlesOfParts>
    <vt:vector size="23" baseType="lpstr">
      <vt:lpstr>Arial</vt:lpstr>
      <vt:lpstr>Bauhaus 93</vt:lpstr>
      <vt:lpstr>Britannic Bold</vt:lpstr>
      <vt:lpstr>Calibri</vt:lpstr>
      <vt:lpstr>Cambria</vt:lpstr>
      <vt:lpstr>David</vt:lpstr>
      <vt:lpstr>Maiandra GD</vt:lpstr>
      <vt:lpstr>MV Boli</vt:lpstr>
      <vt:lpstr>Times New Roman</vt:lpstr>
      <vt:lpstr>Wingdings 2</vt:lpstr>
      <vt:lpstr>ECLIPSE SOLAR EM ALTO MAR</vt:lpstr>
      <vt:lpstr>MODELO 3</vt:lpstr>
      <vt:lpstr>1_Tema do Office</vt:lpstr>
      <vt:lpstr>2_Viagem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2023-08-02T17:22:18Z</dcterms:created>
  <dcterms:modified xsi:type="dcterms:W3CDTF">2023-08-02T17:30:14Z</dcterms:modified>
  <cp:contentStatus/>
</cp:coreProperties>
</file>