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6" r:id="rId1"/>
    <p:sldMasterId id="2147483828" r:id="rId2"/>
    <p:sldMasterId id="2147483840" r:id="rId3"/>
  </p:sldMasterIdLst>
  <p:notesMasterIdLst>
    <p:notesMasterId r:id="rId14"/>
  </p:notesMasterIdLst>
  <p:sldIdLst>
    <p:sldId id="303" r:id="rId4"/>
    <p:sldId id="306" r:id="rId5"/>
    <p:sldId id="310" r:id="rId6"/>
    <p:sldId id="311" r:id="rId7"/>
    <p:sldId id="313" r:id="rId8"/>
    <p:sldId id="304" r:id="rId9"/>
    <p:sldId id="314" r:id="rId10"/>
    <p:sldId id="315" r:id="rId11"/>
    <p:sldId id="316" r:id="rId12"/>
    <p:sldId id="309" r:id="rId13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CA463"/>
    <a:srgbClr val="FF66CC"/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>
      <p:cViewPr varScale="1">
        <p:scale>
          <a:sx n="113" d="100"/>
          <a:sy n="113" d="100"/>
        </p:scale>
        <p:origin x="542" y="7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presProps" Target="presProp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D864E9-3DC2-403A-8903-CFE78007F222}" type="datetimeFigureOut">
              <a:rPr lang="pt-BR" smtClean="0"/>
              <a:t>04/06/2023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ACF1BF-6BA6-498E-9931-6A34E6642E40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6558548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04/06/2023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10408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04/06/2023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63454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04/06/2023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83354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04/06/2023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58537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04/06/2023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17446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04/06/2023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07655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04/06/2023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23386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04/06/2023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15456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04/06/2023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16771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04/06/2023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75673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04/06/2023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551178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altLang="zh-TW" smtClean="0"/>
              <a:t>Clique para editar o título mestre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altLang="zh-TW" smtClean="0"/>
              <a:t>Clique para editar o estilo do subtítulo Mestre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CFBCAD0-C08B-44E9-BE84-606CD656B09E}" type="datetime1">
              <a:rPr kumimoji="0" lang="zh-TW" altLang="pt-BR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2023/6/4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48C36F4-4090-45A8-A3DA-738DFB0A000C}" type="slidenum">
              <a:rPr kumimoji="0" lang="zh-TW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zh-TW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41695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altLang="zh-TW" smtClean="0"/>
              <a:t>Clique para editar o título mestre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altLang="zh-TW" smtClean="0"/>
              <a:t>Editar estilos de texto Mestre</a:t>
            </a:r>
          </a:p>
          <a:p>
            <a:pPr lvl="1"/>
            <a:r>
              <a:rPr lang="pt-BR" altLang="zh-TW" smtClean="0"/>
              <a:t>Segundo nível</a:t>
            </a:r>
          </a:p>
          <a:p>
            <a:pPr lvl="2"/>
            <a:r>
              <a:rPr lang="pt-BR" altLang="zh-TW" smtClean="0"/>
              <a:t>Terceiro nível</a:t>
            </a:r>
          </a:p>
          <a:p>
            <a:pPr lvl="3"/>
            <a:r>
              <a:rPr lang="pt-BR" altLang="zh-TW" smtClean="0"/>
              <a:t>Quarto nível</a:t>
            </a:r>
          </a:p>
          <a:p>
            <a:pPr lvl="4"/>
            <a:r>
              <a:rPr lang="pt-BR" altLang="zh-TW" smtClean="0"/>
              <a:t>Quinto nível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ED29F56-C9D4-45F0-A757-DC71753112C8}" type="datetime1">
              <a:rPr kumimoji="0" lang="zh-TW" altLang="pt-BR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2023/6/4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2469918-17B6-4880-AE9B-CA1BD22D0903}" type="slidenum">
              <a:rPr kumimoji="0" lang="zh-TW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zh-TW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707565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altLang="zh-TW" smtClean="0"/>
              <a:t>Clique para editar o título mestre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altLang="zh-TW" smtClean="0"/>
              <a:t>Editar estilos de texto Mestre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87916C5-04FE-48F9-8A88-1534EA298B6A}" type="datetime1">
              <a:rPr kumimoji="0" lang="zh-TW" altLang="pt-BR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2023/6/4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17BF187-F672-41F8-B491-0C82D5494478}" type="slidenum">
              <a:rPr kumimoji="0" lang="zh-TW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zh-TW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465104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altLang="zh-TW" smtClean="0"/>
              <a:t>Clique para editar o título mestre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altLang="zh-TW" smtClean="0"/>
              <a:t>Editar estilos de texto Mestre</a:t>
            </a:r>
          </a:p>
          <a:p>
            <a:pPr lvl="1"/>
            <a:r>
              <a:rPr lang="pt-BR" altLang="zh-TW" smtClean="0"/>
              <a:t>Segundo nível</a:t>
            </a:r>
          </a:p>
          <a:p>
            <a:pPr lvl="2"/>
            <a:r>
              <a:rPr lang="pt-BR" altLang="zh-TW" smtClean="0"/>
              <a:t>Terceiro nível</a:t>
            </a:r>
          </a:p>
          <a:p>
            <a:pPr lvl="3"/>
            <a:r>
              <a:rPr lang="pt-BR" altLang="zh-TW" smtClean="0"/>
              <a:t>Quarto nível</a:t>
            </a:r>
          </a:p>
          <a:p>
            <a:pPr lvl="4"/>
            <a:r>
              <a:rPr lang="pt-BR" altLang="zh-TW" smtClean="0"/>
              <a:t>Quinto nível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altLang="zh-TW" smtClean="0"/>
              <a:t>Editar estilos de texto Mestre</a:t>
            </a:r>
          </a:p>
          <a:p>
            <a:pPr lvl="1"/>
            <a:r>
              <a:rPr lang="pt-BR" altLang="zh-TW" smtClean="0"/>
              <a:t>Segundo nível</a:t>
            </a:r>
          </a:p>
          <a:p>
            <a:pPr lvl="2"/>
            <a:r>
              <a:rPr lang="pt-BR" altLang="zh-TW" smtClean="0"/>
              <a:t>Terceiro nível</a:t>
            </a:r>
          </a:p>
          <a:p>
            <a:pPr lvl="3"/>
            <a:r>
              <a:rPr lang="pt-BR" altLang="zh-TW" smtClean="0"/>
              <a:t>Quarto nível</a:t>
            </a:r>
          </a:p>
          <a:p>
            <a:pPr lvl="4"/>
            <a:r>
              <a:rPr lang="pt-BR" altLang="zh-TW" smtClean="0"/>
              <a:t>Quinto nível</a:t>
            </a:r>
            <a:endParaRPr lang="zh-TW" altLang="en-US"/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F29FAFE-48C1-4ADE-B293-A3C6775450C6}" type="datetime1">
              <a:rPr kumimoji="0" lang="zh-TW" altLang="pt-BR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2023/6/4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5C1B984-BBB7-45C1-BF05-C44758DFB047}" type="slidenum">
              <a:rPr kumimoji="0" lang="zh-TW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zh-TW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605544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pt-BR" altLang="zh-TW" smtClean="0"/>
              <a:t>Clique para editar o título mestre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altLang="zh-TW" smtClean="0"/>
              <a:t>Editar estilos de texto Mestre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altLang="zh-TW" smtClean="0"/>
              <a:t>Editar estilos de texto Mestre</a:t>
            </a:r>
          </a:p>
          <a:p>
            <a:pPr lvl="1"/>
            <a:r>
              <a:rPr lang="pt-BR" altLang="zh-TW" smtClean="0"/>
              <a:t>Segundo nível</a:t>
            </a:r>
          </a:p>
          <a:p>
            <a:pPr lvl="2"/>
            <a:r>
              <a:rPr lang="pt-BR" altLang="zh-TW" smtClean="0"/>
              <a:t>Terceiro nível</a:t>
            </a:r>
          </a:p>
          <a:p>
            <a:pPr lvl="3"/>
            <a:r>
              <a:rPr lang="pt-BR" altLang="zh-TW" smtClean="0"/>
              <a:t>Quarto nível</a:t>
            </a:r>
          </a:p>
          <a:p>
            <a:pPr lvl="4"/>
            <a:r>
              <a:rPr lang="pt-BR" altLang="zh-TW" smtClean="0"/>
              <a:t>Quinto nível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altLang="zh-TW" smtClean="0"/>
              <a:t>Editar estilos de texto Mestre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altLang="zh-TW" smtClean="0"/>
              <a:t>Editar estilos de texto Mestre</a:t>
            </a:r>
          </a:p>
          <a:p>
            <a:pPr lvl="1"/>
            <a:r>
              <a:rPr lang="pt-BR" altLang="zh-TW" smtClean="0"/>
              <a:t>Segundo nível</a:t>
            </a:r>
          </a:p>
          <a:p>
            <a:pPr lvl="2"/>
            <a:r>
              <a:rPr lang="pt-BR" altLang="zh-TW" smtClean="0"/>
              <a:t>Terceiro nível</a:t>
            </a:r>
          </a:p>
          <a:p>
            <a:pPr lvl="3"/>
            <a:r>
              <a:rPr lang="pt-BR" altLang="zh-TW" smtClean="0"/>
              <a:t>Quarto nível</a:t>
            </a:r>
          </a:p>
          <a:p>
            <a:pPr lvl="4"/>
            <a:r>
              <a:rPr lang="pt-BR" altLang="zh-TW" smtClean="0"/>
              <a:t>Quinto nível</a:t>
            </a:r>
            <a:endParaRPr lang="zh-TW" altLang="en-US"/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F7DA202-ED31-4F06-BDD2-8F79027AABDD}" type="datetime1">
              <a:rPr kumimoji="0" lang="zh-TW" altLang="pt-BR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2023/6/4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81996CB-EC66-4D90-A903-7B00B8265522}" type="slidenum">
              <a:rPr kumimoji="0" lang="zh-TW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zh-TW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512006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altLang="zh-TW" smtClean="0"/>
              <a:t>Clique para editar o título mestre</a:t>
            </a:r>
            <a:endParaRPr lang="zh-TW" altLang="en-US"/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EF5B8A7-B6B4-40EC-8A50-0D64F8D8A498}" type="datetime1">
              <a:rPr kumimoji="0" lang="zh-TW" altLang="pt-BR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2023/6/4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F487B06-AAD1-4FF0-89C1-BEF42C0C5879}" type="slidenum">
              <a:rPr kumimoji="0" lang="zh-TW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zh-TW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64189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D94B95-2CB2-4E96-A1B3-3722D16102BC}" type="datetime1">
              <a:rPr kumimoji="0" lang="zh-TW" altLang="pt-BR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2023/6/4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F4BB2C0-95E0-492B-BAAB-ACCCA80B340D}" type="slidenum">
              <a:rPr kumimoji="0" lang="zh-TW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zh-TW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672835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altLang="zh-TW" smtClean="0"/>
              <a:t>Clique para editar o título mestre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altLang="zh-TW" smtClean="0"/>
              <a:t>Editar estilos de texto Mestre</a:t>
            </a:r>
          </a:p>
          <a:p>
            <a:pPr lvl="1"/>
            <a:r>
              <a:rPr lang="pt-BR" altLang="zh-TW" smtClean="0"/>
              <a:t>Segundo nível</a:t>
            </a:r>
          </a:p>
          <a:p>
            <a:pPr lvl="2"/>
            <a:r>
              <a:rPr lang="pt-BR" altLang="zh-TW" smtClean="0"/>
              <a:t>Terceiro nível</a:t>
            </a:r>
          </a:p>
          <a:p>
            <a:pPr lvl="3"/>
            <a:r>
              <a:rPr lang="pt-BR" altLang="zh-TW" smtClean="0"/>
              <a:t>Quarto nível</a:t>
            </a:r>
          </a:p>
          <a:p>
            <a:pPr lvl="4"/>
            <a:r>
              <a:rPr lang="pt-BR" altLang="zh-TW" smtClean="0"/>
              <a:t>Quinto nível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altLang="zh-TW" smtClean="0"/>
              <a:t>Editar estilos de texto Mestre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028054D-CF14-454D-8535-9B9F88EC1CFA}" type="datetime1">
              <a:rPr kumimoji="0" lang="zh-TW" altLang="pt-BR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2023/6/4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24BF8C0-747E-4575-B1C9-C55D64555492}" type="slidenum">
              <a:rPr kumimoji="0" lang="zh-TW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zh-TW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346896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altLang="zh-TW" smtClean="0"/>
              <a:t>Clique para editar o título mestre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altLang="zh-TW" noProof="0" smtClean="0"/>
              <a:t>Clique no ícone para adicionar uma imagem</a:t>
            </a:r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altLang="zh-TW" smtClean="0"/>
              <a:t>Editar estilos de texto Mestre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635EE7E-49DC-45BA-AC66-476E20E394C7}" type="datetime1">
              <a:rPr kumimoji="0" lang="zh-TW" altLang="pt-BR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2023/6/4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573FC2E-0BF8-422D-BF11-39F9978A0E8C}" type="slidenum">
              <a:rPr kumimoji="0" lang="zh-TW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zh-TW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304155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altLang="zh-TW" smtClean="0"/>
              <a:t>Clique para editar o título mestre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altLang="zh-TW" smtClean="0"/>
              <a:t>Editar estilos de texto Mestre</a:t>
            </a:r>
          </a:p>
          <a:p>
            <a:pPr lvl="1"/>
            <a:r>
              <a:rPr lang="pt-BR" altLang="zh-TW" smtClean="0"/>
              <a:t>Segundo nível</a:t>
            </a:r>
          </a:p>
          <a:p>
            <a:pPr lvl="2"/>
            <a:r>
              <a:rPr lang="pt-BR" altLang="zh-TW" smtClean="0"/>
              <a:t>Terceiro nível</a:t>
            </a:r>
          </a:p>
          <a:p>
            <a:pPr lvl="3"/>
            <a:r>
              <a:rPr lang="pt-BR" altLang="zh-TW" smtClean="0"/>
              <a:t>Quarto nível</a:t>
            </a:r>
          </a:p>
          <a:p>
            <a:pPr lvl="4"/>
            <a:r>
              <a:rPr lang="pt-BR" altLang="zh-TW" smtClean="0"/>
              <a:t>Quinto nível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941A7F-0C77-479F-9325-5E5ADB304A0D}" type="datetime1">
              <a:rPr kumimoji="0" lang="zh-TW" altLang="pt-BR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2023/6/4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7E80B4F-F079-4803-9DF7-3652D79ACDE0}" type="slidenum">
              <a:rPr kumimoji="0" lang="zh-TW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zh-TW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568106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pt-BR" altLang="zh-TW" smtClean="0"/>
              <a:t>Clique para editar o título mestre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pt-BR" altLang="zh-TW" smtClean="0"/>
              <a:t>Editar estilos de texto Mestre</a:t>
            </a:r>
          </a:p>
          <a:p>
            <a:pPr lvl="1"/>
            <a:r>
              <a:rPr lang="pt-BR" altLang="zh-TW" smtClean="0"/>
              <a:t>Segundo nível</a:t>
            </a:r>
          </a:p>
          <a:p>
            <a:pPr lvl="2"/>
            <a:r>
              <a:rPr lang="pt-BR" altLang="zh-TW" smtClean="0"/>
              <a:t>Terceiro nível</a:t>
            </a:r>
          </a:p>
          <a:p>
            <a:pPr lvl="3"/>
            <a:r>
              <a:rPr lang="pt-BR" altLang="zh-TW" smtClean="0"/>
              <a:t>Quarto nível</a:t>
            </a:r>
          </a:p>
          <a:p>
            <a:pPr lvl="4"/>
            <a:r>
              <a:rPr lang="pt-BR" altLang="zh-TW" smtClean="0"/>
              <a:t>Quinto nível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2E813C1-7E4C-4460-9085-14E73F598E61}" type="datetime1">
              <a:rPr kumimoji="0" lang="zh-TW" altLang="pt-BR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2023/6/4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B3382F4-F6A0-476D-B92D-DE6B0AF3AC11}" type="slidenum">
              <a:rPr kumimoji="0" lang="zh-TW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zh-TW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449790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3398"/>
            <a:ext cx="6858000" cy="1790700"/>
          </a:xfrm>
        </p:spPr>
        <p:txBody>
          <a:bodyPr anchor="b">
            <a:normAutofit/>
          </a:bodyPr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 algn="ctr">
              <a:buNone/>
              <a:defRPr sz="2100"/>
            </a:lvl2pPr>
            <a:lvl3pPr marL="685800" indent="0" algn="ctr">
              <a:buNone/>
              <a:defRPr sz="180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n-US" altLang="pt-BR">
              <a:solidFill>
                <a:prstClr val="white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n-US" altLang="pt-BR">
              <a:solidFill>
                <a:prstClr val="white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fld id="{E2103EA6-DDB1-4A75-89A9-054E40214564}" type="slidenum">
              <a:rPr lang="en-US" altLang="pt-BR" smtClean="0">
                <a:solidFill>
                  <a:prstClr val="white">
                    <a:tint val="75000"/>
                  </a:prstClr>
                </a:solidFill>
                <a:latin typeface="Arial" panose="020B0604020202020204" pitchFamily="34" charset="0"/>
              </a:rPr>
              <a:pPr defTabSz="685800"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n-US" altLang="pt-BR">
              <a:solidFill>
                <a:prstClr val="white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2571401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n-US" altLang="pt-BR">
              <a:solidFill>
                <a:prstClr val="white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n-US" altLang="pt-BR">
              <a:solidFill>
                <a:prstClr val="white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fld id="{C5C92949-5D72-41EA-85BD-C1E7C399D589}" type="slidenum">
              <a:rPr lang="en-US" altLang="pt-BR" smtClean="0">
                <a:solidFill>
                  <a:prstClr val="white">
                    <a:tint val="75000"/>
                  </a:prstClr>
                </a:solidFill>
                <a:latin typeface="Arial" panose="020B0604020202020204" pitchFamily="34" charset="0"/>
              </a:rPr>
              <a:pPr defTabSz="685800"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n-US" altLang="pt-BR">
              <a:solidFill>
                <a:prstClr val="white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521446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4317"/>
            <a:ext cx="7886700" cy="2138406"/>
          </a:xfrm>
        </p:spPr>
        <p:txBody>
          <a:bodyPr anchor="b">
            <a:normAutofit/>
          </a:bodyPr>
          <a:lstStyle>
            <a:lvl1pPr>
              <a:defRPr sz="45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14475"/>
            <a:ext cx="7886700" cy="1125140"/>
          </a:xfrm>
        </p:spPr>
        <p:txBody>
          <a:bodyPr anchor="t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n-US" altLang="pt-BR">
              <a:solidFill>
                <a:prstClr val="white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n-US" altLang="pt-BR">
              <a:solidFill>
                <a:prstClr val="white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fld id="{39F1ED91-447C-4781-927A-0CD004795D5E}" type="slidenum">
              <a:rPr lang="en-US" altLang="pt-BR" smtClean="0">
                <a:solidFill>
                  <a:prstClr val="white">
                    <a:tint val="75000"/>
                  </a:prstClr>
                </a:solidFill>
                <a:latin typeface="Arial" panose="020B0604020202020204" pitchFamily="34" charset="0"/>
              </a:rPr>
              <a:pPr defTabSz="685800"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n-US" altLang="pt-BR">
              <a:solidFill>
                <a:prstClr val="white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8121189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33845" y="1371600"/>
            <a:ext cx="3886200" cy="3263503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71600"/>
            <a:ext cx="3886200" cy="3263503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n-US" altLang="pt-BR">
              <a:solidFill>
                <a:prstClr val="white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n-US" altLang="pt-BR">
              <a:solidFill>
                <a:prstClr val="white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fld id="{DD0FA1BC-2276-4293-8A07-9770F4366868}" type="slidenum">
              <a:rPr lang="en-US" altLang="pt-BR" smtClean="0">
                <a:solidFill>
                  <a:prstClr val="white">
                    <a:tint val="75000"/>
                  </a:prstClr>
                </a:solidFill>
                <a:latin typeface="Arial" panose="020B0604020202020204" pitchFamily="34" charset="0"/>
              </a:rPr>
              <a:pPr defTabSz="685800"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n-US" altLang="pt-BR">
              <a:solidFill>
                <a:prstClr val="white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7571074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3845" y="1261388"/>
            <a:ext cx="3867150" cy="619274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45" y="1880663"/>
            <a:ext cx="3867150" cy="2760394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1388"/>
            <a:ext cx="3886201" cy="619274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80663"/>
            <a:ext cx="3886201" cy="2760394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n-US" altLang="pt-BR">
              <a:solidFill>
                <a:prstClr val="white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n-US" altLang="pt-BR">
              <a:solidFill>
                <a:prstClr val="white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fld id="{C499CB96-31B9-491D-8E78-1AFEE1995CB1}" type="slidenum">
              <a:rPr lang="en-US" altLang="pt-BR" smtClean="0">
                <a:solidFill>
                  <a:prstClr val="white">
                    <a:tint val="75000"/>
                  </a:prstClr>
                </a:solidFill>
                <a:latin typeface="Arial" panose="020B0604020202020204" pitchFamily="34" charset="0"/>
              </a:rPr>
              <a:pPr defTabSz="685800"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n-US" altLang="pt-BR">
              <a:solidFill>
                <a:prstClr val="white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5149795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n-US" altLang="pt-BR">
              <a:solidFill>
                <a:prstClr val="white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n-US" altLang="pt-BR">
              <a:solidFill>
                <a:prstClr val="white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fld id="{A74AA2E7-1A47-4F31-9F00-6095B5E81429}" type="slidenum">
              <a:rPr lang="en-US" altLang="pt-BR" smtClean="0">
                <a:solidFill>
                  <a:prstClr val="white">
                    <a:tint val="75000"/>
                  </a:prstClr>
                </a:solidFill>
                <a:latin typeface="Arial" panose="020B0604020202020204" pitchFamily="34" charset="0"/>
              </a:rPr>
              <a:pPr defTabSz="685800"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n-US" altLang="pt-BR">
              <a:solidFill>
                <a:prstClr val="white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2565965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n-US" altLang="pt-BR">
              <a:solidFill>
                <a:prstClr val="white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n-US" altLang="pt-BR">
              <a:solidFill>
                <a:prstClr val="white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fld id="{3F58F574-23ED-4A7D-BAAF-53B26E08DCB5}" type="slidenum">
              <a:rPr lang="en-US" altLang="pt-BR" smtClean="0">
                <a:solidFill>
                  <a:prstClr val="white">
                    <a:tint val="75000"/>
                  </a:prstClr>
                </a:solidFill>
                <a:latin typeface="Arial" panose="020B0604020202020204" pitchFamily="34" charset="0"/>
              </a:rPr>
              <a:pPr defTabSz="685800"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n-US" altLang="pt-BR">
              <a:solidFill>
                <a:prstClr val="white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1863067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342900"/>
            <a:ext cx="2948940" cy="1200148"/>
          </a:xfrm>
        </p:spPr>
        <p:txBody>
          <a:bodyPr anchor="b">
            <a:normAutofit/>
          </a:bodyPr>
          <a:lstStyle>
            <a:lvl1pPr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742950"/>
            <a:ext cx="4629150" cy="3657600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936" y="1543049"/>
            <a:ext cx="2948940" cy="28575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n-US" altLang="pt-BR">
              <a:solidFill>
                <a:prstClr val="white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n-US" altLang="pt-BR">
              <a:solidFill>
                <a:prstClr val="white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fld id="{5E082957-0414-4790-87E5-12118B8F2032}" type="slidenum">
              <a:rPr lang="en-US" altLang="pt-BR" smtClean="0">
                <a:solidFill>
                  <a:prstClr val="white">
                    <a:tint val="75000"/>
                  </a:prstClr>
                </a:solidFill>
                <a:latin typeface="Arial" panose="020B0604020202020204" pitchFamily="34" charset="0"/>
              </a:rPr>
              <a:pPr defTabSz="685800"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n-US" altLang="pt-BR">
              <a:solidFill>
                <a:prstClr val="white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2303125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342900"/>
            <a:ext cx="2948940" cy="1200150"/>
          </a:xfrm>
        </p:spPr>
        <p:txBody>
          <a:bodyPr anchor="b">
            <a:normAutofit/>
          </a:bodyPr>
          <a:lstStyle>
            <a:lvl1pPr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6200" y="742950"/>
            <a:ext cx="4629150" cy="36576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936" y="1543050"/>
            <a:ext cx="2948940" cy="28575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n-US" altLang="pt-BR">
              <a:solidFill>
                <a:prstClr val="white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n-US" altLang="pt-BR">
              <a:solidFill>
                <a:prstClr val="white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fld id="{8D2A8647-7444-459F-89D4-2BC065A86429}" type="slidenum">
              <a:rPr lang="en-US" altLang="pt-BR" smtClean="0">
                <a:solidFill>
                  <a:prstClr val="white">
                    <a:tint val="75000"/>
                  </a:prstClr>
                </a:solidFill>
                <a:latin typeface="Arial" panose="020B0604020202020204" pitchFamily="34" charset="0"/>
              </a:rPr>
              <a:pPr defTabSz="685800"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n-US" altLang="pt-BR">
              <a:solidFill>
                <a:prstClr val="white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1125099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n-US" altLang="pt-BR">
              <a:solidFill>
                <a:prstClr val="white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n-US" altLang="pt-BR">
              <a:solidFill>
                <a:prstClr val="white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fld id="{F31D189E-B9A6-45C6-933C-E1F8ADC8BB7E}" type="slidenum">
              <a:rPr lang="en-US" altLang="pt-BR" smtClean="0">
                <a:solidFill>
                  <a:prstClr val="white">
                    <a:tint val="75000"/>
                  </a:prstClr>
                </a:solidFill>
                <a:latin typeface="Arial" panose="020B0604020202020204" pitchFamily="34" charset="0"/>
              </a:rPr>
              <a:pPr defTabSz="685800"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n-US" altLang="pt-BR">
              <a:solidFill>
                <a:prstClr val="white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0132905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0271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0272"/>
            <a:ext cx="5800725" cy="4358878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n-US" altLang="pt-BR">
              <a:solidFill>
                <a:prstClr val="white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n-US" altLang="pt-BR">
              <a:solidFill>
                <a:prstClr val="white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fld id="{290D71E4-F282-4782-A82D-5F481EA1CC1D}" type="slidenum">
              <a:rPr lang="en-US" altLang="pt-BR" smtClean="0">
                <a:solidFill>
                  <a:prstClr val="white">
                    <a:tint val="75000"/>
                  </a:prstClr>
                </a:solidFill>
                <a:latin typeface="Arial" panose="020B0604020202020204" pitchFamily="34" charset="0"/>
              </a:rPr>
              <a:pPr defTabSz="685800"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n-US" altLang="pt-BR">
              <a:solidFill>
                <a:prstClr val="white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0211664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04/06/2023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46519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7" r:id="rId1"/>
    <p:sldLayoutId id="2147483788" r:id="rId2"/>
    <p:sldLayoutId id="2147483789" r:id="rId3"/>
    <p:sldLayoutId id="2147483790" r:id="rId4"/>
    <p:sldLayoutId id="2147483791" r:id="rId5"/>
    <p:sldLayoutId id="2147483792" r:id="rId6"/>
    <p:sldLayoutId id="2147483793" r:id="rId7"/>
    <p:sldLayoutId id="2147483794" r:id="rId8"/>
    <p:sldLayoutId id="2147483795" r:id="rId9"/>
    <p:sldLayoutId id="2147483796" r:id="rId10"/>
    <p:sldLayoutId id="2147483797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7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7ADFA33-CCD4-4BA4-8C70-B35C6D4369D0}" type="datetime1">
              <a:rPr kumimoji="0" lang="zh-TW" altLang="pt-BR" sz="12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2023/6/4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/>
              <a:cs typeface="+mn-cs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FFFFFF"/>
                </a:solidFill>
                <a:ea typeface="新細明體"/>
                <a:cs typeface="新細明體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82D7F4D-C5DA-4155-BC17-6475834AC125}" type="slidenum">
              <a:rPr kumimoji="0" lang="zh-TW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n-US" altLang="zh-TW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400582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ransition spd="slow">
    <p:zoom/>
  </p:transition>
  <p:hf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新細明體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新細明體" panose="02020500000000000000" pitchFamily="18" charset="-120"/>
          <a:cs typeface="新細明體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新細明體" panose="02020500000000000000" pitchFamily="18" charset="-120"/>
          <a:cs typeface="新細明體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新細明體" panose="02020500000000000000" pitchFamily="18" charset="-120"/>
          <a:cs typeface="新細明體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新細明體" panose="02020500000000000000" pitchFamily="18" charset="-120"/>
          <a:cs typeface="新細明體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新細明體" panose="02020500000000000000" pitchFamily="18" charset="-12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新細明體" panose="02020500000000000000" pitchFamily="18" charset="-12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新細明體" panose="02020500000000000000" pitchFamily="18" charset="-12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新細明體" panose="02020500000000000000" pitchFamily="18" charset="-12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新細明體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新細明體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新細明體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新細明體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新細明體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33845" y="274320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3845" y="1371600"/>
            <a:ext cx="7886700" cy="32635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25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04/06/2023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25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63145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2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37841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ransition spd="slow">
    <p:fade thruBlk="1"/>
  </p:transition>
  <p:timing>
    <p:tnLst>
      <p:par>
        <p:cTn id="1" dur="indefinite" restart="never" nodeType="tmRoot"/>
      </p:par>
    </p:tnLst>
  </p:timing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Wingdings 2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9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7" Type="http://schemas.openxmlformats.org/officeDocument/2006/relationships/audio" Target="../media/audio2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1.gif"/><Relationship Id="rId4" Type="http://schemas.openxmlformats.org/officeDocument/2006/relationships/image" Target="../media/image2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31" name="Picture 7" descr="Copy of Bergamo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0088"/>
            <a:ext cx="9425556" cy="5907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5940152" y="1284054"/>
            <a:ext cx="2497800" cy="707886"/>
          </a:xfrm>
          <a:prstGeom prst="rect">
            <a:avLst/>
          </a:prstGeom>
        </p:spPr>
        <p:txBody>
          <a:bodyPr wrap="none">
            <a:prstTxWarp prst="textArchUp">
              <a:avLst/>
            </a:prstTxWarp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000" b="0" i="0" u="none" strike="noStrike" kern="0" cap="none" spc="0" normalizeH="0" baseline="0" noProof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uLnTx/>
                <a:uFillTx/>
                <a:latin typeface="Cambria"/>
              </a:rPr>
              <a:t>BERGAMO</a:t>
            </a:r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6516216" y="4701854"/>
            <a:ext cx="3121937" cy="883292"/>
          </a:xfrm>
          <a:prstGeom prst="rect">
            <a:avLst/>
          </a:prstGeom>
          <a:noFill/>
          <a:ln>
            <a:noFill/>
          </a:ln>
          <a:scene3d>
            <a:camera prst="perspectiveHeroicExtremeRightFacing"/>
            <a:lightRig rig="threePt" dir="t"/>
          </a:scene3d>
          <a:sp3d>
            <a:bevelT prst="angle"/>
          </a:sp3d>
        </p:spPr>
        <p:txBody>
          <a:bodyPr spcFirstLastPara="1" vert="horz" lIns="68580" tIns="34290" rIns="68580" bIns="34290" numCol="1" rtlCol="0" anchor="b">
            <a:prstTxWarp prst="textArchUp">
              <a:avLst>
                <a:gd name="adj" fmla="val 10062353"/>
              </a:avLst>
            </a:prstTxWarp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endParaRPr lang="pt-BR" sz="1050" dirty="0">
              <a:solidFill>
                <a:srgbClr val="00B050"/>
              </a:solidFill>
              <a:latin typeface="Cooper Black" panose="0208090404030B020404" pitchFamily="18" charset="0"/>
            </a:endParaRPr>
          </a:p>
          <a:p>
            <a:pPr algn="ctr">
              <a:defRPr/>
            </a:pPr>
            <a:r>
              <a:rPr lang="pt-BR" sz="105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anose="020B0504020000000003" pitchFamily="34" charset="0"/>
              </a:rPr>
              <a:t>PROGRESSÃO AUTOMÁTICA</a:t>
            </a:r>
            <a:r>
              <a:rPr lang="pt-BR" sz="11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anose="020B0504020000000003" pitchFamily="34" charset="0"/>
              </a:rPr>
              <a:t> </a:t>
            </a:r>
            <a:r>
              <a:rPr lang="pt-BR" sz="1100" b="1" dirty="0" smtClean="0">
                <a:solidFill>
                  <a:srgbClr val="C00000"/>
                </a:solidFill>
                <a:latin typeface="Segoe Script" panose="020B0504020000000003" pitchFamily="34" charset="0"/>
              </a:rPr>
              <a:t>   </a:t>
            </a:r>
            <a:endParaRPr lang="pt-BR" sz="1100" b="1" dirty="0">
              <a:solidFill>
                <a:srgbClr val="C00000"/>
              </a:solidFill>
              <a:latin typeface="Segoe Script" panose="020B0504020000000003" pitchFamily="34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683568" y="2283718"/>
            <a:ext cx="266429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6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Bauhaus 93" panose="04030905020B02020C02" pitchFamily="82" charset="0"/>
              </a:rPr>
              <a:t>É </a:t>
            </a:r>
            <a:r>
              <a:rPr lang="pt-BR" sz="1600" dirty="0">
                <a:solidFill>
                  <a:schemeClr val="accent2">
                    <a:lumMod val="20000"/>
                    <a:lumOff val="80000"/>
                  </a:schemeClr>
                </a:solidFill>
                <a:latin typeface="Bauhaus 93" panose="04030905020B02020C02" pitchFamily="82" charset="0"/>
              </a:rPr>
              <a:t>uma </a:t>
            </a:r>
            <a:r>
              <a:rPr lang="pt-BR" sz="16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Bauhaus 93" panose="04030905020B02020C02" pitchFamily="82" charset="0"/>
              </a:rPr>
              <a:t>cidade italiana </a:t>
            </a:r>
          </a:p>
          <a:p>
            <a:pPr algn="ctr"/>
            <a:r>
              <a:rPr lang="pt-BR" sz="16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Bauhaus 93" panose="04030905020B02020C02" pitchFamily="82" charset="0"/>
              </a:rPr>
              <a:t>localizada </a:t>
            </a:r>
          </a:p>
          <a:p>
            <a:pPr algn="ctr"/>
            <a:r>
              <a:rPr lang="pt-BR" sz="16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Bauhaus 93" panose="04030905020B02020C02" pitchFamily="82" charset="0"/>
              </a:rPr>
              <a:t>na região </a:t>
            </a:r>
            <a:r>
              <a:rPr lang="pt-BR" sz="1600" dirty="0">
                <a:solidFill>
                  <a:schemeClr val="accent2">
                    <a:lumMod val="20000"/>
                    <a:lumOff val="80000"/>
                  </a:schemeClr>
                </a:solidFill>
                <a:latin typeface="Bauhaus 93" panose="04030905020B02020C02" pitchFamily="82" charset="0"/>
              </a:rPr>
              <a:t>da </a:t>
            </a:r>
            <a:r>
              <a:rPr lang="pt-BR" sz="1600" dirty="0" err="1" smtClean="0">
                <a:solidFill>
                  <a:schemeClr val="accent2">
                    <a:lumMod val="20000"/>
                    <a:lumOff val="80000"/>
                  </a:schemeClr>
                </a:solidFill>
                <a:latin typeface="Bauhaus 93" panose="04030905020B02020C02" pitchFamily="82" charset="0"/>
              </a:rPr>
              <a:t>Lombardia</a:t>
            </a:r>
            <a:r>
              <a:rPr lang="pt-BR" sz="12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Bauhaus 93" panose="04030905020B02020C02" pitchFamily="82" charset="0"/>
              </a:rPr>
              <a:t> </a:t>
            </a:r>
            <a:endParaRPr lang="pt-BR" sz="1200" dirty="0">
              <a:solidFill>
                <a:schemeClr val="accent2">
                  <a:lumMod val="20000"/>
                  <a:lumOff val="80000"/>
                </a:schemeClr>
              </a:solidFill>
              <a:latin typeface="Bauhaus 93" panose="04030905020B02020C02" pitchFamily="82" charset="0"/>
            </a:endParaRPr>
          </a:p>
        </p:txBody>
      </p:sp>
      <p:sp>
        <p:nvSpPr>
          <p:cNvPr id="32" name="Retângulo 31"/>
          <p:cNvSpPr/>
          <p:nvPr/>
        </p:nvSpPr>
        <p:spPr>
          <a:xfrm>
            <a:off x="107504" y="3397818"/>
            <a:ext cx="362090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cidade Alta é separada, fisicamente e simbolicamente,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 cidade Baixa por muralhas</a:t>
            </a:r>
            <a:r>
              <a:rPr kumimoji="0" lang="pt-BR" sz="1050" b="0" i="0" u="none" strike="noStrike" kern="0" cap="none" spc="0" normalizeH="0" baseline="0" noProof="0" dirty="0" smtClean="0">
                <a:ln>
                  <a:noFill/>
                </a:ln>
                <a:solidFill>
                  <a:srgbClr val="232323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pt-BR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8569586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0000">
        <p15:prstTrans prst="peelOff"/>
        <p:sndAc>
          <p:stSnd loop="1">
            <p:snd r:embed="rId2" name="Ernesto Cortazar - Honey.wav"/>
          </p:stSnd>
        </p:sndAc>
      </p:transition>
    </mc:Choice>
    <mc:Fallback xmlns="">
      <p:transition spd="slow" advClick="0" advTm="20000">
        <p:fade/>
        <p:sndAc>
          <p:stSnd loop="1">
            <p:snd r:embed="rId4" name="Ernesto Cortazar - Hone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42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4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42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4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250"/>
                            </p:stCondLst>
                            <p:childTnLst>
                              <p:par>
                                <p:cTn id="24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375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8000"/>
                            </p:stCondLst>
                            <p:childTnLst>
                              <p:par>
                                <p:cTn id="28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3750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4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7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79512" y="3003798"/>
            <a:ext cx="5616624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lnSpc>
                <a:spcPts val="1800"/>
              </a:lnSpc>
            </a:pPr>
            <a:r>
              <a:rPr lang="pt-BR" sz="1200" spc="-25" dirty="0" smtClean="0">
                <a:solidFill>
                  <a:srgbClr val="8A8F97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É uma cidade muito </a:t>
            </a: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bonita, localizada somente a 40 km de Milão </a:t>
            </a:r>
            <a:endParaRPr lang="pt-BR" sz="24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lvl="0" algn="ctr" fontAlgn="base">
              <a:lnSpc>
                <a:spcPts val="1800"/>
              </a:lnSpc>
            </a:pPr>
            <a:endParaRPr lang="pt-BR" sz="24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lvl="0" algn="ctr" fontAlgn="base">
              <a:lnSpc>
                <a:spcPts val="1800"/>
              </a:lnSpc>
            </a:pP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A </a:t>
            </a: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parte alta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tem uma das praças mais belas e conservadas da Itália, </a:t>
            </a: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além disso a cidade é uma das poucas cercadas por muralhas</a:t>
            </a:r>
            <a:r>
              <a:rPr lang="pt-BR" sz="1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endParaRPr lang="pt-BR" sz="105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207639"/>
            <a:ext cx="4740476" cy="2666517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207639"/>
            <a:ext cx="3600400" cy="4608512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6762844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5000">
        <p15:prstTrans prst="curtains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7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434952" y="195486"/>
            <a:ext cx="5616624" cy="45550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Aft>
                <a:spcPts val="600"/>
              </a:spcAft>
            </a:pPr>
            <a:r>
              <a:rPr lang="pt-BR" sz="2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É </a:t>
            </a:r>
            <a: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uma cidade rica em arte e </a:t>
            </a:r>
            <a:r>
              <a:rPr lang="pt-BR" sz="2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história.</a:t>
            </a:r>
            <a: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sz="20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spcAft>
                <a:spcPts val="600"/>
              </a:spcAft>
            </a:pPr>
            <a:r>
              <a:rPr lang="pt-BR" sz="2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Além </a:t>
            </a:r>
            <a: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dos museus, </a:t>
            </a:r>
            <a:r>
              <a:rPr lang="pt-BR" sz="2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monumentos</a:t>
            </a:r>
            <a: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pt-BR" sz="2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obras </a:t>
            </a:r>
            <a: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 arte e da arquitetura, </a:t>
            </a:r>
            <a:r>
              <a:rPr lang="pt-BR" sz="2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é </a:t>
            </a:r>
            <a: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conectada por românticas vielas e escadarias que dão acesso a belas praças e a restaurantes charmosos.</a:t>
            </a:r>
            <a:b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sz="2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spcAft>
                <a:spcPts val="600"/>
              </a:spcAft>
            </a:pPr>
            <a:r>
              <a:rPr lang="pt-BR" sz="2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Está </a:t>
            </a:r>
            <a: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dividida em duas partes: uma mais moderna, mais residencial, que é o centro financeiro, administrativo e industrial, a cidade Baixa e outra mais antiga, construída nas colinas e circundada por uma </a:t>
            </a:r>
            <a:r>
              <a:rPr lang="pt-BR" sz="2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muralha, </a:t>
            </a:r>
            <a: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cidade Alta.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95486"/>
            <a:ext cx="3744416" cy="4824536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5954470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35000">
        <p15:prstTrans prst="wind"/>
      </p:transition>
    </mc:Choice>
    <mc:Fallback xmlns="">
      <p:transition spd="slow" advClick="0" advTm="3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000"/>
                            </p:stCondLst>
                            <p:childTnLst>
                              <p:par>
                                <p:cTn id="26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6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6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6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60000"/>
                <a:lumOff val="40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563888" y="195485"/>
            <a:ext cx="54360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Aft>
                <a:spcPts val="600"/>
              </a:spcAft>
            </a:pPr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Caminhando pela rua</a:t>
            </a: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r>
              <a:rPr lang="pt-BR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Papa Giovanni</a:t>
            </a: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, o </a:t>
            </a:r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próximo destino foi </a:t>
            </a: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a igreja </a:t>
            </a:r>
            <a:r>
              <a:rPr lang="pt-BR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Santo </a:t>
            </a:r>
            <a:r>
              <a:rPr lang="pt-BR" b="1" i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Spirito</a:t>
            </a: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, que fica na </a:t>
            </a:r>
            <a:r>
              <a:rPr lang="pt-BR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via </a:t>
            </a:r>
            <a:r>
              <a:rPr lang="pt-BR" b="1" i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Pignolo</a:t>
            </a: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, rua histórica que começa na cidade Baixa e vai até a cidade Alta</a:t>
            </a:r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4788948" y="1896457"/>
            <a:ext cx="4139952" cy="27084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Aft>
                <a:spcPts val="600"/>
              </a:spcAft>
            </a:pPr>
            <a:r>
              <a:rPr lang="pt-BR" sz="1600" dirty="0" smtClean="0">
                <a:solidFill>
                  <a:srgbClr val="23232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pt-BR" sz="2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Na </a:t>
            </a:r>
            <a:r>
              <a:rPr lang="pt-BR" sz="2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igreja, </a:t>
            </a:r>
            <a:r>
              <a:rPr lang="pt-BR" sz="2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encontram-se </a:t>
            </a:r>
            <a:r>
              <a:rPr lang="pt-BR" sz="2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obras-primas do artista </a:t>
            </a:r>
            <a:r>
              <a:rPr lang="pt-BR" sz="2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Lorenzo </a:t>
            </a:r>
            <a:r>
              <a:rPr lang="pt-BR" sz="20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Lotto</a:t>
            </a:r>
            <a:r>
              <a:rPr lang="pt-BR" sz="2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r>
              <a:rPr lang="pt-BR" sz="2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endParaRPr lang="pt-BR" sz="2000" b="1" dirty="0" smtClean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lvl="0" algn="ctr">
              <a:spcAft>
                <a:spcPts val="600"/>
              </a:spcAft>
            </a:pPr>
            <a:r>
              <a:rPr lang="pt-BR" sz="2000" b="1" i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Entre elas:</a:t>
            </a:r>
          </a:p>
          <a:p>
            <a:pPr lvl="0" algn="ctr">
              <a:spcAft>
                <a:spcPts val="600"/>
              </a:spcAft>
            </a:pPr>
            <a:r>
              <a:rPr lang="pt-BR" sz="2000" b="1" i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Madonna </a:t>
            </a:r>
            <a:r>
              <a:rPr lang="pt-BR" sz="2000" b="1" i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in trono e </a:t>
            </a:r>
            <a:r>
              <a:rPr lang="pt-BR" sz="2000" b="1" i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Santi</a:t>
            </a:r>
            <a:r>
              <a:rPr lang="pt-BR" sz="2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, </a:t>
            </a:r>
            <a:r>
              <a:rPr lang="pt-BR" sz="2000" b="1" i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Madonna </a:t>
            </a:r>
            <a:r>
              <a:rPr lang="pt-BR" sz="2000" b="1" i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con</a:t>
            </a:r>
            <a:r>
              <a:rPr lang="pt-BR" sz="2000" b="1" i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 bambino, Santa Caterina d’</a:t>
            </a:r>
            <a:r>
              <a:rPr lang="pt-BR" sz="2000" b="1" i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Alessandria</a:t>
            </a:r>
            <a:r>
              <a:rPr lang="pt-BR" sz="2000" b="1" i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, Sant’Agostino, San </a:t>
            </a:r>
            <a:r>
              <a:rPr lang="pt-BR" sz="2000" b="1" i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Sebastiano</a:t>
            </a:r>
            <a:r>
              <a:rPr lang="pt-BR" sz="2000" b="1" i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 e </a:t>
            </a:r>
            <a:r>
              <a:rPr lang="pt-BR" sz="2000" b="1" i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Sant’Antonio.</a:t>
            </a:r>
            <a:endParaRPr lang="pt-BR" sz="2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54852">
            <a:off x="730780" y="346645"/>
            <a:ext cx="2526517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noFill/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  <a:softEdge rad="635000"/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553" y="2643758"/>
            <a:ext cx="4441455" cy="2499742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chemeClr val="accent1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  <a:softEdge rad="635000"/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6041274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34000">
        <p15:prstTrans prst="wind"/>
      </p:transition>
    </mc:Choice>
    <mc:Fallback xmlns="">
      <p:transition spd="slow" advClick="0" advTm="3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995936" y="2861428"/>
            <a:ext cx="496855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Aft>
                <a:spcPts val="600"/>
              </a:spcAft>
            </a:pPr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Caminhando pela VIA (RUA) </a:t>
            </a:r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TORQUATTO TASSO</a:t>
            </a:r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uma das mais elegantes </a:t>
            </a: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 cidade Baixa </a:t>
            </a:r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você se encantará, </a:t>
            </a: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desde a praça </a:t>
            </a:r>
            <a:r>
              <a:rPr lang="pt-BR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Santo </a:t>
            </a:r>
            <a:r>
              <a:rPr lang="pt-BR" b="1" i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Spirito</a:t>
            </a: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até o centro da cidade. O percurso, além das lojas, inclui belos edifícios como a antiga sede da prefeitura e o palácio da </a:t>
            </a:r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província.</a:t>
            </a:r>
            <a:endParaRPr lang="pt-BR" sz="1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 descr="Milão e arredores Turismo na Itália Dicas de Bérgamo como chegar ...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267494"/>
            <a:ext cx="4608512" cy="2593934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20204"/>
            <a:ext cx="3600400" cy="4909704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3709938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6000">
        <p15:prstTrans prst="fallOver"/>
      </p:transition>
    </mc:Choice>
    <mc:Fallback xmlns="">
      <p:transition spd="slow" advClick="0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059832" y="500741"/>
            <a:ext cx="5997872" cy="44525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lnSpc>
                <a:spcPts val="1680"/>
              </a:lnSpc>
            </a:pPr>
            <a:r>
              <a:rPr lang="pt-BR" sz="2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A </a:t>
            </a:r>
            <a: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via </a:t>
            </a:r>
            <a:r>
              <a:rPr lang="pt-BR" sz="2000" b="1" i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Sentierone</a:t>
            </a:r>
            <a: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 é uma das ruas mais </a:t>
            </a:r>
            <a:endParaRPr lang="pt-BR" sz="20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lvl="0" algn="ctr" fontAlgn="base">
              <a:lnSpc>
                <a:spcPts val="1680"/>
              </a:lnSpc>
            </a:pPr>
            <a:endParaRPr lang="pt-BR" sz="2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lvl="0" algn="ctr" fontAlgn="base">
              <a:lnSpc>
                <a:spcPts val="1680"/>
              </a:lnSpc>
            </a:pPr>
            <a:r>
              <a:rPr lang="pt-BR" sz="2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famosas </a:t>
            </a:r>
            <a: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de </a:t>
            </a:r>
            <a:r>
              <a:rPr lang="pt-BR" sz="20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Bérgamo</a:t>
            </a:r>
            <a: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. Seu nome deriva </a:t>
            </a:r>
            <a:endParaRPr lang="pt-BR" sz="20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lvl="0" algn="ctr" fontAlgn="base">
              <a:lnSpc>
                <a:spcPts val="1680"/>
              </a:lnSpc>
            </a:pPr>
            <a:endParaRPr lang="pt-BR" sz="2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lvl="0" algn="ctr" fontAlgn="base">
              <a:lnSpc>
                <a:spcPts val="1680"/>
              </a:lnSpc>
            </a:pPr>
            <a:r>
              <a:rPr lang="pt-BR" sz="2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da </a:t>
            </a:r>
            <a: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palavra </a:t>
            </a:r>
            <a:r>
              <a:rPr lang="pt-BR" sz="2000" b="1" i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sentiero</a:t>
            </a:r>
            <a: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, que significa </a:t>
            </a:r>
            <a:endParaRPr lang="pt-BR" sz="20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lvl="0" algn="ctr" fontAlgn="base">
              <a:lnSpc>
                <a:spcPts val="1680"/>
              </a:lnSpc>
            </a:pPr>
            <a:endParaRPr lang="pt-BR" sz="2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lvl="0" algn="ctr" fontAlgn="base">
              <a:lnSpc>
                <a:spcPts val="1680"/>
              </a:lnSpc>
            </a:pPr>
            <a:r>
              <a:rPr lang="pt-BR" sz="2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caminho estreito. </a:t>
            </a:r>
          </a:p>
          <a:p>
            <a:pPr lvl="0" algn="ctr" fontAlgn="base">
              <a:lnSpc>
                <a:spcPts val="1680"/>
              </a:lnSpc>
            </a:pPr>
            <a:endParaRPr lang="pt-BR" sz="2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lvl="0" algn="ctr" fontAlgn="base">
              <a:lnSpc>
                <a:spcPts val="1680"/>
              </a:lnSpc>
            </a:pPr>
            <a:r>
              <a:rPr lang="pt-BR" sz="2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É </a:t>
            </a:r>
            <a: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a rua clássica do passeio dos habitantes de </a:t>
            </a:r>
            <a:r>
              <a:rPr lang="pt-BR" sz="2000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Bérgamo</a:t>
            </a:r>
            <a:r>
              <a:rPr lang="pt-BR" sz="2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pt-BR" sz="2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ctr" fontAlgn="base">
              <a:lnSpc>
                <a:spcPts val="1680"/>
              </a:lnSpc>
            </a:pPr>
            <a:endParaRPr lang="pt-BR" sz="20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lvl="0" algn="ctr" fontAlgn="base">
              <a:lnSpc>
                <a:spcPts val="1680"/>
              </a:lnSpc>
            </a:pPr>
            <a:r>
              <a:rPr lang="pt-BR" sz="2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Nesse local, encontram-se </a:t>
            </a:r>
            <a: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as antigas </a:t>
            </a:r>
            <a:endParaRPr lang="pt-BR" sz="20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lvl="0" algn="ctr" fontAlgn="base">
              <a:lnSpc>
                <a:spcPts val="1680"/>
              </a:lnSpc>
            </a:pPr>
            <a:endParaRPr lang="pt-BR" sz="2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lvl="0" algn="ctr" fontAlgn="base">
              <a:lnSpc>
                <a:spcPts val="1680"/>
              </a:lnSpc>
            </a:pPr>
            <a:r>
              <a:rPr lang="pt-BR" sz="2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portas </a:t>
            </a:r>
            <a: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da cidade </a:t>
            </a:r>
            <a:r>
              <a:rPr lang="pt-BR" sz="2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e </a:t>
            </a:r>
            <a: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a torre em </a:t>
            </a:r>
            <a:endParaRPr lang="pt-BR" sz="20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lvl="0" algn="ctr" fontAlgn="base">
              <a:lnSpc>
                <a:spcPts val="1680"/>
              </a:lnSpc>
            </a:pPr>
            <a:endParaRPr lang="pt-BR" sz="2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lvl="0" algn="ctr" fontAlgn="base">
              <a:lnSpc>
                <a:spcPts val="1680"/>
              </a:lnSpc>
            </a:pPr>
            <a:r>
              <a:rPr lang="pt-BR" sz="2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homenagem </a:t>
            </a:r>
            <a: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aos mortos </a:t>
            </a:r>
            <a:endParaRPr lang="pt-BR" sz="20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lvl="0" algn="ctr" fontAlgn="base">
              <a:lnSpc>
                <a:spcPts val="1680"/>
              </a:lnSpc>
            </a:pPr>
            <a:endParaRPr lang="pt-BR" sz="2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lvl="0" algn="ctr" fontAlgn="base">
              <a:lnSpc>
                <a:spcPts val="1680"/>
              </a:lnSpc>
            </a:pPr>
            <a:r>
              <a:rPr lang="pt-BR" sz="2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no </a:t>
            </a:r>
            <a: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primeiro conflito </a:t>
            </a:r>
            <a:endParaRPr lang="pt-BR" sz="20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lvl="0" algn="ctr" fontAlgn="base">
              <a:lnSpc>
                <a:spcPts val="1680"/>
              </a:lnSpc>
            </a:pPr>
            <a:endParaRPr lang="pt-BR" sz="2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lvl="0" algn="ctr" fontAlgn="base">
              <a:lnSpc>
                <a:spcPts val="1680"/>
              </a:lnSpc>
            </a:pPr>
            <a:r>
              <a:rPr lang="pt-BR" sz="2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Mundial. </a:t>
            </a:r>
            <a:endParaRPr lang="pt-BR" sz="4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380260"/>
            <a:ext cx="3528392" cy="4693464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7303193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34000">
        <p15:prstTrans prst="fallOver"/>
      </p:transition>
    </mc:Choice>
    <mc:Fallback xmlns="">
      <p:transition spd="slow" advClick="0" advTm="3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4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3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4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0"/>
                            </p:stCondLst>
                            <p:childTnLst>
                              <p:par>
                                <p:cTn id="4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4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4000"/>
                            </p:stCondLst>
                            <p:childTnLst>
                              <p:par>
                                <p:cTn id="4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4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40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8000"/>
                            </p:stCondLst>
                            <p:childTnLst>
                              <p:par>
                                <p:cTn id="5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40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4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2000"/>
                            </p:stCondLst>
                            <p:childTnLst>
                              <p:par>
                                <p:cTn id="6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4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400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4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6000"/>
                            </p:stCondLst>
                            <p:childTnLst>
                              <p:par>
                                <p:cTn id="7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40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0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4000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40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40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0000"/>
                            </p:stCondLst>
                            <p:childTnLst>
                              <p:par>
                                <p:cTn id="8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4000" fill="hold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4000" fill="hold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4000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4000" fill="hold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4000" fill="hold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07504" y="2859782"/>
            <a:ext cx="9001000" cy="23288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lnSpc>
                <a:spcPts val="1680"/>
              </a:lnSpc>
            </a:pPr>
            <a:r>
              <a:rPr lang="pt-BR" sz="1000" dirty="0" smtClean="0">
                <a:solidFill>
                  <a:srgbClr val="23232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pt-BR" sz="1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Na via Sant’Alessandro, a  </a:t>
            </a:r>
            <a:r>
              <a:rPr lang="pt-BR" sz="1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joia arquitetônica do século XVI: a igreja do mosteiro de </a:t>
            </a:r>
            <a:r>
              <a:rPr lang="pt-BR" sz="16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San Benedetto</a:t>
            </a:r>
            <a:r>
              <a:rPr lang="pt-BR" sz="1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</a:p>
          <a:p>
            <a:pPr lvl="0" algn="ctr" fontAlgn="base">
              <a:lnSpc>
                <a:spcPts val="1680"/>
              </a:lnSpc>
            </a:pPr>
            <a:endParaRPr lang="pt-BR" sz="16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lvl="0" algn="ctr" fontAlgn="base">
              <a:lnSpc>
                <a:spcPts val="1680"/>
              </a:lnSpc>
            </a:pPr>
            <a:r>
              <a:rPr lang="pt-BR" sz="1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 A </a:t>
            </a:r>
            <a:r>
              <a:rPr lang="pt-BR" sz="1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via </a:t>
            </a:r>
            <a:r>
              <a:rPr lang="pt-BR" sz="1600" b="1" i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Botta</a:t>
            </a:r>
            <a:r>
              <a:rPr lang="pt-BR" sz="1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 é paralela ao beco </a:t>
            </a:r>
            <a:r>
              <a:rPr lang="pt-BR" sz="1600" b="1" i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delle</a:t>
            </a:r>
            <a:r>
              <a:rPr lang="pt-BR" sz="16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pt-BR" sz="1600" b="1" i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Torri</a:t>
            </a:r>
            <a:r>
              <a:rPr lang="pt-BR" sz="1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, depois de percorrer alguns </a:t>
            </a:r>
            <a:r>
              <a:rPr lang="pt-BR" sz="1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metros, </a:t>
            </a:r>
            <a:r>
              <a:rPr lang="pt-BR" sz="1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chegamos à rua </a:t>
            </a:r>
            <a:r>
              <a:rPr lang="pt-BR" sz="16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Vittorio </a:t>
            </a:r>
            <a:r>
              <a:rPr lang="pt-BR" sz="1600" b="1" i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Emanuele</a:t>
            </a:r>
            <a:r>
              <a:rPr lang="pt-BR" sz="16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 II</a:t>
            </a:r>
            <a:r>
              <a:rPr lang="pt-BR" sz="1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, onde está localizada a estação do funicular.</a:t>
            </a:r>
            <a:r>
              <a:rPr lang="pt-BR" sz="1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16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inherit"/>
                <a:ea typeface="Calibri" panose="020F0502020204030204" pitchFamily="34" charset="0"/>
                <a:cs typeface="Arial" panose="020B0604020202020204" pitchFamily="34" charset="0"/>
              </a:rPr>
              <a:t/>
            </a:r>
            <a:br>
              <a:rPr lang="pt-BR" sz="16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inherit"/>
                <a:ea typeface="Calibri" panose="020F0502020204030204" pitchFamily="34" charset="0"/>
                <a:cs typeface="Arial" panose="020B0604020202020204" pitchFamily="34" charset="0"/>
              </a:rPr>
            </a:br>
            <a:endParaRPr lang="pt-BR" sz="1600" b="1" i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inheri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0" algn="ctr" fontAlgn="base">
              <a:lnSpc>
                <a:spcPts val="1680"/>
              </a:lnSpc>
            </a:pPr>
            <a:r>
              <a:rPr lang="pt-BR" sz="1600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inheri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pt-BR" sz="1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Para </a:t>
            </a:r>
            <a:r>
              <a:rPr lang="pt-BR" sz="1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chegar </a:t>
            </a:r>
            <a:r>
              <a:rPr lang="pt-BR" sz="1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ou voltar da cidade </a:t>
            </a:r>
            <a:r>
              <a:rPr lang="pt-BR" sz="1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Alta, você pode </a:t>
            </a:r>
            <a:r>
              <a:rPr lang="pt-BR" sz="1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usar o </a:t>
            </a:r>
            <a:r>
              <a:rPr lang="pt-BR" sz="1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funicular ou </a:t>
            </a:r>
            <a:r>
              <a:rPr lang="pt-BR" sz="1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 preferir, a</a:t>
            </a:r>
            <a:r>
              <a:rPr lang="pt-BR" sz="1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escadaria que fica ao </a:t>
            </a:r>
            <a:r>
              <a:rPr lang="pt-BR" sz="1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lado. </a:t>
            </a:r>
          </a:p>
          <a:p>
            <a:pPr lvl="0" algn="ctr">
              <a:spcAft>
                <a:spcPts val="600"/>
              </a:spcAft>
            </a:pPr>
            <a:r>
              <a:rPr lang="pt-BR" sz="1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Seguindo </a:t>
            </a:r>
            <a:r>
              <a:rPr lang="pt-BR" sz="1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em direção à praça </a:t>
            </a:r>
            <a:r>
              <a:rPr lang="pt-BR" sz="1600" b="1" i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Mercato</a:t>
            </a:r>
            <a:r>
              <a:rPr lang="pt-BR" sz="16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1600" b="1" i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delle</a:t>
            </a:r>
            <a:r>
              <a:rPr lang="pt-BR" sz="16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1600" b="1" i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Scarpe</a:t>
            </a:r>
            <a:r>
              <a:rPr lang="pt-BR" sz="1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porta de entrada da cidade Alta, você passará pelas famosas muralhas de </a:t>
            </a:r>
            <a:r>
              <a:rPr lang="pt-BR" sz="16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Bérgamo</a:t>
            </a:r>
            <a:r>
              <a:rPr lang="pt-BR" sz="1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pt-BR" sz="11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 descr="Art History 1100 &gt; Ruvoldt &gt; Flashcards &gt; ARTH 1100 Study Guide (2012 ...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680" y="267494"/>
            <a:ext cx="3145184" cy="237074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  <a:softEdge rad="635000"/>
          </a:effectLst>
        </p:spPr>
      </p:pic>
      <p:pic>
        <p:nvPicPr>
          <p:cNvPr id="4" name="Imagem 3" descr="Verkehr [ Bearbeiten | Quelltext bearbeiten ]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210775"/>
            <a:ext cx="3208811" cy="235260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  <a:softEdge rad="635000"/>
          </a:effectLst>
        </p:spPr>
      </p:pic>
      <p:pic>
        <p:nvPicPr>
          <p:cNvPr id="5" name="Imagem 4" descr="&lt;strong&gt;Bergamo&lt;/strong&gt; - &lt;strong&gt;Bergamo&lt;/strong&gt;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03355">
            <a:off x="4963295" y="189661"/>
            <a:ext cx="3984316" cy="2457184"/>
          </a:xfrm>
          <a:prstGeom prst="ellipse">
            <a:avLst/>
          </a:prstGeom>
          <a:ln w="38100">
            <a:solidFill>
              <a:schemeClr val="accent1"/>
            </a:solidFill>
          </a:ln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862341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43000">
        <p15:prstTrans prst="fallOver"/>
      </p:transition>
    </mc:Choice>
    <mc:Fallback xmlns="">
      <p:transition spd="slow" advClick="0" advTm="4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11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64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2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328" tmFilter="0, 0; 0.125,0.2665; 0.25,0.4; 0.375,0.465; 0.5,0.5;  0.625,0.535; 0.75,0.6; 0.875,0.7335; 1,1">
                                          <p:stCondLst>
                                            <p:cond delay="132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264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28" tmFilter="0, 0; 0.125,0.2665; 0.25,0.4; 0.375,0.465; 0.5,0.5;  0.625,0.535; 0.75,0.6; 0.875,0.7335; 1,1">
                                          <p:stCondLst>
                                            <p:cond delay="3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52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332" decel="50000">
                                          <p:stCondLst>
                                            <p:cond delay="135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52">
                                          <p:stCondLst>
                                            <p:cond delay="26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332" decel="50000">
                                          <p:stCondLst>
                                            <p:cond delay="2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52">
                                          <p:stCondLst>
                                            <p:cond delay="328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332" decel="50000">
                                          <p:stCondLst>
                                            <p:cond delay="333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52">
                                          <p:stCondLst>
                                            <p:cond delay="361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332" decel="50000">
                                          <p:stCondLst>
                                            <p:cond delay="3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7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7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7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0"/>
                            </p:stCondLst>
                            <p:childTnLst>
                              <p:par>
                                <p:cTn id="3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7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7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7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7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7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2000"/>
                            </p:stCondLst>
                            <p:childTnLst>
                              <p:par>
                                <p:cTn id="4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7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7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7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7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9000"/>
                            </p:stCondLst>
                            <p:childTnLst>
                              <p:par>
                                <p:cTn id="5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7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7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7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7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7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6309" y="2067694"/>
            <a:ext cx="9117691" cy="3039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lnSpc>
                <a:spcPts val="1680"/>
              </a:lnSpc>
            </a:pPr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A caminho da Via </a:t>
            </a:r>
            <a:r>
              <a:rPr lang="pt-BR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Gombito</a:t>
            </a: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o destaque é</a:t>
            </a: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 um bolinho em formato de </a:t>
            </a:r>
            <a:endParaRPr lang="pt-BR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lvl="0" algn="ctr" fontAlgn="base">
              <a:lnSpc>
                <a:spcPts val="1680"/>
              </a:lnSpc>
            </a:pPr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lvl="0" algn="ctr" fontAlgn="base">
              <a:lnSpc>
                <a:spcPts val="1680"/>
              </a:lnSpc>
            </a:pPr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polenta</a:t>
            </a: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, que está na vitrine de todas as lojas de doce.</a:t>
            </a:r>
            <a:b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</a:br>
            <a:endParaRPr lang="pt-BR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lvl="0" algn="ctr" fontAlgn="base">
              <a:lnSpc>
                <a:spcPts val="1680"/>
              </a:lnSpc>
            </a:pPr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Esse </a:t>
            </a: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é o doce típico de </a:t>
            </a:r>
            <a:r>
              <a:rPr lang="pt-BR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Bérgamo</a:t>
            </a:r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embora tenha cor de polenta </a:t>
            </a:r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não </a:t>
            </a:r>
          </a:p>
          <a:p>
            <a:pPr lvl="0" algn="ctr" fontAlgn="base">
              <a:lnSpc>
                <a:spcPts val="1680"/>
              </a:lnSpc>
            </a:pPr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lvl="0" algn="ctr" fontAlgn="base">
              <a:lnSpc>
                <a:spcPts val="1680"/>
              </a:lnSpc>
            </a:pPr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é, trata-se de um </a:t>
            </a:r>
            <a:r>
              <a:rPr lang="pt-BR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pão-de-ló</a:t>
            </a: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, regado com licor de laranja, recheado com </a:t>
            </a:r>
            <a:endParaRPr lang="pt-BR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lvl="0" algn="ctr" fontAlgn="base">
              <a:lnSpc>
                <a:spcPts val="1680"/>
              </a:lnSpc>
            </a:pPr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lvl="0" algn="ctr" fontAlgn="base">
              <a:lnSpc>
                <a:spcPts val="1680"/>
              </a:lnSpc>
            </a:pPr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pasta </a:t>
            </a: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de </a:t>
            </a:r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amêndoas.</a:t>
            </a:r>
          </a:p>
          <a:p>
            <a:pPr lvl="0" algn="ctr">
              <a:spcAft>
                <a:spcPts val="600"/>
              </a:spcAft>
            </a:pPr>
            <a:endParaRPr lang="pt-BR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spcAft>
                <a:spcPts val="600"/>
              </a:spcAft>
            </a:pPr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</a:t>
            </a: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praça Vecchia encontram-se o chafariz </a:t>
            </a:r>
            <a:r>
              <a:rPr lang="pt-BR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Contarini</a:t>
            </a:r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prédio da biblioteca </a:t>
            </a:r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cívica,  </a:t>
            </a:r>
          </a:p>
          <a:p>
            <a:pPr lvl="0" algn="ctr">
              <a:spcAft>
                <a:spcPts val="600"/>
              </a:spcAft>
            </a:pPr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</a:t>
            </a: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palácio da razão </a:t>
            </a:r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</a:t>
            </a: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</a:t>
            </a:r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 </a:t>
            </a: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corregedoria e a torre cívica (</a:t>
            </a:r>
            <a:r>
              <a:rPr lang="pt-BR" b="1" i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Campanone</a:t>
            </a: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).</a:t>
            </a:r>
            <a:endParaRPr lang="pt-BR" sz="1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 descr="La Bérgamo desconocida y Milán monumental -Diarios de Viajes de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6684"/>
            <a:ext cx="2829024" cy="25650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  <a:softEdge rad="635000"/>
          </a:effectLst>
        </p:spPr>
      </p:pic>
      <p:pic>
        <p:nvPicPr>
          <p:cNvPr id="4" name="Imagem 3" descr="... Alta o que fazer na &lt;strong&gt;Praça&lt;/strong&gt; &lt;strong&gt;Vecchia&lt;/strong&gt; em Bérgamo - O Guia de Milão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5436" y="231321"/>
            <a:ext cx="3420831" cy="1611737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pic>
        <p:nvPicPr>
          <p:cNvPr id="5" name="Imagem 4" descr="&lt;strong&gt;Praça&lt;/strong&gt; &lt;strong&gt;Vecchia&lt;/strong&gt;: Biblioteca Angelo Mai, chafariz Contarini e a torre ...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74578"/>
            <a:ext cx="3528392" cy="1985981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4655092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34000">
        <p15:prstTrans prst="wind"/>
      </p:transition>
    </mc:Choice>
    <mc:Fallback xmlns="">
      <p:transition spd="slow" advClick="0" advTm="3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11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364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32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28" tmFilter="0, 0; 0.125,0.2665; 0.25,0.4; 0.375,0.465; 0.5,0.5;  0.625,0.535; 0.75,0.6; 0.875,0.7335; 1,1">
                                          <p:stCondLst>
                                            <p:cond delay="132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, 0; 0.125,0.2665; 0.25,0.4; 0.375,0.465; 0.5,0.5;  0.625,0.535; 0.75,0.6; 0.875,0.7335; 1,1">
                                          <p:stCondLst>
                                            <p:cond delay="264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28" tmFilter="0, 0; 0.125,0.2665; 0.25,0.4; 0.375,0.465; 0.5,0.5;  0.625,0.535; 0.75,0.6; 0.875,0.7335; 1,1">
                                          <p:stCondLst>
                                            <p:cond delay="3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52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332" decel="50000">
                                          <p:stCondLst>
                                            <p:cond delay="135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52">
                                          <p:stCondLst>
                                            <p:cond delay="26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332" decel="50000">
                                          <p:stCondLst>
                                            <p:cond delay="2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52">
                                          <p:stCondLst>
                                            <p:cond delay="328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332" decel="50000">
                                          <p:stCondLst>
                                            <p:cond delay="333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52">
                                          <p:stCondLst>
                                            <p:cond delay="361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332" decel="50000">
                                          <p:stCondLst>
                                            <p:cond delay="3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000"/>
                            </p:stCondLst>
                            <p:childTnLst>
                              <p:par>
                                <p:cTn id="30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4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4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4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4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4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4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4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4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4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4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4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4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4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4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4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4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4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4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4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3750">
              <a:srgbClr val="D1E3F3"/>
            </a:gs>
            <a:gs pos="87500">
              <a:srgbClr val="D4E5F4"/>
            </a:gs>
            <a:gs pos="75000">
              <a:srgbClr val="D9E8F5"/>
            </a:gs>
            <a:gs pos="50000">
              <a:srgbClr val="E3EEF8"/>
            </a:gs>
            <a:gs pos="0">
              <a:schemeClr val="accent1">
                <a:lumMod val="5000"/>
                <a:lumOff val="9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07504" y="2871083"/>
            <a:ext cx="8928992" cy="20544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lnSpc>
                <a:spcPts val="1680"/>
              </a:lnSpc>
            </a:pPr>
            <a:r>
              <a:rPr lang="pt-BR" sz="1400" dirty="0" smtClean="0">
                <a:solidFill>
                  <a:srgbClr val="23232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Ainda batendo perna pela </a:t>
            </a: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praça </a:t>
            </a:r>
            <a:r>
              <a:rPr lang="pt-BR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Duomo</a:t>
            </a: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avistamos a </a:t>
            </a: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capela </a:t>
            </a:r>
            <a:r>
              <a:rPr lang="pt-BR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Colleoni</a:t>
            </a: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, obra-prima do Renascimento lombardo, deixa qualquer um de queixo caído. </a:t>
            </a:r>
            <a:endParaRPr lang="pt-BR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lvl="0" algn="ctr" fontAlgn="base">
              <a:lnSpc>
                <a:spcPts val="1680"/>
              </a:lnSpc>
            </a:pPr>
            <a:endParaRPr lang="pt-BR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lvl="0" algn="ctr" fontAlgn="base">
              <a:lnSpc>
                <a:spcPts val="1680"/>
              </a:lnSpc>
            </a:pPr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Ainda na praça </a:t>
            </a: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Vecchia, </a:t>
            </a:r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avistamos o belo </a:t>
            </a:r>
            <a:r>
              <a:rPr lang="pt-BR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Teatro </a:t>
            </a:r>
            <a:r>
              <a:rPr lang="pt-BR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Sociale</a:t>
            </a: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seguindo em frente, paramos na praça </a:t>
            </a:r>
            <a:r>
              <a:rPr lang="pt-BR" b="1" i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Mascheroni</a:t>
            </a:r>
            <a:r>
              <a:rPr lang="pt-BR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onde encontram-se os </a:t>
            </a: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museus cívicos arqueológicos e de ciências naturais.</a:t>
            </a:r>
            <a:b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</a:br>
            <a:endParaRPr lang="pt-BR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lvl="0" algn="ctr" fontAlgn="base">
              <a:lnSpc>
                <a:spcPts val="1680"/>
              </a:lnSpc>
            </a:pPr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 O </a:t>
            </a: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castelo de </a:t>
            </a:r>
            <a:r>
              <a:rPr lang="pt-BR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San </a:t>
            </a:r>
            <a:r>
              <a:rPr lang="pt-BR" b="1" i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Vigilio</a:t>
            </a:r>
            <a:r>
              <a:rPr lang="pt-BR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foi uma fortaleza no </a:t>
            </a: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início da sua </a:t>
            </a:r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construção, um ótimo lugar para encerrar a nossa jornada, retornando de trem para Milão.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" name="Imagem 3" descr="Bazylika Santa Maria Maggiore w &lt;strong&gt;Bergamo&lt;/strong&gt; – Wikipedia, wolna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23478"/>
            <a:ext cx="2447032" cy="2882900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pic>
        <p:nvPicPr>
          <p:cNvPr id="5" name="Imagem 4" descr="&lt;strong&gt;Bergamo&lt;/strong&gt;, &lt;strong&gt;Teatro&lt;/strong&gt; Donizetti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123478"/>
            <a:ext cx="3600400" cy="2700300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pic>
        <p:nvPicPr>
          <p:cNvPr id="6" name="Imagem 5" descr="&lt;strong&gt;Castello&lt;/strong&gt; di &lt;strong&gt;San&lt;/strong&gt; &lt;strong&gt;Vigilio&lt;/strong&gt; &lt;strong&gt;Bergamo&lt;/strong&gt; &lt;strong&gt;Castello&lt;/strong&gt; di &lt;strong&gt;San&lt;/strong&gt; &lt;strong&gt;Vigilio&lt;/strong&gt;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6879" y="729314"/>
            <a:ext cx="3627749" cy="2418499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9830062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37000">
        <p15:prstTrans prst="airplane"/>
      </p:transition>
    </mc:Choice>
    <mc:Fallback xmlns="">
      <p:transition spd="slow" advClick="0" advTm="3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232" y="121172"/>
            <a:ext cx="2339752" cy="1762051"/>
          </a:xfrm>
          <a:prstGeom prst="roundRect">
            <a:avLst>
              <a:gd name="adj" fmla="val 0"/>
            </a:avLst>
          </a:prstGeom>
          <a:ln w="38100">
            <a:solidFill>
              <a:srgbClr val="FFFF0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orthographicFront"/>
            <a:lightRig rig="threePt" dir="t"/>
          </a:scene3d>
          <a:sp3d contourW="6350" prstMaterial="matte">
            <a:bevelT w="101600" h="101600" prst="coolSlant"/>
            <a:contourClr>
              <a:srgbClr val="969696"/>
            </a:contourClr>
          </a:sp3d>
        </p:spPr>
      </p:pic>
      <p:sp>
        <p:nvSpPr>
          <p:cNvPr id="2" name="Retângulo 1"/>
          <p:cNvSpPr/>
          <p:nvPr/>
        </p:nvSpPr>
        <p:spPr>
          <a:xfrm>
            <a:off x="5363039" y="2067694"/>
            <a:ext cx="3780961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defRPr/>
            </a:pPr>
            <a:r>
              <a:rPr lang="pt-BR" sz="20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CRIAÇÃO </a:t>
            </a:r>
            <a:r>
              <a:rPr lang="pt-BR" sz="20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/ </a:t>
            </a:r>
            <a:r>
              <a:rPr lang="pt-BR" sz="20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FORMATAÇÃO</a:t>
            </a:r>
            <a:endParaRPr lang="pt-BR" sz="28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 algn="r">
              <a:defRPr/>
            </a:pPr>
            <a:r>
              <a:rPr lang="pt-BR" sz="24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VENDRAMINI </a:t>
            </a:r>
            <a:r>
              <a:rPr lang="pt-BR" sz="24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Antonino  </a:t>
            </a:r>
            <a:endParaRPr lang="pt-BR" b="1" u="sng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r">
              <a:defRPr/>
            </a:pPr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Artes</a:t>
            </a:r>
          </a:p>
          <a:p>
            <a:pPr lvl="0" algn="r">
              <a:defRPr/>
            </a:pPr>
            <a:r>
              <a:rPr lang="pt-BR" b="1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Fotos &amp; Sons </a:t>
            </a:r>
            <a:endParaRPr lang="pt-BR" b="1" dirty="0"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r">
              <a:defRPr/>
            </a:pPr>
            <a:r>
              <a:rPr lang="pt-BR" sz="16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</a:t>
            </a:r>
            <a:r>
              <a:rPr lang="pt-BR" sz="16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Pessoal   </a:t>
            </a:r>
            <a:endParaRPr lang="pt-BR" sz="16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r">
              <a:defRPr/>
            </a:pPr>
            <a:endParaRPr lang="pt-BR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r">
              <a:defRPr/>
            </a:pPr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</a:t>
            </a:r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r">
              <a:defRPr/>
            </a:pPr>
            <a:r>
              <a:rPr lang="pt-BR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b="1" dirty="0" err="1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Honey</a:t>
            </a:r>
            <a:r>
              <a:rPr lang="pt-BR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 </a:t>
            </a:r>
            <a:endParaRPr lang="pt-BR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r">
              <a:defRPr/>
            </a:pPr>
            <a:r>
              <a:rPr lang="pt-BR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Se Non </a:t>
            </a:r>
            <a:r>
              <a:rPr lang="pt-BR" b="1" dirty="0" err="1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Avessi</a:t>
            </a:r>
            <a:r>
              <a:rPr lang="pt-BR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b="1" dirty="0" err="1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Piu</a:t>
            </a:r>
            <a:r>
              <a:rPr lang="pt-BR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Te  </a:t>
            </a:r>
          </a:p>
          <a:p>
            <a:pPr lvl="0" algn="r">
              <a:defRPr/>
            </a:pPr>
            <a:r>
              <a:rPr lang="pt-BR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Gianni </a:t>
            </a:r>
            <a:r>
              <a:rPr lang="pt-BR" b="1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Morandi</a:t>
            </a:r>
            <a:r>
              <a:rPr lang="pt-BR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 </a:t>
            </a:r>
            <a:endParaRPr lang="pt-BR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126623" y="3852798"/>
            <a:ext cx="6568198" cy="1169551"/>
          </a:xfrm>
          <a:prstGeom prst="rect">
            <a:avLst/>
          </a:prstGeom>
          <a:solidFill>
            <a:sysClr val="window" lastClr="FFFFFF">
              <a:lumMod val="85000"/>
            </a:sysClr>
          </a:soli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cs typeface="Aharoni" panose="02010803020104030203" pitchFamily="2" charset="-79"/>
              </a:rPr>
              <a:t>Cada pensamento, de amor, ou de ódio, de vingança ou de perdão, de vida ou de morte, de ardor ou desalento, tem o seu tom e a sua intensidade correspondentes. O pensamento é a expressão da natureza. A vontade é a sua força típica. Saber cultivá-los e usá-los  é vencer. Ignorá-los é falhar. </a:t>
            </a:r>
            <a:endParaRPr kumimoji="0" lang="pt-BR" sz="1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grpSp>
        <p:nvGrpSpPr>
          <p:cNvPr id="9" name="Grupo 18"/>
          <p:cNvGrpSpPr>
            <a:grpSpLocks/>
          </p:cNvGrpSpPr>
          <p:nvPr/>
        </p:nvGrpSpPr>
        <p:grpSpPr bwMode="auto">
          <a:xfrm>
            <a:off x="-108520" y="-92546"/>
            <a:ext cx="9404920" cy="5388446"/>
            <a:chOff x="0" y="0"/>
            <a:chExt cx="9144000" cy="6991350"/>
          </a:xfrm>
          <a:solidFill>
            <a:srgbClr val="297FD5">
              <a:lumMod val="60000"/>
              <a:lumOff val="40000"/>
            </a:srgbClr>
          </a:solidFill>
        </p:grpSpPr>
        <p:grpSp>
          <p:nvGrpSpPr>
            <p:cNvPr id="10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297FD5">
                    <a:lumMod val="60000"/>
                    <a:lumOff val="4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297FD5">
                    <a:lumMod val="60000"/>
                    <a:lumOff val="4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1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297FD5">
                    <a:lumMod val="60000"/>
                    <a:lumOff val="4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297FD5">
                    <a:lumMod val="60000"/>
                    <a:lumOff val="4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2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6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297FD5">
                    <a:lumMod val="60000"/>
                    <a:lumOff val="4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7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297FD5">
                    <a:lumMod val="60000"/>
                    <a:lumOff val="4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3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14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rgbClr val="297FD5">
                    <a:lumMod val="60000"/>
                    <a:lumOff val="4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5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297FD5">
                    <a:lumMod val="60000"/>
                    <a:lumOff val="4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</p:spTree>
    <p:extLst>
      <p:ext uri="{BB962C8B-B14F-4D97-AF65-F5344CB8AC3E}">
        <p14:creationId xmlns:p14="http://schemas.microsoft.com/office/powerpoint/2010/main" val="3534373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72000">
        <p:zoom/>
        <p:sndAc>
          <p:stSnd loop="1">
            <p:snd r:embed="rId2" name="Gianni Morandi - Se non avessi piu te.wav"/>
          </p:stSnd>
        </p:sndAc>
      </p:transition>
    </mc:Choice>
    <mc:Fallback xmlns="">
      <p:transition spd="slow" advClick="0" advTm="72000">
        <p:zoom/>
        <p:sndAc>
          <p:stSnd loop="1">
            <p:snd r:embed="rId7" name="Gianni Morandi - Se non avessi piu t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4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3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4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0"/>
                            </p:stCondLst>
                            <p:childTnLst>
                              <p:par>
                                <p:cTn id="3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9" dur="4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4000"/>
                            </p:stCondLst>
                            <p:childTnLst>
                              <p:par>
                                <p:cTn id="4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3" dur="4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8000"/>
                            </p:stCondLst>
                            <p:childTnLst>
                              <p:par>
                                <p:cTn id="4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4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2000"/>
                            </p:stCondLst>
                            <p:childTnLst>
                              <p:par>
                                <p:cTn id="4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1" dur="4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600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1_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BERGAMO A CIDADE DAS MURALHAS</Template>
  <TotalTime>1</TotalTime>
  <Words>225</Words>
  <Application>Microsoft Office PowerPoint</Application>
  <PresentationFormat>Apresentação na tela (16:9)</PresentationFormat>
  <Paragraphs>69</Paragraphs>
  <Slides>10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15</vt:i4>
      </vt:variant>
      <vt:variant>
        <vt:lpstr>Tema</vt:lpstr>
      </vt:variant>
      <vt:variant>
        <vt:i4>3</vt:i4>
      </vt:variant>
      <vt:variant>
        <vt:lpstr>Títulos de slides</vt:lpstr>
      </vt:variant>
      <vt:variant>
        <vt:i4>10</vt:i4>
      </vt:variant>
    </vt:vector>
  </HeadingPairs>
  <TitlesOfParts>
    <vt:vector size="28" baseType="lpstr">
      <vt:lpstr>Aharoni</vt:lpstr>
      <vt:lpstr>Arial</vt:lpstr>
      <vt:lpstr>Arial Black</vt:lpstr>
      <vt:lpstr>Bauhaus 93</vt:lpstr>
      <vt:lpstr>Calibri</vt:lpstr>
      <vt:lpstr>Calibri Light</vt:lpstr>
      <vt:lpstr>Cambria</vt:lpstr>
      <vt:lpstr>Cooper Black</vt:lpstr>
      <vt:lpstr>David</vt:lpstr>
      <vt:lpstr>inherit</vt:lpstr>
      <vt:lpstr>Maiandra GD</vt:lpstr>
      <vt:lpstr>新細明體</vt:lpstr>
      <vt:lpstr>Segoe Script</vt:lpstr>
      <vt:lpstr>Times New Roman</vt:lpstr>
      <vt:lpstr>Wingdings 2</vt:lpstr>
      <vt:lpstr>1_Tema do Office</vt:lpstr>
      <vt:lpstr>Office 佈景主題</vt:lpstr>
      <vt:lpstr>HDOfficeLightV0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Antonio</dc:creator>
  <cp:lastModifiedBy>Antonio</cp:lastModifiedBy>
  <cp:revision>1</cp:revision>
  <dcterms:created xsi:type="dcterms:W3CDTF">2023-06-04T18:18:17Z</dcterms:created>
  <dcterms:modified xsi:type="dcterms:W3CDTF">2023-06-04T18:19:47Z</dcterms:modified>
  <cp:contentStatus/>
</cp:coreProperties>
</file>