
<file path=[Content_Types].xml><?xml version="1.0" encoding="utf-8"?>
<Types xmlns="http://schemas.openxmlformats.org/package/2006/content-types">
  <Default Extension="gif" ContentType="image/gif"/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74" r:id="rId1"/>
    <p:sldMasterId id="2147484128" r:id="rId2"/>
    <p:sldMasterId id="2147484146" r:id="rId3"/>
  </p:sldMasterIdLst>
  <p:notesMasterIdLst>
    <p:notesMasterId r:id="rId13"/>
  </p:notesMasterIdLst>
  <p:sldIdLst>
    <p:sldId id="257" r:id="rId4"/>
    <p:sldId id="283" r:id="rId5"/>
    <p:sldId id="276" r:id="rId6"/>
    <p:sldId id="277" r:id="rId7"/>
    <p:sldId id="278" r:id="rId8"/>
    <p:sldId id="279" r:id="rId9"/>
    <p:sldId id="280" r:id="rId10"/>
    <p:sldId id="281" r:id="rId11"/>
    <p:sldId id="282" r:id="rId12"/>
  </p:sldIdLst>
  <p:sldSz cx="12192000" cy="6858000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User" initials="WU" lastIdx="1" clrIdx="0">
    <p:extLst>
      <p:ext uri="{19B8F6BF-5375-455C-9EA6-DF929625EA0E}">
        <p15:presenceInfo xmlns:p15="http://schemas.microsoft.com/office/powerpoint/2012/main" userId="Windows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>
      <p:cViewPr varScale="1">
        <p:scale>
          <a:sx n="80" d="100"/>
          <a:sy n="80" d="100"/>
        </p:scale>
        <p:origin x="34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commentAuthors" Target="commentAuthor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0-24T17:34:52.418" idx="1">
    <p:pos x="7523" y="3392"/>
    <p:text/>
    <p:extLst>
      <p:ext uri="{C676402C-5697-4E1C-873F-D02D1690AC5C}">
        <p15:threadingInfo xmlns:p15="http://schemas.microsoft.com/office/powerpoint/2012/main" timeZoneBias="12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BR" altLang="pt-B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pt-BR" altLang="pt-BR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/>
              <a:t>Clique para editar os estilos do texto mestre</a:t>
            </a:r>
          </a:p>
          <a:p>
            <a:pPr lvl="1"/>
            <a:r>
              <a:rPr lang="pt-BR" altLang="pt-BR"/>
              <a:t>Segundo nível</a:t>
            </a:r>
          </a:p>
          <a:p>
            <a:pPr lvl="2"/>
            <a:r>
              <a:rPr lang="pt-BR" altLang="pt-BR"/>
              <a:t>Terceiro nível</a:t>
            </a:r>
          </a:p>
          <a:p>
            <a:pPr lvl="3"/>
            <a:r>
              <a:rPr lang="pt-BR" altLang="pt-BR"/>
              <a:t>Quarto nível</a:t>
            </a:r>
          </a:p>
          <a:p>
            <a:pPr lvl="4"/>
            <a:r>
              <a:rPr lang="pt-BR" altLang="pt-BR"/>
              <a:t>Quinto nível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BR" altLang="pt-BR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0911AFD-1A33-49DA-ADBF-68A32F608FA1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685484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5A0339-EFDE-48D1-85A0-221323928751}" type="slidenum">
              <a:rPr lang="pt-BR" altLang="pt-BR"/>
              <a:pPr/>
              <a:t>1</a:t>
            </a:fld>
            <a:endParaRPr lang="pt-BR" altLang="pt-BR"/>
          </a:p>
        </p:txBody>
      </p:sp>
      <p:sp>
        <p:nvSpPr>
          <p:cNvPr id="5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9718049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F29939B-4B07-4E7A-8F67-3F0F82191902}" type="slidenum">
              <a:rPr lang="pt-BR" altLang="pt-BR">
                <a:solidFill>
                  <a:srgbClr val="000000"/>
                </a:solidFill>
              </a:rPr>
              <a:pPr/>
              <a:t>3</a:t>
            </a:fld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0" y="303213"/>
            <a:ext cx="1588" cy="1587"/>
          </a:xfrm>
          <a:solidFill>
            <a:srgbClr val="FFFFFF"/>
          </a:solidFill>
          <a:ln/>
        </p:spPr>
      </p:sp>
      <p:sp>
        <p:nvSpPr>
          <p:cNvPr id="38915" name="Rectangle 3"/>
          <p:cNvSpPr txBox="1">
            <a:spLocks noGrp="1" noChangeArrowheads="1"/>
          </p:cNvSpPr>
          <p:nvPr>
            <p:ph type="body" idx="1"/>
          </p:nvPr>
        </p:nvSpPr>
        <p:spPr>
          <a:xfrm>
            <a:off x="503238" y="4316413"/>
            <a:ext cx="5856287" cy="4060825"/>
          </a:xfrm>
          <a:ln/>
        </p:spPr>
        <p:txBody>
          <a:bodyPr wrap="none" anchor="ctr"/>
          <a:lstStyle/>
          <a:p>
            <a:pPr defTabSz="449263"/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91365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F29939B-4B07-4E7A-8F67-3F0F82191902}" type="slidenum">
              <a:rPr lang="pt-BR" altLang="pt-BR">
                <a:solidFill>
                  <a:srgbClr val="000000"/>
                </a:solidFill>
              </a:rPr>
              <a:pPr/>
              <a:t>4</a:t>
            </a:fld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0" y="303213"/>
            <a:ext cx="1588" cy="1587"/>
          </a:xfrm>
          <a:solidFill>
            <a:srgbClr val="FFFFFF"/>
          </a:solidFill>
          <a:ln/>
        </p:spPr>
      </p:sp>
      <p:sp>
        <p:nvSpPr>
          <p:cNvPr id="38915" name="Rectangle 3"/>
          <p:cNvSpPr txBox="1">
            <a:spLocks noGrp="1" noChangeArrowheads="1"/>
          </p:cNvSpPr>
          <p:nvPr>
            <p:ph type="body" idx="1"/>
          </p:nvPr>
        </p:nvSpPr>
        <p:spPr>
          <a:xfrm>
            <a:off x="503238" y="4316413"/>
            <a:ext cx="5856287" cy="4060825"/>
          </a:xfrm>
          <a:ln/>
        </p:spPr>
        <p:txBody>
          <a:bodyPr wrap="none" anchor="ctr"/>
          <a:lstStyle/>
          <a:p>
            <a:pPr defTabSz="449263"/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2470809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F29939B-4B07-4E7A-8F67-3F0F82191902}" type="slidenum">
              <a:rPr lang="pt-BR" altLang="pt-BR">
                <a:solidFill>
                  <a:srgbClr val="000000"/>
                </a:solidFill>
              </a:rPr>
              <a:pPr/>
              <a:t>5</a:t>
            </a:fld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0" y="303213"/>
            <a:ext cx="1588" cy="1587"/>
          </a:xfrm>
          <a:solidFill>
            <a:srgbClr val="FFFFFF"/>
          </a:solidFill>
          <a:ln/>
        </p:spPr>
      </p:sp>
      <p:sp>
        <p:nvSpPr>
          <p:cNvPr id="38915" name="Rectangle 3"/>
          <p:cNvSpPr txBox="1">
            <a:spLocks noGrp="1" noChangeArrowheads="1"/>
          </p:cNvSpPr>
          <p:nvPr>
            <p:ph type="body" idx="1"/>
          </p:nvPr>
        </p:nvSpPr>
        <p:spPr>
          <a:xfrm>
            <a:off x="503238" y="4316413"/>
            <a:ext cx="5856287" cy="4060825"/>
          </a:xfrm>
          <a:ln/>
        </p:spPr>
        <p:txBody>
          <a:bodyPr wrap="none" anchor="ctr"/>
          <a:lstStyle/>
          <a:p>
            <a:pPr defTabSz="449263"/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6465809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F29939B-4B07-4E7A-8F67-3F0F82191902}" type="slidenum">
              <a:rPr lang="pt-BR" altLang="pt-BR">
                <a:solidFill>
                  <a:srgbClr val="000000"/>
                </a:solidFill>
              </a:rPr>
              <a:pPr/>
              <a:t>6</a:t>
            </a:fld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0" y="303213"/>
            <a:ext cx="1588" cy="1587"/>
          </a:xfrm>
          <a:solidFill>
            <a:srgbClr val="FFFFFF"/>
          </a:solidFill>
          <a:ln/>
        </p:spPr>
      </p:sp>
      <p:sp>
        <p:nvSpPr>
          <p:cNvPr id="38915" name="Rectangle 3"/>
          <p:cNvSpPr txBox="1">
            <a:spLocks noGrp="1" noChangeArrowheads="1"/>
          </p:cNvSpPr>
          <p:nvPr>
            <p:ph type="body" idx="1"/>
          </p:nvPr>
        </p:nvSpPr>
        <p:spPr>
          <a:xfrm>
            <a:off x="503238" y="4316413"/>
            <a:ext cx="5856287" cy="4060825"/>
          </a:xfrm>
          <a:ln/>
        </p:spPr>
        <p:txBody>
          <a:bodyPr wrap="none" anchor="ctr"/>
          <a:lstStyle/>
          <a:p>
            <a:pPr defTabSz="449263"/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431848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F29939B-4B07-4E7A-8F67-3F0F82191902}" type="slidenum">
              <a:rPr lang="pt-BR" altLang="pt-BR">
                <a:solidFill>
                  <a:srgbClr val="000000"/>
                </a:solidFill>
              </a:rPr>
              <a:pPr/>
              <a:t>7</a:t>
            </a:fld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0" y="303213"/>
            <a:ext cx="1588" cy="1587"/>
          </a:xfrm>
          <a:solidFill>
            <a:srgbClr val="FFFFFF"/>
          </a:solidFill>
          <a:ln/>
        </p:spPr>
      </p:sp>
      <p:sp>
        <p:nvSpPr>
          <p:cNvPr id="38915" name="Rectangle 3"/>
          <p:cNvSpPr txBox="1">
            <a:spLocks noGrp="1" noChangeArrowheads="1"/>
          </p:cNvSpPr>
          <p:nvPr>
            <p:ph type="body" idx="1"/>
          </p:nvPr>
        </p:nvSpPr>
        <p:spPr>
          <a:xfrm>
            <a:off x="503238" y="4316413"/>
            <a:ext cx="5856287" cy="4060825"/>
          </a:xfrm>
          <a:ln/>
        </p:spPr>
        <p:txBody>
          <a:bodyPr wrap="none" anchor="ctr"/>
          <a:lstStyle/>
          <a:p>
            <a:pPr defTabSz="449263"/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0898949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F29939B-4B07-4E7A-8F67-3F0F82191902}" type="slidenum">
              <a:rPr lang="pt-BR" altLang="pt-BR">
                <a:solidFill>
                  <a:srgbClr val="000000"/>
                </a:solidFill>
              </a:rPr>
              <a:pPr/>
              <a:t>8</a:t>
            </a:fld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0" y="303213"/>
            <a:ext cx="1588" cy="1587"/>
          </a:xfrm>
          <a:solidFill>
            <a:srgbClr val="FFFFFF"/>
          </a:solidFill>
          <a:ln/>
        </p:spPr>
      </p:sp>
      <p:sp>
        <p:nvSpPr>
          <p:cNvPr id="38915" name="Rectangle 3"/>
          <p:cNvSpPr txBox="1">
            <a:spLocks noGrp="1" noChangeArrowheads="1"/>
          </p:cNvSpPr>
          <p:nvPr>
            <p:ph type="body" idx="1"/>
          </p:nvPr>
        </p:nvSpPr>
        <p:spPr>
          <a:xfrm>
            <a:off x="503238" y="4316413"/>
            <a:ext cx="5856287" cy="4060825"/>
          </a:xfrm>
          <a:ln/>
        </p:spPr>
        <p:txBody>
          <a:bodyPr wrap="none" anchor="ctr"/>
          <a:lstStyle/>
          <a:p>
            <a:pPr defTabSz="449263"/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4450893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9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80540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endParaRPr lang="pt-BR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pt-BR" alt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74FA3B4A-CCD2-479C-8796-9B74C80BAC1B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921014459"/>
      </p:ext>
    </p:extLst>
  </p:cSld>
  <p:clrMapOvr>
    <a:masterClrMapping/>
  </p:clrMapOvr>
  <p:transition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9FA3-BFEB-46B9-BF7A-6B34B4EAC63A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737420943"/>
      </p:ext>
    </p:extLst>
  </p:cSld>
  <p:clrMapOvr>
    <a:masterClrMapping/>
  </p:clrMapOvr>
  <p:transition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endParaRPr lang="pt-BR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pt-BR" alt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59ABC30C-2040-4BDE-A382-20F976B3ECAD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526237870"/>
      </p:ext>
    </p:extLst>
  </p:cSld>
  <p:clrMapOvr>
    <a:masterClrMapping/>
  </p:clrMapOvr>
  <p:transition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FE0A1-3AB9-41BD-83E3-516D03402D36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548539130"/>
      </p:ext>
    </p:extLst>
  </p:cSld>
  <p:clrMapOvr>
    <a:masterClrMapping/>
  </p:clrMapOvr>
  <p:transition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006FE-58A5-4D1B-9D10-6244DB1F46D5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032984002"/>
      </p:ext>
    </p:extLst>
  </p:cSld>
  <p:clrMapOvr>
    <a:masterClrMapping/>
  </p:clrMapOvr>
  <p:transition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E58FA-E6A3-45BD-8DCB-C7BC87CC0DCC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489373334"/>
      </p:ext>
    </p:extLst>
  </p:cSld>
  <p:clrMapOvr>
    <a:masterClrMapping/>
  </p:clrMapOvr>
  <p:transition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87A13-F339-42DB-963D-3E82FCB40D0E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496482175"/>
      </p:ext>
    </p:extLst>
  </p:cSld>
  <p:clrMapOvr>
    <a:masterClrMapping/>
  </p:clrMapOvr>
  <p:transition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52B7B-8DF0-46CC-B820-AA5CC4EE5ED7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079536915"/>
      </p:ext>
    </p:extLst>
  </p:cSld>
  <p:clrMapOvr>
    <a:masterClrMapping/>
  </p:clrMapOvr>
  <p:transition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0EC3D-D01E-4EB1-ABB2-0A5270B2DF82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919610292"/>
      </p:ext>
    </p:extLst>
  </p:cSld>
  <p:clrMapOvr>
    <a:masterClrMapping/>
  </p:clrMapOvr>
  <p:transition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AAF36-C9DA-471A-92F4-6BC818F5DEA9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7299535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endParaRPr lang="pt-BR" alt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pt-BR" alt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A94AAF36-C9DA-471A-92F4-6BC818F5DEA9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7538430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endParaRPr lang="pt-BR" alt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pt-BR" alt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A94AAF36-C9DA-471A-92F4-6BC818F5DEA9}" type="slidenum">
              <a:rPr lang="pt-BR" altLang="pt-BR" smtClean="0"/>
              <a:pPr/>
              <a:t>‹nº›</a:t>
            </a:fld>
            <a:endParaRPr lang="pt-BR" altLang="pt-BR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019096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endParaRPr lang="pt-BR" alt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pt-BR" alt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A94AAF36-C9DA-471A-92F4-6BC818F5DEA9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9546489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8/25/2021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09299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8/25/2021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84089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1E27C-8CCB-4E58-A057-61FA9D661E71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50600682"/>
      </p:ext>
    </p:extLst>
  </p:cSld>
  <p:clrMapOvr>
    <a:masterClrMapping/>
  </p:clrMapOvr>
  <p:transition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endParaRPr lang="pt-BR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pt-BR" alt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DA9295A5-B0F1-4A56-9B66-CDCE817AEAAB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172823777"/>
      </p:ext>
    </p:extLst>
  </p:cSld>
  <p:clrMapOvr>
    <a:masterClrMapping/>
  </p:clrMapOvr>
  <p:transition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C764DE79-268F-4C1A-8933-263129D2AF90}" type="datetimeFigureOut">
              <a:rPr lang="en-US" smtClean="0"/>
              <a:t>8/25/2021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0177092"/>
      </p:ext>
    </p:extLst>
  </p:cSld>
  <p:clrMapOvr>
    <a:masterClrMapping/>
  </p:clrMapOvr>
  <p:transition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8/25/2021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116802"/>
      </p:ext>
    </p:extLst>
  </p:cSld>
  <p:clrMapOvr>
    <a:masterClrMapping/>
  </p:clrMapOvr>
  <p:transition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C764DE79-268F-4C1A-8933-263129D2AF90}" type="datetimeFigureOut">
              <a:rPr lang="en-US" smtClean="0"/>
              <a:t>8/25/2021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5940762"/>
      </p:ext>
    </p:extLst>
  </p:cSld>
  <p:clrMapOvr>
    <a:masterClrMapping/>
  </p:clrMapOvr>
  <p:transition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8/25/2021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3724317"/>
      </p:ext>
    </p:extLst>
  </p:cSld>
  <p:clrMapOvr>
    <a:masterClrMapping/>
  </p:clrMapOvr>
  <p:transition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8/25/2021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19395"/>
      </p:ext>
    </p:extLst>
  </p:cSld>
  <p:clrMapOvr>
    <a:masterClrMapping/>
  </p:clrMapOvr>
  <p:transition>
    <p:plus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8/25/2021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5058017"/>
      </p:ext>
    </p:extLst>
  </p:cSld>
  <p:clrMapOvr>
    <a:masterClrMapping/>
  </p:clrMapOvr>
  <p:transition>
    <p:plus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8/25/2021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24531"/>
      </p:ext>
    </p:extLst>
  </p:cSld>
  <p:clrMapOvr>
    <a:masterClrMapping/>
  </p:clrMapOvr>
  <p:transition>
    <p:plus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8/25/2021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7862457"/>
      </p:ext>
    </p:extLst>
  </p:cSld>
  <p:clrMapOvr>
    <a:masterClrMapping/>
  </p:clrMapOvr>
  <p:transition>
    <p:plus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8/25/2021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1286370"/>
      </p:ext>
    </p:extLst>
  </p:cSld>
  <p:clrMapOvr>
    <a:masterClrMapping/>
  </p:clrMapOvr>
  <p:transition>
    <p:plus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8/25/2021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038692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C764DE79-268F-4C1A-8933-263129D2AF90}" type="datetimeFigureOut">
              <a:rPr lang="en-US" smtClean="0"/>
              <a:t>8/25/2021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693276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C764DE79-268F-4C1A-8933-263129D2AF90}" type="datetimeFigureOut">
              <a:rPr lang="en-US" smtClean="0"/>
              <a:t>8/25/2021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782911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C764DE79-268F-4C1A-8933-263129D2AF90}" type="datetimeFigureOut">
              <a:rPr lang="en-US" smtClean="0"/>
              <a:t>8/25/2021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196413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8/25/2021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381382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8/25/2021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706879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8/25/2021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6545021"/>
      </p:ext>
    </p:extLst>
  </p:cSld>
  <p:clrMapOvr>
    <a:masterClrMapping/>
  </p:clrMapOvr>
  <p:transition>
    <p:plus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C764DE79-268F-4C1A-8933-263129D2AF90}" type="datetimeFigureOut">
              <a:rPr lang="en-US" smtClean="0"/>
              <a:t>8/25/2021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7341830"/>
      </p:ext>
    </p:extLst>
  </p:cSld>
  <p:clrMapOvr>
    <a:masterClrMapping/>
  </p:clrMapOvr>
  <p:transition>
    <p:plus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3" y="5349904"/>
            <a:ext cx="11506202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274" tIns="60638" rIns="121274" bIns="60638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79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508015" y="4853422"/>
            <a:ext cx="11277601" cy="1222375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508015" y="3886200"/>
            <a:ext cx="11277601" cy="914400"/>
          </a:xfrm>
        </p:spPr>
        <p:txBody>
          <a:bodyPr anchor="b"/>
          <a:lstStyle>
            <a:lvl1pPr marL="0" indent="0" algn="l">
              <a:buNone/>
              <a:defRPr sz="3183">
                <a:solidFill>
                  <a:schemeClr val="tx2">
                    <a:shade val="75000"/>
                  </a:schemeClr>
                </a:solidFill>
              </a:defRPr>
            </a:lvl1pPr>
            <a:lvl2pPr marL="606305" indent="0" algn="ctr">
              <a:buNone/>
            </a:lvl2pPr>
            <a:lvl3pPr marL="1212609" indent="0" algn="ctr">
              <a:buNone/>
            </a:lvl3pPr>
            <a:lvl4pPr marL="1818913" indent="0" algn="ctr">
              <a:buNone/>
            </a:lvl4pPr>
            <a:lvl5pPr marL="2425218" indent="0" algn="ctr">
              <a:buNone/>
            </a:lvl5pPr>
            <a:lvl6pPr marL="3031520" indent="0" algn="ctr">
              <a:buNone/>
            </a:lvl6pPr>
            <a:lvl7pPr marL="3637826" indent="0" algn="ctr">
              <a:buNone/>
            </a:lvl7pPr>
            <a:lvl8pPr marL="4244130" indent="0" algn="ctr">
              <a:buNone/>
            </a:lvl8pPr>
            <a:lvl9pPr marL="4850434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25/08/2021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871885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25/08/2021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4775210" y="76208"/>
            <a:ext cx="3860800" cy="288925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941068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3" y="3444904"/>
            <a:ext cx="11506202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274" tIns="60638" rIns="121274" bIns="60638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790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508015" y="1676413"/>
            <a:ext cx="11277601" cy="1219201"/>
          </a:xfrm>
        </p:spPr>
        <p:txBody>
          <a:bodyPr anchor="b"/>
          <a:lstStyle>
            <a:lvl1pPr marL="0" indent="0" algn="r">
              <a:buNone/>
              <a:defRPr sz="2653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2387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2121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857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857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25/08/2021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40650" y="2947097"/>
            <a:ext cx="115824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56944449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402355" y="457202"/>
            <a:ext cx="11582400" cy="841248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06402" y="1600200"/>
            <a:ext cx="5588000" cy="4724400"/>
          </a:xfrm>
        </p:spPr>
        <p:txBody>
          <a:bodyPr/>
          <a:lstStyle>
            <a:lvl1pPr>
              <a:defRPr sz="3714"/>
            </a:lvl1pPr>
            <a:lvl2pPr>
              <a:defRPr sz="3183"/>
            </a:lvl2pPr>
            <a:lvl3pPr>
              <a:defRPr sz="2653"/>
            </a:lvl3pPr>
            <a:lvl4pPr>
              <a:defRPr sz="2387"/>
            </a:lvl4pPr>
            <a:lvl5pPr>
              <a:defRPr sz="2387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6197612" y="1600200"/>
            <a:ext cx="5791201" cy="4724400"/>
          </a:xfrm>
        </p:spPr>
        <p:txBody>
          <a:bodyPr/>
          <a:lstStyle>
            <a:lvl1pPr>
              <a:defRPr sz="3714"/>
            </a:lvl1pPr>
            <a:lvl2pPr>
              <a:defRPr sz="3183"/>
            </a:lvl2pPr>
            <a:lvl3pPr>
              <a:defRPr sz="2653"/>
            </a:lvl3pPr>
            <a:lvl4pPr>
              <a:defRPr sz="2387"/>
            </a:lvl4pPr>
            <a:lvl5pPr>
              <a:defRPr sz="2387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25/08/2021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810901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406400" y="5410202"/>
            <a:ext cx="11480800" cy="882651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375274" y="666755"/>
            <a:ext cx="5720740" cy="639763"/>
          </a:xfrm>
        </p:spPr>
        <p:txBody>
          <a:bodyPr anchor="ctr"/>
          <a:lstStyle>
            <a:lvl1pPr marL="0" indent="0">
              <a:buNone/>
              <a:defRPr sz="2387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653" b="1"/>
            </a:lvl2pPr>
            <a:lvl3pPr>
              <a:buNone/>
              <a:defRPr sz="2387" b="1"/>
            </a:lvl3pPr>
            <a:lvl4pPr>
              <a:buNone/>
              <a:defRPr sz="2121" b="1"/>
            </a:lvl4pPr>
            <a:lvl5pPr>
              <a:buNone/>
              <a:defRPr sz="2121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6193370" y="666755"/>
            <a:ext cx="5722987" cy="639763"/>
          </a:xfrm>
        </p:spPr>
        <p:txBody>
          <a:bodyPr anchor="ctr"/>
          <a:lstStyle>
            <a:lvl1pPr marL="0" indent="0">
              <a:buNone/>
              <a:defRPr sz="2387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653" b="1"/>
            </a:lvl2pPr>
            <a:lvl3pPr>
              <a:buNone/>
              <a:defRPr sz="2387" b="1"/>
            </a:lvl3pPr>
            <a:lvl4pPr>
              <a:buNone/>
              <a:defRPr sz="2121" b="1"/>
            </a:lvl4pPr>
            <a:lvl5pPr>
              <a:buNone/>
              <a:defRPr sz="2121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375274" y="1316043"/>
            <a:ext cx="5720740" cy="3941762"/>
          </a:xfrm>
        </p:spPr>
        <p:txBody>
          <a:bodyPr/>
          <a:lstStyle>
            <a:lvl1pPr>
              <a:defRPr sz="3183"/>
            </a:lvl1pPr>
            <a:lvl2pPr>
              <a:defRPr sz="2653"/>
            </a:lvl2pPr>
            <a:lvl3pPr>
              <a:defRPr sz="2387"/>
            </a:lvl3pPr>
            <a:lvl4pPr>
              <a:defRPr sz="2121"/>
            </a:lvl4pPr>
            <a:lvl5pPr>
              <a:defRPr sz="2121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6198312" y="1316043"/>
            <a:ext cx="5718048" cy="3941762"/>
          </a:xfrm>
        </p:spPr>
        <p:txBody>
          <a:bodyPr/>
          <a:lstStyle>
            <a:lvl1pPr>
              <a:defRPr sz="3183"/>
            </a:lvl1pPr>
            <a:lvl2pPr>
              <a:defRPr sz="2653"/>
            </a:lvl2pPr>
            <a:lvl3pPr>
              <a:defRPr sz="2387"/>
            </a:lvl3pPr>
            <a:lvl4pPr>
              <a:defRPr sz="2121"/>
            </a:lvl4pPr>
            <a:lvl5pPr>
              <a:defRPr sz="2121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25/08/2021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10972816" y="6477003"/>
            <a:ext cx="1016000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685813" y="6019804"/>
            <a:ext cx="11506202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274" tIns="60638" rIns="121274" bIns="60638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79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383201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402355" y="457202"/>
            <a:ext cx="11582400" cy="841248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25/08/2021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629313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25/08/2021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241146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685813" y="5849121"/>
            <a:ext cx="11506202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274" tIns="60638" rIns="121274" bIns="60638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79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609614" y="5486403"/>
            <a:ext cx="11277601" cy="520700"/>
          </a:xfrm>
        </p:spPr>
        <p:txBody>
          <a:bodyPr anchor="ctr"/>
          <a:lstStyle>
            <a:lvl1pPr algn="l">
              <a:buNone/>
              <a:defRPr sz="2653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609611" y="609601"/>
            <a:ext cx="4011084" cy="4800600"/>
          </a:xfrm>
        </p:spPr>
        <p:txBody>
          <a:bodyPr/>
          <a:lstStyle>
            <a:lvl1pPr marL="0" indent="0">
              <a:buNone/>
              <a:defRPr sz="1857"/>
            </a:lvl1pPr>
            <a:lvl2pPr>
              <a:buNone/>
              <a:defRPr sz="1591"/>
            </a:lvl2pPr>
            <a:lvl3pPr>
              <a:buNone/>
              <a:defRPr sz="1327"/>
            </a:lvl3pPr>
            <a:lvl4pPr>
              <a:buNone/>
              <a:defRPr sz="1194"/>
            </a:lvl4pPr>
            <a:lvl5pPr>
              <a:buNone/>
              <a:defRPr sz="1194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766739" y="609601"/>
            <a:ext cx="7120467" cy="4800600"/>
          </a:xfrm>
        </p:spPr>
        <p:txBody>
          <a:bodyPr/>
          <a:lstStyle>
            <a:lvl1pPr>
              <a:defRPr sz="4244"/>
            </a:lvl1pPr>
            <a:lvl2pPr>
              <a:defRPr sz="3714"/>
            </a:lvl2pPr>
            <a:lvl3pPr>
              <a:defRPr sz="3183"/>
            </a:lvl3pPr>
            <a:lvl4pPr>
              <a:defRPr sz="2653"/>
            </a:lvl4pPr>
            <a:lvl5pPr>
              <a:defRPr sz="2653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25/08/2021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440473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4673601" y="616635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4244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25/08/2021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508000" y="4993763"/>
            <a:ext cx="7823200" cy="522288"/>
          </a:xfrm>
        </p:spPr>
        <p:txBody>
          <a:bodyPr anchor="ctr"/>
          <a:lstStyle>
            <a:lvl1pPr algn="l">
              <a:buNone/>
              <a:defRPr sz="2653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508000" y="5533231"/>
            <a:ext cx="7823200" cy="768350"/>
          </a:xfrm>
        </p:spPr>
        <p:txBody>
          <a:bodyPr lIns="109728" tIns="0"/>
          <a:lstStyle>
            <a:lvl1pPr marL="0" indent="0">
              <a:buNone/>
              <a:defRPr sz="1857"/>
            </a:lvl1pPr>
            <a:lvl2pPr>
              <a:defRPr sz="1591"/>
            </a:lvl2pPr>
            <a:lvl3pPr>
              <a:defRPr sz="1327"/>
            </a:lvl3pPr>
            <a:lvl4pPr>
              <a:defRPr sz="1194"/>
            </a:lvl4pPr>
            <a:lvl5pPr>
              <a:defRPr sz="1194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132365298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25/08/2021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56613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144000" y="549286"/>
            <a:ext cx="2438400" cy="5851525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16" y="549286"/>
            <a:ext cx="8331200" cy="5851525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25/08/2021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7971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smtClean="0"/>
              <a:t>8/25/2021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312066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075" r:id="rId1"/>
    <p:sldLayoutId id="2147484076" r:id="rId2"/>
    <p:sldLayoutId id="2147484077" r:id="rId3"/>
    <p:sldLayoutId id="2147484078" r:id="rId4"/>
    <p:sldLayoutId id="2147484079" r:id="rId5"/>
    <p:sldLayoutId id="2147484080" r:id="rId6"/>
    <p:sldLayoutId id="2147484081" r:id="rId7"/>
    <p:sldLayoutId id="2147484082" r:id="rId8"/>
    <p:sldLayoutId id="2147484083" r:id="rId9"/>
    <p:sldLayoutId id="2147484084" r:id="rId10"/>
    <p:sldLayoutId id="2147484085" r:id="rId11"/>
    <p:sldLayoutId id="2147484086" r:id="rId12"/>
    <p:sldLayoutId id="2147484087" r:id="rId13"/>
    <p:sldLayoutId id="2147484088" r:id="rId14"/>
    <p:sldLayoutId id="2147484089" r:id="rId15"/>
    <p:sldLayoutId id="2147484090" r:id="rId16"/>
    <p:sldLayoutId id="2147484091" r:id="rId17"/>
  </p:sldLayoutIdLst>
  <p:transition>
    <p:plus/>
  </p:transition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smtClean="0"/>
              <a:t>8/25/2021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601551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129" r:id="rId1"/>
    <p:sldLayoutId id="2147484130" r:id="rId2"/>
    <p:sldLayoutId id="2147484131" r:id="rId3"/>
    <p:sldLayoutId id="2147484132" r:id="rId4"/>
    <p:sldLayoutId id="2147484133" r:id="rId5"/>
    <p:sldLayoutId id="2147484134" r:id="rId6"/>
    <p:sldLayoutId id="2147484135" r:id="rId7"/>
    <p:sldLayoutId id="2147484136" r:id="rId8"/>
    <p:sldLayoutId id="2147484137" r:id="rId9"/>
    <p:sldLayoutId id="2147484138" r:id="rId10"/>
    <p:sldLayoutId id="2147484139" r:id="rId11"/>
    <p:sldLayoutId id="2147484140" r:id="rId12"/>
    <p:sldLayoutId id="2147484141" r:id="rId13"/>
    <p:sldLayoutId id="2147484142" r:id="rId14"/>
    <p:sldLayoutId id="2147484143" r:id="rId15"/>
    <p:sldLayoutId id="2147484144" r:id="rId16"/>
    <p:sldLayoutId id="2147484145" r:id="rId17"/>
  </p:sldLayoutIdLst>
  <p:transition>
    <p:plus/>
  </p:transition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3" y="1050904"/>
            <a:ext cx="11506202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274" tIns="60638" rIns="121274" bIns="60638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79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406418" y="1554165"/>
            <a:ext cx="11582400" cy="4525965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8636002" y="76208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591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25/08/2021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4165599" y="76208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591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10972816" y="6477010"/>
            <a:ext cx="1016000" cy="24447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591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406418" y="457200"/>
            <a:ext cx="115824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685813" y="1050904"/>
            <a:ext cx="11506202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274" tIns="60638" rIns="121274" bIns="60638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79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685813" y="1057990"/>
            <a:ext cx="11506202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274" tIns="60638" rIns="121274" bIns="60638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79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6898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47" r:id="rId1"/>
    <p:sldLayoutId id="2147484148" r:id="rId2"/>
    <p:sldLayoutId id="2147484149" r:id="rId3"/>
    <p:sldLayoutId id="2147484150" r:id="rId4"/>
    <p:sldLayoutId id="2147484151" r:id="rId5"/>
    <p:sldLayoutId id="2147484152" r:id="rId6"/>
    <p:sldLayoutId id="2147484153" r:id="rId7"/>
    <p:sldLayoutId id="2147484154" r:id="rId8"/>
    <p:sldLayoutId id="2147484155" r:id="rId9"/>
    <p:sldLayoutId id="2147484156" r:id="rId10"/>
    <p:sldLayoutId id="2147484157" r:id="rId11"/>
  </p:sldLayoutIdLst>
  <p:txStyles>
    <p:titleStyle>
      <a:lvl1pPr algn="l" rtl="0" eaLnBrk="1" latinLnBrk="0" hangingPunct="1">
        <a:spcBef>
          <a:spcPct val="0"/>
        </a:spcBef>
        <a:buNone/>
        <a:defRPr kumimoji="0" sz="4773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454729" indent="-454729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4244" kern="1200">
          <a:solidFill>
            <a:schemeClr val="tx2"/>
          </a:solidFill>
          <a:latin typeface="+mn-lt"/>
          <a:ea typeface="+mn-ea"/>
          <a:cs typeface="+mn-cs"/>
        </a:defRPr>
      </a:lvl1pPr>
      <a:lvl2pPr marL="985244" indent="-378941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3714" kern="1200">
          <a:solidFill>
            <a:schemeClr val="tx2"/>
          </a:solidFill>
          <a:latin typeface="+mn-lt"/>
          <a:ea typeface="+mn-ea"/>
          <a:cs typeface="+mn-cs"/>
        </a:defRPr>
      </a:lvl2pPr>
      <a:lvl3pPr marL="1515761" indent="-30315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3183" kern="1200">
          <a:solidFill>
            <a:schemeClr val="tx2"/>
          </a:solidFill>
          <a:latin typeface="+mn-lt"/>
          <a:ea typeface="+mn-ea"/>
          <a:cs typeface="+mn-cs"/>
        </a:defRPr>
      </a:lvl3pPr>
      <a:lvl4pPr marL="2122064" indent="-30315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653" kern="1200">
          <a:solidFill>
            <a:schemeClr val="tx2"/>
          </a:solidFill>
          <a:latin typeface="+mn-lt"/>
          <a:ea typeface="+mn-ea"/>
          <a:cs typeface="+mn-cs"/>
        </a:defRPr>
      </a:lvl4pPr>
      <a:lvl5pPr marL="2728367" indent="-30315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2387" kern="1200">
          <a:solidFill>
            <a:schemeClr val="tx2"/>
          </a:solidFill>
          <a:latin typeface="+mn-lt"/>
          <a:ea typeface="+mn-ea"/>
          <a:cs typeface="+mn-cs"/>
        </a:defRPr>
      </a:lvl5pPr>
      <a:lvl6pPr marL="3334672" indent="-30315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2387" kern="1200">
          <a:solidFill>
            <a:schemeClr val="tx2"/>
          </a:solidFill>
          <a:latin typeface="+mn-lt"/>
          <a:ea typeface="+mn-ea"/>
          <a:cs typeface="+mn-cs"/>
        </a:defRPr>
      </a:lvl6pPr>
      <a:lvl7pPr marL="3940978" indent="-30315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2121" kern="1200">
          <a:solidFill>
            <a:schemeClr val="tx2"/>
          </a:solidFill>
          <a:latin typeface="+mn-lt"/>
          <a:ea typeface="+mn-ea"/>
          <a:cs typeface="+mn-cs"/>
        </a:defRPr>
      </a:lvl7pPr>
      <a:lvl8pPr marL="4547283" indent="-30315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212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5153586" indent="-30315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857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60630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2126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81891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42521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30315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63782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424413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85043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8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fif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1.xml"/><Relationship Id="rId3" Type="http://schemas.openxmlformats.org/officeDocument/2006/relationships/audio" Target="../media/audio2.wav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17.gif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1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50000">
              <a:schemeClr val="accent6">
                <a:lumMod val="60000"/>
                <a:lumOff val="40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833" y="548680"/>
            <a:ext cx="4136114" cy="4149080"/>
          </a:xfrm>
          <a:prstGeom prst="rect">
            <a:avLst/>
          </a:prstGeom>
          <a:ln w="38100">
            <a:solidFill>
              <a:srgbClr val="00B0F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8948">
            <a:off x="8006287" y="788121"/>
            <a:ext cx="3661840" cy="4119571"/>
          </a:xfrm>
          <a:prstGeom prst="rect">
            <a:avLst/>
          </a:prstGeom>
          <a:ln w="28575">
            <a:solidFill>
              <a:srgbClr val="FFFF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HeroicExtremeLeftFacing"/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5" name="CaixaDeTexto 4"/>
          <p:cNvSpPr txBox="1"/>
          <p:nvPr/>
        </p:nvSpPr>
        <p:spPr>
          <a:xfrm>
            <a:off x="4043772" y="232107"/>
            <a:ext cx="410445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dirty="0">
                <a:solidFill>
                  <a:srgbClr val="FF0000"/>
                </a:solidFill>
                <a:latin typeface="Matura MT Script Capitals" panose="03020802060602070202" pitchFamily="66" charset="0"/>
              </a:rPr>
              <a:t>SEMENTE </a:t>
            </a:r>
          </a:p>
          <a:p>
            <a:pPr algn="ctr"/>
            <a:r>
              <a:rPr lang="pt-BR" sz="4400" dirty="0">
                <a:solidFill>
                  <a:srgbClr val="FF0000"/>
                </a:solidFill>
                <a:latin typeface="Matura MT Script Capitals" panose="03020802060602070202" pitchFamily="66" charset="0"/>
              </a:rPr>
              <a:t>DA</a:t>
            </a:r>
          </a:p>
          <a:p>
            <a:pPr algn="ctr"/>
            <a:r>
              <a:rPr lang="pt-BR" sz="4400" dirty="0">
                <a:solidFill>
                  <a:srgbClr val="FF0000"/>
                </a:solidFill>
                <a:latin typeface="Matura MT Script Capitals" panose="03020802060602070202" pitchFamily="66" charset="0"/>
              </a:rPr>
              <a:t> VIDA</a:t>
            </a:r>
          </a:p>
        </p:txBody>
      </p:sp>
      <p:sp>
        <p:nvSpPr>
          <p:cNvPr id="7" name="Retângulo 6"/>
          <p:cNvSpPr/>
          <p:nvPr/>
        </p:nvSpPr>
        <p:spPr>
          <a:xfrm>
            <a:off x="10429850" y="5981081"/>
            <a:ext cx="1556952" cy="707886"/>
          </a:xfrm>
          <a:prstGeom prst="rect">
            <a:avLst/>
          </a:prstGeom>
          <a:solidFill>
            <a:sysClr val="window" lastClr="FFFFFF"/>
          </a:solidFill>
          <a:ln w="19050" cap="flat" cmpd="sng" algn="ctr">
            <a:solidFill>
              <a:srgbClr val="FFC000"/>
            </a:solidFill>
            <a:prstDash val="solid"/>
            <a:miter lim="800000"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u="none" strike="noStrike" kern="0" cap="none" spc="0" normalizeH="0" baseline="0" noProof="0" dirty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0070C0"/>
                </a:solidFill>
                <a:effectLst/>
                <a:uLnTx/>
                <a:uFillTx/>
                <a:latin typeface="Bauhaus 93" panose="04030905020B02020C02" pitchFamily="82" charset="0"/>
                <a:ea typeface="+mn-ea"/>
                <a:cs typeface="+mn-cs"/>
              </a:rPr>
              <a:t>TEARS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u="none" strike="noStrike" kern="0" cap="none" spc="0" normalizeH="0" baseline="0" noProof="0" dirty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FFC000"/>
                </a:solidFill>
                <a:effectLst/>
                <a:uLnTx/>
                <a:uFillTx/>
                <a:latin typeface="Bauhaus 93" panose="04030905020B02020C02" pitchFamily="82" charset="0"/>
                <a:ea typeface="+mn-ea"/>
                <a:cs typeface="+mn-cs"/>
              </a:rPr>
              <a:t> Automático</a:t>
            </a:r>
          </a:p>
        </p:txBody>
      </p:sp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ED7D31">
                <a:lumMod val="40000"/>
                <a:lumOff val="6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pic>
        <p:nvPicPr>
          <p:cNvPr id="9" name="Picture 6" descr="C:\Users\Gogu\Desktop\542516.gif">
            <a:extLst>
              <a:ext uri="{FF2B5EF4-FFF2-40B4-BE49-F238E27FC236}">
                <a16:creationId xmlns:a16="http://schemas.microsoft.com/office/drawing/2014/main" id="{CE8536E6-DE44-4DAD-A54E-9E50AA912B0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9970" y="5929583"/>
            <a:ext cx="1073699" cy="759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5CE9F288-0D68-4B92-9F72-F5AC0DBD6AD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5234" y="1946945"/>
            <a:ext cx="5078422" cy="467894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DC27C8CC-2CB1-452F-AE59-CD413C4B178B}"/>
              </a:ext>
            </a:extLst>
          </p:cNvPr>
          <p:cNvSpPr txBox="1"/>
          <p:nvPr/>
        </p:nvSpPr>
        <p:spPr>
          <a:xfrm>
            <a:off x="335360" y="5634361"/>
            <a:ext cx="6512264" cy="1054606"/>
          </a:xfrm>
          <a:prstGeom prst="rect">
            <a:avLst/>
          </a:prstGeom>
          <a:noFill/>
        </p:spPr>
        <p:txBody>
          <a:bodyPr wrap="square">
            <a:prstTxWarp prst="textChevron">
              <a:avLst/>
            </a:prstTxWarp>
            <a:spAutoFit/>
          </a:bodyPr>
          <a:lstStyle/>
          <a:p>
            <a:pPr algn="ctr"/>
            <a:r>
              <a:rPr lang="pt-BR" sz="2400" b="1" i="0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</a:rPr>
              <a:t>Mudam ao longo do tempo, dão origem a novas espécies e compartilham um ancestral comum</a:t>
            </a:r>
            <a:endParaRPr lang="pt-BR" sz="2400" b="1" spc="50" dirty="0">
              <a:ln w="9525" cmpd="sng">
                <a:solidFill>
                  <a:srgbClr val="FFFF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40000">
        <p:newsflash/>
        <p:sndAc>
          <p:stSnd loop="1">
            <p:snd r:embed="rId3" name="ernesto cortazar - tears_editada3.wav"/>
          </p:stSnd>
        </p:sndAc>
      </p:transition>
    </mc:Choice>
    <mc:Fallback>
      <p:transition spd="slow" advClick="0" advTm="40000">
        <p:newsflash/>
        <p:sndAc>
          <p:stSnd loop="1">
            <p:snd r:embed="rId3" name="ernesto cortazar - tears_editada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9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4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50000">
              <a:schemeClr val="accent6">
                <a:lumMod val="60000"/>
                <a:lumOff val="40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EF2EBA-FB18-4CD3-97A4-5EF6FC57F2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329899">
            <a:off x="4009058" y="6409374"/>
            <a:ext cx="7509083" cy="89083"/>
          </a:xfrm>
        </p:spPr>
        <p:txBody>
          <a:bodyPr>
            <a:noAutofit/>
          </a:bodyPr>
          <a:lstStyle/>
          <a:p>
            <a:pPr algn="ctr"/>
            <a:br>
              <a:rPr lang="pt-BR" sz="1800" dirty="0">
                <a:solidFill>
                  <a:srgbClr val="FF0000"/>
                </a:solidFill>
              </a:rPr>
            </a:br>
            <a:br>
              <a:rPr lang="pt-BR" sz="1800" dirty="0">
                <a:solidFill>
                  <a:srgbClr val="FF0000"/>
                </a:solidFill>
              </a:rPr>
            </a:br>
            <a:br>
              <a:rPr lang="pt-BR" sz="1800" dirty="0">
                <a:solidFill>
                  <a:srgbClr val="FF0000"/>
                </a:solidFill>
              </a:rPr>
            </a:br>
            <a:r>
              <a:rPr lang="pt-BR" sz="1800" dirty="0">
                <a:solidFill>
                  <a:schemeClr val="tx2">
                    <a:lumMod val="2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 início da vida é o tema que se faz mais presente no pensamento humano. A curiosidade especulativa e científica tem-se interessado por discorrer sobre como se iniciou a vida em geral, particularmente os da vida humana. </a:t>
            </a:r>
            <a:br>
              <a:rPr lang="pt-BR" sz="1800" dirty="0">
                <a:solidFill>
                  <a:schemeClr val="tx2">
                    <a:lumMod val="2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br>
              <a:rPr lang="pt-BR" sz="1800" dirty="0">
                <a:solidFill>
                  <a:schemeClr val="tx2">
                    <a:lumMod val="2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br>
              <a:rPr lang="pt-BR" sz="1600" dirty="0">
                <a:solidFill>
                  <a:schemeClr val="tx2">
                    <a:lumMod val="2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2800" dirty="0">
                <a:solidFill>
                  <a:schemeClr val="tx2">
                    <a:lumMod val="25000"/>
                  </a:schemeClr>
                </a:solidFill>
                <a:latin typeface="Bauhaus 93" panose="04030905020B02020C02" pitchFamily="82" charset="0"/>
                <a:cs typeface="Aharoni" panose="02010803020104030203" pitchFamily="2" charset="-79"/>
              </a:rPr>
              <a:t>Tanto o início quanto o fim da vida humana requerem conceitos do que são a vida.</a:t>
            </a:r>
            <a:br>
              <a:rPr lang="pt-BR" sz="2800" dirty="0">
                <a:solidFill>
                  <a:schemeClr val="tx2">
                    <a:lumMod val="25000"/>
                  </a:schemeClr>
                </a:solidFill>
                <a:latin typeface="Bauhaus 93" panose="04030905020B02020C02" pitchFamily="82" charset="0"/>
                <a:cs typeface="Aharoni" panose="02010803020104030203" pitchFamily="2" charset="-79"/>
              </a:rPr>
            </a:br>
            <a:br>
              <a:rPr lang="pt-BR" sz="2000" dirty="0">
                <a:solidFill>
                  <a:schemeClr val="tx2">
                    <a:lumMod val="2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br>
              <a:rPr lang="pt-BR" sz="2000" dirty="0">
                <a:solidFill>
                  <a:schemeClr val="tx2">
                    <a:lumMod val="2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600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os conflitos em torno do começo da vida têm sido objeto de uma preocupação pública mais permanente</a:t>
            </a:r>
            <a:br>
              <a:rPr lang="pt-BR" sz="2000" dirty="0">
                <a:solidFill>
                  <a:schemeClr val="tx2">
                    <a:lumMod val="2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br>
              <a:rPr lang="pt-BR" sz="2000" dirty="0">
                <a:solidFill>
                  <a:schemeClr val="tx2">
                    <a:lumMod val="2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sz="1600" dirty="0">
              <a:solidFill>
                <a:schemeClr val="tx2">
                  <a:lumMod val="25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EE68E211-1DE8-4134-BEFF-D1874E43F2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260648"/>
            <a:ext cx="4392488" cy="633670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1" name="Rectangle 33">
            <a:extLst>
              <a:ext uri="{FF2B5EF4-FFF2-40B4-BE49-F238E27FC236}">
                <a16:creationId xmlns:a16="http://schemas.microsoft.com/office/drawing/2014/main" id="{36D59071-85D5-4202-8950-65F9809312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ED7D31">
                <a:lumMod val="40000"/>
                <a:lumOff val="6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59198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41000">
        <p:plus/>
      </p:transition>
    </mc:Choice>
    <mc:Fallback>
      <p:transition spd="slow" advClick="0" advTm="41000">
        <p:plu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6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023992" y="1052736"/>
            <a:ext cx="5472608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0" algn="ctr">
              <a:spcAft>
                <a:spcPts val="0"/>
              </a:spcAft>
            </a:pPr>
            <a:r>
              <a:rPr lang="pt-BR" sz="1400" dirty="0">
                <a:solidFill>
                  <a:srgbClr val="5A5A5A"/>
                </a:solidFill>
                <a:latin typeface="Gill Sans Ultra Bold Condensed" panose="020B0A060201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1000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r>
              <a:rPr lang="pt-BR" sz="3600" dirty="0">
                <a:solidFill>
                  <a:srgbClr val="5A5A5A"/>
                </a:solidFill>
                <a:latin typeface="Gill Sans Ultra Bold Condensed" panose="020B0A060201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Mergulhei na gruta azul</a:t>
            </a:r>
            <a:endParaRPr lang="pt-BR" sz="2000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endParaRPr lang="pt-BR" sz="3600" dirty="0">
              <a:solidFill>
                <a:srgbClr val="5A5A5A"/>
              </a:solidFill>
              <a:latin typeface="Gill Sans Ultra Bold Condensed" panose="020B0A06020104020203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r>
              <a:rPr lang="pt-BR" sz="3600" dirty="0">
                <a:solidFill>
                  <a:srgbClr val="5A5A5A"/>
                </a:solidFill>
                <a:latin typeface="Gill Sans Ultra Bold Condensed" panose="020B0A060201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Buscando o universo da vida</a:t>
            </a:r>
            <a:endParaRPr lang="pt-BR" sz="2000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endParaRPr lang="pt-BR" sz="3600" dirty="0">
              <a:solidFill>
                <a:srgbClr val="5A5A5A"/>
              </a:solidFill>
              <a:latin typeface="Gill Sans Ultra Bold Condensed" panose="020B0A06020104020203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r>
              <a:rPr lang="pt-BR" sz="3600" dirty="0">
                <a:solidFill>
                  <a:srgbClr val="5A5A5A"/>
                </a:solidFill>
                <a:latin typeface="Gill Sans Ultra Bold Condensed" panose="020B0A060201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 explosão de um amor</a:t>
            </a:r>
            <a:endParaRPr lang="pt-BR" sz="2000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r>
              <a:rPr lang="pt-BR" sz="2000" dirty="0">
                <a:solidFill>
                  <a:srgbClr val="5A5A5A"/>
                </a:solidFill>
                <a:latin typeface="Gill Sans Ultra Bold Condensed" panose="020B0A060201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1200" dirty="0">
              <a:solidFill>
                <a:srgbClr val="5A5A5A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14874">
            <a:off x="230536" y="1347502"/>
            <a:ext cx="5951661" cy="445800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Rectangle 33">
            <a:extLst>
              <a:ext uri="{FF2B5EF4-FFF2-40B4-BE49-F238E27FC236}">
                <a16:creationId xmlns:a16="http://schemas.microsoft.com/office/drawing/2014/main" id="{79ABF1B7-9B6C-4212-AD8D-9B515CA39F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ED7D31">
                <a:lumMod val="40000"/>
                <a:lumOff val="6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11932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Click="0" advTm="28000">
        <p15:prstTrans prst="wind"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6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447928" y="1484784"/>
            <a:ext cx="6096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marL="1371600" algn="ctr">
              <a:spcAft>
                <a:spcPts val="0"/>
              </a:spcAft>
            </a:pPr>
            <a:r>
              <a:rPr lang="pt-BR" sz="3600" dirty="0">
                <a:solidFill>
                  <a:srgbClr val="5A5A5A"/>
                </a:solidFill>
                <a:latin typeface="Gill Sans Ultra Bold Condensed" panose="020B0A060201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Cheguei cansado</a:t>
            </a:r>
            <a:endParaRPr lang="pt-BR" sz="2000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endParaRPr lang="pt-BR" sz="3600" dirty="0">
              <a:solidFill>
                <a:srgbClr val="5A5A5A"/>
              </a:solidFill>
              <a:latin typeface="Gill Sans Ultra Bold Condensed" panose="020B0A06020104020203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r>
              <a:rPr lang="pt-BR" sz="3600" dirty="0">
                <a:solidFill>
                  <a:srgbClr val="5A5A5A"/>
                </a:solidFill>
                <a:latin typeface="Gill Sans Ultra Bold Condensed" panose="020B0A060201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 uma jornada extenuante</a:t>
            </a:r>
            <a:endParaRPr lang="pt-BR" sz="2000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endParaRPr lang="pt-BR" sz="3600" dirty="0">
              <a:solidFill>
                <a:srgbClr val="5A5A5A"/>
              </a:solidFill>
              <a:latin typeface="Gill Sans Ultra Bold Condensed" panose="020B0A06020104020203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r>
              <a:rPr lang="pt-BR" sz="3600" dirty="0">
                <a:solidFill>
                  <a:srgbClr val="5A5A5A"/>
                </a:solidFill>
                <a:latin typeface="Gill Sans Ultra Bold Condensed" panose="020B0A060201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um túnel profundo</a:t>
            </a:r>
            <a:endParaRPr lang="pt-BR" sz="2000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r>
              <a:rPr lang="pt-BR" sz="3600" dirty="0">
                <a:solidFill>
                  <a:srgbClr val="5A5A5A"/>
                </a:solidFill>
                <a:latin typeface="Gill Sans Ultra Bold Condensed" panose="020B0A060201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2000" dirty="0">
              <a:solidFill>
                <a:srgbClr val="5A5A5A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15627">
            <a:off x="919766" y="1431467"/>
            <a:ext cx="5694790" cy="426559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5" name="Rectangle 33">
            <a:extLst>
              <a:ext uri="{FF2B5EF4-FFF2-40B4-BE49-F238E27FC236}">
                <a16:creationId xmlns:a16="http://schemas.microsoft.com/office/drawing/2014/main" id="{BF2115A8-B67E-40E0-B002-549A1D6CBB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ED7D31">
                <a:lumMod val="40000"/>
                <a:lumOff val="6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617829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5000">
        <p15:prstTrans prst="wind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6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456040" y="2060848"/>
            <a:ext cx="512074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0" algn="ctr">
              <a:spcAft>
                <a:spcPts val="0"/>
              </a:spcAft>
            </a:pPr>
            <a:r>
              <a:rPr lang="pt-BR" sz="3600" dirty="0">
                <a:solidFill>
                  <a:srgbClr val="5A5A5A"/>
                </a:solidFill>
                <a:latin typeface="Gill Sans Ultra Bold Condensed" panose="020B0A060201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Lá dentro da casinha</a:t>
            </a:r>
            <a:endParaRPr lang="pt-BR" sz="2000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endParaRPr lang="pt-BR" sz="3600" dirty="0">
              <a:solidFill>
                <a:srgbClr val="5A5A5A"/>
              </a:solidFill>
              <a:latin typeface="Gill Sans Ultra Bold Condensed" panose="020B0A06020104020203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r>
              <a:rPr lang="pt-BR" sz="3600" dirty="0">
                <a:solidFill>
                  <a:srgbClr val="5A5A5A"/>
                </a:solidFill>
                <a:latin typeface="Gill Sans Ultra Bold Condensed" panose="020B0A060201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Fiz a minha caminha</a:t>
            </a:r>
            <a:endParaRPr lang="pt-BR" sz="2000" dirty="0">
              <a:solidFill>
                <a:srgbClr val="5A5A5A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54222">
            <a:off x="1219823" y="1456840"/>
            <a:ext cx="6388495" cy="434862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4" name="Rectangle 33">
            <a:extLst>
              <a:ext uri="{FF2B5EF4-FFF2-40B4-BE49-F238E27FC236}">
                <a16:creationId xmlns:a16="http://schemas.microsoft.com/office/drawing/2014/main" id="{C5B27C14-630D-4691-B5E7-539A1B795B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ED7D31">
                <a:lumMod val="40000"/>
                <a:lumOff val="6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516103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0000">
        <p15:prstTrans prst="wind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6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096000" y="1556792"/>
            <a:ext cx="460851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0" algn="ctr">
              <a:spcAft>
                <a:spcPts val="0"/>
              </a:spcAft>
            </a:pPr>
            <a:r>
              <a:rPr lang="pt-BR" sz="4000" dirty="0">
                <a:solidFill>
                  <a:srgbClr val="5A5A5A"/>
                </a:solidFill>
                <a:latin typeface="Gill Sans Ultra Bold Condensed" panose="020B0A060201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Cresci protegido</a:t>
            </a:r>
            <a:endParaRPr lang="pt-BR" sz="2400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endParaRPr lang="pt-BR" sz="4000" dirty="0">
              <a:solidFill>
                <a:srgbClr val="5A5A5A"/>
              </a:solidFill>
              <a:latin typeface="Gill Sans Ultra Bold Condensed" panose="020B0A06020104020203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r>
              <a:rPr lang="pt-BR" sz="4000" dirty="0">
                <a:solidFill>
                  <a:srgbClr val="5A5A5A"/>
                </a:solidFill>
                <a:latin typeface="Gill Sans Ultra Bold Condensed" panose="020B0A060201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Desde que fui concebido</a:t>
            </a:r>
            <a:endParaRPr lang="pt-BR" sz="2400" dirty="0">
              <a:solidFill>
                <a:srgbClr val="5A5A5A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63207">
            <a:off x="1610750" y="2204106"/>
            <a:ext cx="4005098" cy="389617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4" name="Rectangle 33">
            <a:extLst>
              <a:ext uri="{FF2B5EF4-FFF2-40B4-BE49-F238E27FC236}">
                <a16:creationId xmlns:a16="http://schemas.microsoft.com/office/drawing/2014/main" id="{E7D1D00F-17C7-4B46-8D86-5F1E1AFF1A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ED7D31">
                <a:lumMod val="40000"/>
                <a:lumOff val="6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220285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0000">
        <p15:prstTrans prst="wind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6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096000" y="1700808"/>
            <a:ext cx="446449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0" algn="ctr">
              <a:spcAft>
                <a:spcPts val="0"/>
              </a:spcAft>
            </a:pPr>
            <a:r>
              <a:rPr lang="pt-BR" sz="3200" dirty="0">
                <a:solidFill>
                  <a:srgbClr val="5A5A5A"/>
                </a:solidFill>
                <a:latin typeface="Gill Sans Ultra Bold Condensed" panose="020B0A060201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Estive na bolsa de águas escuras</a:t>
            </a:r>
            <a:endParaRPr lang="pt-BR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endParaRPr lang="pt-BR" sz="3200" dirty="0">
              <a:solidFill>
                <a:srgbClr val="5A5A5A"/>
              </a:solidFill>
              <a:latin typeface="Gill Sans Ultra Bold Condensed" panose="020B0A06020104020203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r>
              <a:rPr lang="pt-BR" sz="3200" dirty="0">
                <a:solidFill>
                  <a:srgbClr val="5A5A5A"/>
                </a:solidFill>
                <a:latin typeface="Gill Sans Ultra Bold Condensed" panose="020B0A060201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Querendo ver a luz brilhar</a:t>
            </a:r>
            <a:endParaRPr lang="pt-BR" dirty="0">
              <a:solidFill>
                <a:srgbClr val="5A5A5A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24984">
            <a:off x="1060340" y="1188199"/>
            <a:ext cx="5764430" cy="429675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5" name="Rectangle 33">
            <a:extLst>
              <a:ext uri="{FF2B5EF4-FFF2-40B4-BE49-F238E27FC236}">
                <a16:creationId xmlns:a16="http://schemas.microsoft.com/office/drawing/2014/main" id="{623F4166-2E1A-4722-890C-F0E54DA292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7" y="26715"/>
            <a:ext cx="12192000" cy="6858000"/>
          </a:xfrm>
          <a:prstGeom prst="rect">
            <a:avLst/>
          </a:prstGeom>
          <a:noFill/>
          <a:ln w="76200">
            <a:solidFill>
              <a:srgbClr val="ED7D31">
                <a:lumMod val="40000"/>
                <a:lumOff val="6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856083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0000">
        <p15:prstTrans prst="fallOver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6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076925" y="975227"/>
            <a:ext cx="496855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0" algn="ctr">
              <a:spcAft>
                <a:spcPts val="0"/>
              </a:spcAft>
            </a:pPr>
            <a:r>
              <a:rPr lang="pt-BR" sz="3200" dirty="0">
                <a:solidFill>
                  <a:srgbClr val="5A5A5A"/>
                </a:solidFill>
                <a:latin typeface="Gill Sans Ultra Bold Condensed" panose="020B0A060201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Cheguei enxergando este mundo...</a:t>
            </a:r>
            <a:endParaRPr lang="pt-BR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endParaRPr lang="pt-BR" sz="3200" dirty="0">
              <a:solidFill>
                <a:srgbClr val="5A5A5A"/>
              </a:solidFill>
              <a:latin typeface="Gill Sans Ultra Bold Condensed" panose="020B0A06020104020203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r>
              <a:rPr lang="pt-BR" sz="3200" dirty="0">
                <a:solidFill>
                  <a:srgbClr val="5A5A5A"/>
                </a:solidFill>
                <a:latin typeface="Gill Sans Ultra Bold Condensed" panose="020B0A060201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Sentindo emoções... </a:t>
            </a:r>
          </a:p>
          <a:p>
            <a:pPr marL="1371600" algn="ctr">
              <a:spcAft>
                <a:spcPts val="0"/>
              </a:spcAft>
            </a:pPr>
            <a:endParaRPr lang="pt-BR" sz="3200" dirty="0">
              <a:solidFill>
                <a:srgbClr val="5A5A5A"/>
              </a:solidFill>
              <a:latin typeface="Gill Sans Ultra Bold Condensed" panose="020B0A06020104020203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r>
              <a:rPr lang="pt-BR" sz="3200" dirty="0">
                <a:solidFill>
                  <a:srgbClr val="5A5A5A"/>
                </a:solidFill>
                <a:latin typeface="Gill Sans Ultra Bold Condensed" panose="020B0A060201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 bondade...e </a:t>
            </a:r>
          </a:p>
          <a:p>
            <a:pPr marL="1371600" algn="ctr">
              <a:spcAft>
                <a:spcPts val="0"/>
              </a:spcAft>
            </a:pPr>
            <a:endParaRPr lang="pt-BR" sz="3200" dirty="0">
              <a:solidFill>
                <a:srgbClr val="5A5A5A"/>
              </a:solidFill>
              <a:latin typeface="Gill Sans Ultra Bold Condensed" panose="020B0A06020104020203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r>
              <a:rPr lang="pt-BR" sz="3200" dirty="0">
                <a:solidFill>
                  <a:srgbClr val="5A5A5A"/>
                </a:solidFill>
                <a:latin typeface="Gill Sans Ultra Bold Condensed" panose="020B0A060201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alegria...</a:t>
            </a:r>
            <a:endParaRPr lang="pt-BR" dirty="0">
              <a:solidFill>
                <a:srgbClr val="5A5A5A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8839">
            <a:off x="978840" y="1192909"/>
            <a:ext cx="4706922" cy="447218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  <a:softEdge rad="63500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4" name="Rectangle 33">
            <a:extLst>
              <a:ext uri="{FF2B5EF4-FFF2-40B4-BE49-F238E27FC236}">
                <a16:creationId xmlns:a16="http://schemas.microsoft.com/office/drawing/2014/main" id="{9FEDB600-8E4E-4367-A837-4406CC8F21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ED7D31">
                <a:lumMod val="40000"/>
                <a:lumOff val="6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48646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0000">
        <p15:prstTrans prst="fallOver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67407" y="1547375"/>
            <a:ext cx="4368503" cy="3653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sz="159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pt-BR" sz="212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pt-BR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&amp; MONTAGEM  </a:t>
            </a:r>
            <a:endParaRPr lang="pt-BR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pt-BR" sz="955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</a:t>
            </a:r>
            <a:r>
              <a:rPr lang="pt-BR" sz="4244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uhaus 93" panose="04030905020B02020C02" pitchFamily="82" charset="0"/>
                <a:cs typeface="David" panose="020E0502060401010101" pitchFamily="34" charset="-79"/>
              </a:rPr>
              <a:t>ENDRAMINI</a:t>
            </a:r>
            <a:r>
              <a:rPr lang="pt-BR" sz="212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199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</a:t>
            </a:r>
            <a:endParaRPr lang="pt-BR" sz="24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Arquivo Pessoal &amp; Internet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u="sng" spc="398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MúsicadeEncerramento</a:t>
            </a:r>
            <a:endParaRPr lang="pt-BR" sz="2400" b="1" u="sng" spc="398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Tonight I </a:t>
            </a:r>
            <a:r>
              <a:rPr lang="pt-BR" sz="2400" b="1" dirty="0" err="1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Celebrate</a:t>
            </a:r>
            <a:r>
              <a:rPr lang="pt-BR" sz="2400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400" b="1" dirty="0" err="1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My</a:t>
            </a:r>
            <a:r>
              <a:rPr lang="pt-BR" sz="2400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Love</a:t>
            </a:r>
          </a:p>
        </p:txBody>
      </p:sp>
      <p:sp>
        <p:nvSpPr>
          <p:cNvPr id="6" name="Retângulo 5"/>
          <p:cNvSpPr/>
          <p:nvPr/>
        </p:nvSpPr>
        <p:spPr>
          <a:xfrm>
            <a:off x="332260" y="5547563"/>
            <a:ext cx="5403700" cy="1123384"/>
          </a:xfrm>
          <a:prstGeom prst="rect">
            <a:avLst/>
          </a:prstGeom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4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http://vendraminiletras.blogspot.com/</a:t>
            </a:r>
            <a:endParaRPr lang="pt-BR" sz="140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dirty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1212637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REGIÃO.</a:t>
            </a:r>
          </a:p>
          <a:p>
            <a:pPr algn="ctr"/>
            <a:r>
              <a:rPr lang="pt-BR" sz="1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 ACADÊMICO  28</a:t>
            </a:r>
            <a:r>
              <a:rPr lang="pt-BR" sz="7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.</a:t>
            </a: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32271" y="18152"/>
            <a:ext cx="12127462" cy="6821699"/>
            <a:chOff x="0" y="0"/>
            <a:chExt cx="9144000" cy="6991350"/>
          </a:xfrm>
          <a:solidFill>
            <a:srgbClr val="FFFF00"/>
          </a:solidFill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3" name="CaixaDeTexto 2"/>
          <p:cNvSpPr txBox="1"/>
          <p:nvPr/>
        </p:nvSpPr>
        <p:spPr>
          <a:xfrm>
            <a:off x="1965775" y="2324262"/>
            <a:ext cx="3156814" cy="5821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183" dirty="0">
                <a:solidFill>
                  <a:srgbClr val="FFFF00"/>
                </a:solidFill>
                <a:latin typeface="Kristen ITC" panose="03050502040202030202" pitchFamily="66" charset="0"/>
                <a:cs typeface="David" panose="020E0502060401010101"/>
              </a:rPr>
              <a:t>TONINHO</a:t>
            </a:r>
            <a:r>
              <a:rPr lang="pt-BR" sz="3183" dirty="0">
                <a:solidFill>
                  <a:srgbClr val="FF0000"/>
                </a:solidFill>
                <a:latin typeface="Kristen ITC" panose="03050502040202030202" pitchFamily="66" charset="0"/>
                <a:cs typeface="David" panose="020E0502060401010101"/>
              </a:rPr>
              <a:t>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302469"/>
            <a:ext cx="2040260" cy="1530194"/>
          </a:xfrm>
          <a:prstGeom prst="roundRect">
            <a:avLst>
              <a:gd name="adj" fmla="val 16667"/>
            </a:avLst>
          </a:prstGeom>
          <a:ln w="57150">
            <a:solidFill>
              <a:srgbClr val="92D05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bliqueTopLeft"/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89434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4000">
        <p14:window dir="vert"/>
        <p:sndAc>
          <p:stSnd loop="1">
            <p:snd r:embed="rId3" name="4-Tonight I Celebrate My Love.wav"/>
          </p:stSnd>
        </p:sndAc>
      </p:transition>
    </mc:Choice>
    <mc:Fallback>
      <p:transition spd="slow" advClick="0" advTm="174000">
        <p:fade/>
        <p:sndAc>
          <p:stSnd loop="1">
            <p:snd r:embed="rId3" name="4-Tonight I Celebrate My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75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7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7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5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7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7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9250"/>
                            </p:stCondLst>
                            <p:childTnLst>
                              <p:par>
                                <p:cTn id="4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37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7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3000"/>
                            </p:stCondLst>
                            <p:childTnLst>
                              <p:par>
                                <p:cTn id="4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4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Trilha de Vapor">
  <a:themeElements>
    <a:clrScheme name="Trilha de Vapor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Trilha de Vapor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rilha de Vapor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ppt/theme/theme2.xml><?xml version="1.0" encoding="utf-8"?>
<a:theme xmlns:a="http://schemas.openxmlformats.org/drawingml/2006/main" name="1_Trilha de Vapor">
  <a:themeElements>
    <a:clrScheme name="Amarelo Verde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Trilha de Vapor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rilha de Vapor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ppt/theme/theme3.xml><?xml version="1.0" encoding="utf-8"?>
<a:theme xmlns:a="http://schemas.openxmlformats.org/drawingml/2006/main" name="3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SEMENTE DA VIDA</Template>
  <TotalTime>69</TotalTime>
  <Words>249</Words>
  <Application>Microsoft Office PowerPoint</Application>
  <PresentationFormat>Widescreen</PresentationFormat>
  <Paragraphs>58</Paragraphs>
  <Slides>9</Slides>
  <Notes>8</Notes>
  <HiddenSlides>0</HiddenSlides>
  <MMClips>0</MMClips>
  <ScaleCrop>false</ScaleCrop>
  <HeadingPairs>
    <vt:vector size="6" baseType="variant">
      <vt:variant>
        <vt:lpstr>Fontes usadas</vt:lpstr>
      </vt:variant>
      <vt:variant>
        <vt:i4>15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9</vt:i4>
      </vt:variant>
    </vt:vector>
  </HeadingPairs>
  <TitlesOfParts>
    <vt:vector size="27" baseType="lpstr">
      <vt:lpstr>Aharoni</vt:lpstr>
      <vt:lpstr>arial</vt:lpstr>
      <vt:lpstr>arial</vt:lpstr>
      <vt:lpstr>Arial Black</vt:lpstr>
      <vt:lpstr>Bauhaus 93</vt:lpstr>
      <vt:lpstr>Britannic Bold</vt:lpstr>
      <vt:lpstr>Calibri</vt:lpstr>
      <vt:lpstr>Cambria</vt:lpstr>
      <vt:lpstr>Century Gothic</vt:lpstr>
      <vt:lpstr>David</vt:lpstr>
      <vt:lpstr>Gill Sans Ultra Bold Condensed</vt:lpstr>
      <vt:lpstr>Kristen ITC</vt:lpstr>
      <vt:lpstr>Maiandra GD</vt:lpstr>
      <vt:lpstr>Matura MT Script Capitals</vt:lpstr>
      <vt:lpstr>Wingdings 2</vt:lpstr>
      <vt:lpstr>Trilha de Vapor</vt:lpstr>
      <vt:lpstr>1_Trilha de Vapor</vt:lpstr>
      <vt:lpstr>3_Viagem</vt:lpstr>
      <vt:lpstr>Apresentação do PowerPoint</vt:lpstr>
      <vt:lpstr>   o início da vida é o tema que se faz mais presente no pensamento humano. A curiosidade especulativa e científica tem-se interessado por discorrer sobre como se iniciou a vida em geral, particularmente os da vida humana.    Tanto o início quanto o fim da vida humana requerem conceitos do que são a vida.   os conflitos em torno do começo da vida têm sido objeto de uma preocupação pública mais permanente 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2021-08-25T17:41:06Z</dcterms:created>
  <dcterms:modified xsi:type="dcterms:W3CDTF">2021-08-25T18:50:56Z</dcterms:modified>
  <cp:contentStatus/>
</cp:coreProperties>
</file>