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  <p:sldMasterId id="2147483744" r:id="rId3"/>
  </p:sldMasterIdLst>
  <p:notesMasterIdLst>
    <p:notesMasterId r:id="rId14"/>
  </p:notesMasterIdLst>
  <p:sldIdLst>
    <p:sldId id="262" r:id="rId4"/>
    <p:sldId id="261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63" r:id="rId1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EDEE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5" d="100"/>
          <a:sy n="85" d="100"/>
        </p:scale>
        <p:origin x="5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FFF6AA-EFB4-4FED-B47E-AD7D9773DF76}" type="datetimeFigureOut">
              <a:rPr lang="pt-BR" smtClean="0"/>
              <a:t>19/07/2023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F221A4-9BC1-4F22-904F-2BE22F6B4B3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45291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05493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>
            <a:grpSpLocks/>
          </p:cNvGrpSpPr>
          <p:nvPr/>
        </p:nvGrpSpPr>
        <p:grpSpPr bwMode="auto">
          <a:xfrm>
            <a:off x="4234" y="4267200"/>
            <a:ext cx="12187767" cy="2590800"/>
            <a:chOff x="2" y="2688"/>
            <a:chExt cx="5758" cy="1632"/>
          </a:xfrm>
        </p:grpSpPr>
        <p:sp>
          <p:nvSpPr>
            <p:cNvPr id="5123" name="Freeform 3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5740 w 5740"/>
                <a:gd name="T1" fmla="*/ 4316 h 4316"/>
                <a:gd name="T2" fmla="*/ 0 w 5740"/>
                <a:gd name="T3" fmla="*/ 4316 h 4316"/>
                <a:gd name="T4" fmla="*/ 0 w 5740"/>
                <a:gd name="T5" fmla="*/ 0 h 4316"/>
                <a:gd name="T6" fmla="*/ 5740 w 5740"/>
                <a:gd name="T7" fmla="*/ 0 h 4316"/>
                <a:gd name="T8" fmla="*/ 5740 w 5740"/>
                <a:gd name="T9" fmla="*/ 4316 h 4316"/>
                <a:gd name="T10" fmla="*/ 5740 w 5740"/>
                <a:gd name="T11" fmla="*/ 4316 h 4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grpSp>
          <p:nvGrpSpPr>
            <p:cNvPr id="5124" name="Group 4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5125" name="Oval 5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26" name="Oval 6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27" name="Oval 7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28" name="Oval 8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29" name="Oval 9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30" name="Freeform 10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>
                  <a:gd name="T0" fmla="*/ 376 w 382"/>
                  <a:gd name="T1" fmla="*/ 12 h 161"/>
                  <a:gd name="T2" fmla="*/ 257 w 382"/>
                  <a:gd name="T3" fmla="*/ 24 h 161"/>
                  <a:gd name="T4" fmla="*/ 149 w 382"/>
                  <a:gd name="T5" fmla="*/ 54 h 161"/>
                  <a:gd name="T6" fmla="*/ 101 w 382"/>
                  <a:gd name="T7" fmla="*/ 77 h 161"/>
                  <a:gd name="T8" fmla="*/ 59 w 382"/>
                  <a:gd name="T9" fmla="*/ 101 h 161"/>
                  <a:gd name="T10" fmla="*/ 24 w 382"/>
                  <a:gd name="T11" fmla="*/ 131 h 161"/>
                  <a:gd name="T12" fmla="*/ 0 w 382"/>
                  <a:gd name="T13" fmla="*/ 161 h 161"/>
                  <a:gd name="T14" fmla="*/ 0 w 382"/>
                  <a:gd name="T15" fmla="*/ 137 h 161"/>
                  <a:gd name="T16" fmla="*/ 29 w 382"/>
                  <a:gd name="T17" fmla="*/ 107 h 161"/>
                  <a:gd name="T18" fmla="*/ 65 w 382"/>
                  <a:gd name="T19" fmla="*/ 83 h 161"/>
                  <a:gd name="T20" fmla="*/ 155 w 382"/>
                  <a:gd name="T21" fmla="*/ 36 h 161"/>
                  <a:gd name="T22" fmla="*/ 257 w 382"/>
                  <a:gd name="T23" fmla="*/ 12 h 161"/>
                  <a:gd name="T24" fmla="*/ 376 w 382"/>
                  <a:gd name="T25" fmla="*/ 0 h 161"/>
                  <a:gd name="T26" fmla="*/ 376 w 382"/>
                  <a:gd name="T27" fmla="*/ 0 h 161"/>
                  <a:gd name="T28" fmla="*/ 382 w 382"/>
                  <a:gd name="T29" fmla="*/ 0 h 161"/>
                  <a:gd name="T30" fmla="*/ 382 w 382"/>
                  <a:gd name="T31" fmla="*/ 12 h 161"/>
                  <a:gd name="T32" fmla="*/ 376 w 382"/>
                  <a:gd name="T33" fmla="*/ 12 h 161"/>
                  <a:gd name="T34" fmla="*/ 376 w 382"/>
                  <a:gd name="T35" fmla="*/ 12 h 161"/>
                  <a:gd name="T36" fmla="*/ 376 w 382"/>
                  <a:gd name="T37" fmla="*/ 12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31" name="Freeform 11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>
                  <a:gd name="T0" fmla="*/ 257 w 443"/>
                  <a:gd name="T1" fmla="*/ 54 h 66"/>
                  <a:gd name="T2" fmla="*/ 353 w 443"/>
                  <a:gd name="T3" fmla="*/ 48 h 66"/>
                  <a:gd name="T4" fmla="*/ 443 w 443"/>
                  <a:gd name="T5" fmla="*/ 24 h 66"/>
                  <a:gd name="T6" fmla="*/ 443 w 443"/>
                  <a:gd name="T7" fmla="*/ 36 h 66"/>
                  <a:gd name="T8" fmla="*/ 353 w 443"/>
                  <a:gd name="T9" fmla="*/ 60 h 66"/>
                  <a:gd name="T10" fmla="*/ 257 w 443"/>
                  <a:gd name="T11" fmla="*/ 66 h 66"/>
                  <a:gd name="T12" fmla="*/ 186 w 443"/>
                  <a:gd name="T13" fmla="*/ 60 h 66"/>
                  <a:gd name="T14" fmla="*/ 120 w 443"/>
                  <a:gd name="T15" fmla="*/ 48 h 66"/>
                  <a:gd name="T16" fmla="*/ 60 w 443"/>
                  <a:gd name="T17" fmla="*/ 36 h 66"/>
                  <a:gd name="T18" fmla="*/ 0 w 443"/>
                  <a:gd name="T19" fmla="*/ 12 h 66"/>
                  <a:gd name="T20" fmla="*/ 0 w 443"/>
                  <a:gd name="T21" fmla="*/ 0 h 66"/>
                  <a:gd name="T22" fmla="*/ 54 w 443"/>
                  <a:gd name="T23" fmla="*/ 24 h 66"/>
                  <a:gd name="T24" fmla="*/ 120 w 443"/>
                  <a:gd name="T25" fmla="*/ 36 h 66"/>
                  <a:gd name="T26" fmla="*/ 186 w 443"/>
                  <a:gd name="T27" fmla="*/ 48 h 66"/>
                  <a:gd name="T28" fmla="*/ 257 w 443"/>
                  <a:gd name="T29" fmla="*/ 54 h 66"/>
                  <a:gd name="T30" fmla="*/ 257 w 443"/>
                  <a:gd name="T31" fmla="*/ 5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32" name="Freeform 12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>
                  <a:gd name="T0" fmla="*/ 12 w 89"/>
                  <a:gd name="T1" fmla="*/ 66 h 216"/>
                  <a:gd name="T2" fmla="*/ 18 w 89"/>
                  <a:gd name="T3" fmla="*/ 108 h 216"/>
                  <a:gd name="T4" fmla="*/ 36 w 89"/>
                  <a:gd name="T5" fmla="*/ 144 h 216"/>
                  <a:gd name="T6" fmla="*/ 60 w 89"/>
                  <a:gd name="T7" fmla="*/ 180 h 216"/>
                  <a:gd name="T8" fmla="*/ 89 w 89"/>
                  <a:gd name="T9" fmla="*/ 216 h 216"/>
                  <a:gd name="T10" fmla="*/ 72 w 89"/>
                  <a:gd name="T11" fmla="*/ 216 h 216"/>
                  <a:gd name="T12" fmla="*/ 42 w 89"/>
                  <a:gd name="T13" fmla="*/ 180 h 216"/>
                  <a:gd name="T14" fmla="*/ 18 w 89"/>
                  <a:gd name="T15" fmla="*/ 144 h 216"/>
                  <a:gd name="T16" fmla="*/ 6 w 89"/>
                  <a:gd name="T17" fmla="*/ 108 h 216"/>
                  <a:gd name="T18" fmla="*/ 0 w 89"/>
                  <a:gd name="T19" fmla="*/ 66 h 216"/>
                  <a:gd name="T20" fmla="*/ 0 w 89"/>
                  <a:gd name="T21" fmla="*/ 30 h 216"/>
                  <a:gd name="T22" fmla="*/ 12 w 89"/>
                  <a:gd name="T23" fmla="*/ 0 h 216"/>
                  <a:gd name="T24" fmla="*/ 30 w 89"/>
                  <a:gd name="T25" fmla="*/ 0 h 216"/>
                  <a:gd name="T26" fmla="*/ 18 w 89"/>
                  <a:gd name="T27" fmla="*/ 30 h 216"/>
                  <a:gd name="T28" fmla="*/ 12 w 89"/>
                  <a:gd name="T29" fmla="*/ 66 h 216"/>
                  <a:gd name="T30" fmla="*/ 12 w 89"/>
                  <a:gd name="T31" fmla="*/ 66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33" name="Freeform 13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>
                  <a:gd name="T0" fmla="*/ 382 w 747"/>
                  <a:gd name="T1" fmla="*/ 443 h 461"/>
                  <a:gd name="T2" fmla="*/ 311 w 747"/>
                  <a:gd name="T3" fmla="*/ 437 h 461"/>
                  <a:gd name="T4" fmla="*/ 245 w 747"/>
                  <a:gd name="T5" fmla="*/ 425 h 461"/>
                  <a:gd name="T6" fmla="*/ 185 w 747"/>
                  <a:gd name="T7" fmla="*/ 407 h 461"/>
                  <a:gd name="T8" fmla="*/ 131 w 747"/>
                  <a:gd name="T9" fmla="*/ 383 h 461"/>
                  <a:gd name="T10" fmla="*/ 83 w 747"/>
                  <a:gd name="T11" fmla="*/ 347 h 461"/>
                  <a:gd name="T12" fmla="*/ 53 w 747"/>
                  <a:gd name="T13" fmla="*/ 311 h 461"/>
                  <a:gd name="T14" fmla="*/ 30 w 747"/>
                  <a:gd name="T15" fmla="*/ 269 h 461"/>
                  <a:gd name="T16" fmla="*/ 24 w 747"/>
                  <a:gd name="T17" fmla="*/ 227 h 461"/>
                  <a:gd name="T18" fmla="*/ 30 w 747"/>
                  <a:gd name="T19" fmla="*/ 185 h 461"/>
                  <a:gd name="T20" fmla="*/ 53 w 747"/>
                  <a:gd name="T21" fmla="*/ 143 h 461"/>
                  <a:gd name="T22" fmla="*/ 83 w 747"/>
                  <a:gd name="T23" fmla="*/ 107 h 461"/>
                  <a:gd name="T24" fmla="*/ 131 w 747"/>
                  <a:gd name="T25" fmla="*/ 77 h 461"/>
                  <a:gd name="T26" fmla="*/ 185 w 747"/>
                  <a:gd name="T27" fmla="*/ 47 h 461"/>
                  <a:gd name="T28" fmla="*/ 245 w 747"/>
                  <a:gd name="T29" fmla="*/ 30 h 461"/>
                  <a:gd name="T30" fmla="*/ 311 w 747"/>
                  <a:gd name="T31" fmla="*/ 18 h 461"/>
                  <a:gd name="T32" fmla="*/ 382 w 747"/>
                  <a:gd name="T33" fmla="*/ 12 h 461"/>
                  <a:gd name="T34" fmla="*/ 478 w 747"/>
                  <a:gd name="T35" fmla="*/ 18 h 461"/>
                  <a:gd name="T36" fmla="*/ 562 w 747"/>
                  <a:gd name="T37" fmla="*/ 41 h 461"/>
                  <a:gd name="T38" fmla="*/ 562 w 747"/>
                  <a:gd name="T39" fmla="*/ 36 h 461"/>
                  <a:gd name="T40" fmla="*/ 562 w 747"/>
                  <a:gd name="T41" fmla="*/ 30 h 461"/>
                  <a:gd name="T42" fmla="*/ 478 w 747"/>
                  <a:gd name="T43" fmla="*/ 6 h 461"/>
                  <a:gd name="T44" fmla="*/ 382 w 747"/>
                  <a:gd name="T45" fmla="*/ 0 h 461"/>
                  <a:gd name="T46" fmla="*/ 305 w 747"/>
                  <a:gd name="T47" fmla="*/ 6 h 461"/>
                  <a:gd name="T48" fmla="*/ 233 w 747"/>
                  <a:gd name="T49" fmla="*/ 18 h 461"/>
                  <a:gd name="T50" fmla="*/ 167 w 747"/>
                  <a:gd name="T51" fmla="*/ 41 h 461"/>
                  <a:gd name="T52" fmla="*/ 113 w 747"/>
                  <a:gd name="T53" fmla="*/ 65 h 461"/>
                  <a:gd name="T54" fmla="*/ 65 w 747"/>
                  <a:gd name="T55" fmla="*/ 101 h 461"/>
                  <a:gd name="T56" fmla="*/ 30 w 747"/>
                  <a:gd name="T57" fmla="*/ 137 h 461"/>
                  <a:gd name="T58" fmla="*/ 6 w 747"/>
                  <a:gd name="T59" fmla="*/ 179 h 461"/>
                  <a:gd name="T60" fmla="*/ 0 w 747"/>
                  <a:gd name="T61" fmla="*/ 227 h 461"/>
                  <a:gd name="T62" fmla="*/ 6 w 747"/>
                  <a:gd name="T63" fmla="*/ 275 h 461"/>
                  <a:gd name="T64" fmla="*/ 30 w 747"/>
                  <a:gd name="T65" fmla="*/ 317 h 461"/>
                  <a:gd name="T66" fmla="*/ 65 w 747"/>
                  <a:gd name="T67" fmla="*/ 359 h 461"/>
                  <a:gd name="T68" fmla="*/ 113 w 747"/>
                  <a:gd name="T69" fmla="*/ 395 h 461"/>
                  <a:gd name="T70" fmla="*/ 167 w 747"/>
                  <a:gd name="T71" fmla="*/ 419 h 461"/>
                  <a:gd name="T72" fmla="*/ 233 w 747"/>
                  <a:gd name="T73" fmla="*/ 443 h 461"/>
                  <a:gd name="T74" fmla="*/ 305 w 747"/>
                  <a:gd name="T75" fmla="*/ 455 h 461"/>
                  <a:gd name="T76" fmla="*/ 382 w 747"/>
                  <a:gd name="T77" fmla="*/ 461 h 461"/>
                  <a:gd name="T78" fmla="*/ 448 w 747"/>
                  <a:gd name="T79" fmla="*/ 455 h 461"/>
                  <a:gd name="T80" fmla="*/ 508 w 747"/>
                  <a:gd name="T81" fmla="*/ 449 h 461"/>
                  <a:gd name="T82" fmla="*/ 609 w 747"/>
                  <a:gd name="T83" fmla="*/ 413 h 461"/>
                  <a:gd name="T84" fmla="*/ 657 w 747"/>
                  <a:gd name="T85" fmla="*/ 389 h 461"/>
                  <a:gd name="T86" fmla="*/ 693 w 747"/>
                  <a:gd name="T87" fmla="*/ 359 h 461"/>
                  <a:gd name="T88" fmla="*/ 723 w 747"/>
                  <a:gd name="T89" fmla="*/ 329 h 461"/>
                  <a:gd name="T90" fmla="*/ 747 w 747"/>
                  <a:gd name="T91" fmla="*/ 293 h 461"/>
                  <a:gd name="T92" fmla="*/ 741 w 747"/>
                  <a:gd name="T93" fmla="*/ 287 h 461"/>
                  <a:gd name="T94" fmla="*/ 729 w 747"/>
                  <a:gd name="T95" fmla="*/ 281 h 461"/>
                  <a:gd name="T96" fmla="*/ 711 w 747"/>
                  <a:gd name="T97" fmla="*/ 317 h 461"/>
                  <a:gd name="T98" fmla="*/ 681 w 747"/>
                  <a:gd name="T99" fmla="*/ 347 h 461"/>
                  <a:gd name="T100" fmla="*/ 645 w 747"/>
                  <a:gd name="T101" fmla="*/ 377 h 461"/>
                  <a:gd name="T102" fmla="*/ 604 w 747"/>
                  <a:gd name="T103" fmla="*/ 401 h 461"/>
                  <a:gd name="T104" fmla="*/ 502 w 747"/>
                  <a:gd name="T105" fmla="*/ 431 h 461"/>
                  <a:gd name="T106" fmla="*/ 442 w 747"/>
                  <a:gd name="T107" fmla="*/ 443 h 461"/>
                  <a:gd name="T108" fmla="*/ 382 w 747"/>
                  <a:gd name="T109" fmla="*/ 443 h 461"/>
                  <a:gd name="T110" fmla="*/ 382 w 747"/>
                  <a:gd name="T111" fmla="*/ 443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34" name="Freeform 14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>
                  <a:gd name="T0" fmla="*/ 0 w 96"/>
                  <a:gd name="T1" fmla="*/ 0 h 30"/>
                  <a:gd name="T2" fmla="*/ 0 w 96"/>
                  <a:gd name="T3" fmla="*/ 12 h 30"/>
                  <a:gd name="T4" fmla="*/ 48 w 96"/>
                  <a:gd name="T5" fmla="*/ 18 h 30"/>
                  <a:gd name="T6" fmla="*/ 96 w 96"/>
                  <a:gd name="T7" fmla="*/ 30 h 30"/>
                  <a:gd name="T8" fmla="*/ 96 w 96"/>
                  <a:gd name="T9" fmla="*/ 24 h 30"/>
                  <a:gd name="T10" fmla="*/ 96 w 96"/>
                  <a:gd name="T11" fmla="*/ 18 h 30"/>
                  <a:gd name="T12" fmla="*/ 48 w 96"/>
                  <a:gd name="T13" fmla="*/ 12 h 30"/>
                  <a:gd name="T14" fmla="*/ 0 w 96"/>
                  <a:gd name="T15" fmla="*/ 0 h 30"/>
                  <a:gd name="T16" fmla="*/ 0 w 96"/>
                  <a:gd name="T17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35" name="Oval 15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5136" name="Group 16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5137" name="Oval 17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38" name="Oval 18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39" name="Oval 19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40" name="Oval 20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41" name="Oval 21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42" name="Oval 22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43" name="Oval 23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44" name="Oval 24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45" name="Freeform 25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>
                  <a:gd name="T0" fmla="*/ 6 w 448"/>
                  <a:gd name="T1" fmla="*/ 6 h 186"/>
                  <a:gd name="T2" fmla="*/ 78 w 448"/>
                  <a:gd name="T3" fmla="*/ 12 h 186"/>
                  <a:gd name="T4" fmla="*/ 150 w 448"/>
                  <a:gd name="T5" fmla="*/ 18 h 186"/>
                  <a:gd name="T6" fmla="*/ 215 w 448"/>
                  <a:gd name="T7" fmla="*/ 36 h 186"/>
                  <a:gd name="T8" fmla="*/ 275 w 448"/>
                  <a:gd name="T9" fmla="*/ 60 h 186"/>
                  <a:gd name="T10" fmla="*/ 329 w 448"/>
                  <a:gd name="T11" fmla="*/ 84 h 186"/>
                  <a:gd name="T12" fmla="*/ 377 w 448"/>
                  <a:gd name="T13" fmla="*/ 114 h 186"/>
                  <a:gd name="T14" fmla="*/ 419 w 448"/>
                  <a:gd name="T15" fmla="*/ 150 h 186"/>
                  <a:gd name="T16" fmla="*/ 448 w 448"/>
                  <a:gd name="T17" fmla="*/ 186 h 186"/>
                  <a:gd name="T18" fmla="*/ 448 w 448"/>
                  <a:gd name="T19" fmla="*/ 162 h 186"/>
                  <a:gd name="T20" fmla="*/ 413 w 448"/>
                  <a:gd name="T21" fmla="*/ 126 h 186"/>
                  <a:gd name="T22" fmla="*/ 371 w 448"/>
                  <a:gd name="T23" fmla="*/ 96 h 186"/>
                  <a:gd name="T24" fmla="*/ 323 w 448"/>
                  <a:gd name="T25" fmla="*/ 66 h 186"/>
                  <a:gd name="T26" fmla="*/ 269 w 448"/>
                  <a:gd name="T27" fmla="*/ 48 h 186"/>
                  <a:gd name="T28" fmla="*/ 144 w 448"/>
                  <a:gd name="T29" fmla="*/ 12 h 186"/>
                  <a:gd name="T30" fmla="*/ 78 w 448"/>
                  <a:gd name="T31" fmla="*/ 6 h 186"/>
                  <a:gd name="T32" fmla="*/ 6 w 448"/>
                  <a:gd name="T33" fmla="*/ 0 h 186"/>
                  <a:gd name="T34" fmla="*/ 0 w 448"/>
                  <a:gd name="T35" fmla="*/ 0 h 186"/>
                  <a:gd name="T36" fmla="*/ 0 w 448"/>
                  <a:gd name="T37" fmla="*/ 0 h 186"/>
                  <a:gd name="T38" fmla="*/ 0 w 448"/>
                  <a:gd name="T39" fmla="*/ 6 h 186"/>
                  <a:gd name="T40" fmla="*/ 0 w 448"/>
                  <a:gd name="T41" fmla="*/ 6 h 186"/>
                  <a:gd name="T42" fmla="*/ 6 w 448"/>
                  <a:gd name="T43" fmla="*/ 6 h 186"/>
                  <a:gd name="T44" fmla="*/ 6 w 448"/>
                  <a:gd name="T45" fmla="*/ 6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46" name="Freeform 26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>
                  <a:gd name="T0" fmla="*/ 23 w 890"/>
                  <a:gd name="T1" fmla="*/ 276 h 462"/>
                  <a:gd name="T2" fmla="*/ 29 w 890"/>
                  <a:gd name="T3" fmla="*/ 222 h 462"/>
                  <a:gd name="T4" fmla="*/ 59 w 890"/>
                  <a:gd name="T5" fmla="*/ 174 h 462"/>
                  <a:gd name="T6" fmla="*/ 95 w 890"/>
                  <a:gd name="T7" fmla="*/ 132 h 462"/>
                  <a:gd name="T8" fmla="*/ 149 w 890"/>
                  <a:gd name="T9" fmla="*/ 96 h 462"/>
                  <a:gd name="T10" fmla="*/ 209 w 890"/>
                  <a:gd name="T11" fmla="*/ 60 h 462"/>
                  <a:gd name="T12" fmla="*/ 281 w 890"/>
                  <a:gd name="T13" fmla="*/ 36 h 462"/>
                  <a:gd name="T14" fmla="*/ 364 w 890"/>
                  <a:gd name="T15" fmla="*/ 24 h 462"/>
                  <a:gd name="T16" fmla="*/ 448 w 890"/>
                  <a:gd name="T17" fmla="*/ 18 h 462"/>
                  <a:gd name="T18" fmla="*/ 532 w 890"/>
                  <a:gd name="T19" fmla="*/ 24 h 462"/>
                  <a:gd name="T20" fmla="*/ 609 w 890"/>
                  <a:gd name="T21" fmla="*/ 36 h 462"/>
                  <a:gd name="T22" fmla="*/ 681 w 890"/>
                  <a:gd name="T23" fmla="*/ 60 h 462"/>
                  <a:gd name="T24" fmla="*/ 741 w 890"/>
                  <a:gd name="T25" fmla="*/ 96 h 462"/>
                  <a:gd name="T26" fmla="*/ 795 w 890"/>
                  <a:gd name="T27" fmla="*/ 132 h 462"/>
                  <a:gd name="T28" fmla="*/ 831 w 890"/>
                  <a:gd name="T29" fmla="*/ 174 h 462"/>
                  <a:gd name="T30" fmla="*/ 861 w 890"/>
                  <a:gd name="T31" fmla="*/ 222 h 462"/>
                  <a:gd name="T32" fmla="*/ 867 w 890"/>
                  <a:gd name="T33" fmla="*/ 276 h 462"/>
                  <a:gd name="T34" fmla="*/ 855 w 890"/>
                  <a:gd name="T35" fmla="*/ 330 h 462"/>
                  <a:gd name="T36" fmla="*/ 831 w 890"/>
                  <a:gd name="T37" fmla="*/ 378 h 462"/>
                  <a:gd name="T38" fmla="*/ 783 w 890"/>
                  <a:gd name="T39" fmla="*/ 426 h 462"/>
                  <a:gd name="T40" fmla="*/ 723 w 890"/>
                  <a:gd name="T41" fmla="*/ 462 h 462"/>
                  <a:gd name="T42" fmla="*/ 765 w 890"/>
                  <a:gd name="T43" fmla="*/ 462 h 462"/>
                  <a:gd name="T44" fmla="*/ 819 w 890"/>
                  <a:gd name="T45" fmla="*/ 426 h 462"/>
                  <a:gd name="T46" fmla="*/ 855 w 890"/>
                  <a:gd name="T47" fmla="*/ 378 h 462"/>
                  <a:gd name="T48" fmla="*/ 884 w 890"/>
                  <a:gd name="T49" fmla="*/ 330 h 462"/>
                  <a:gd name="T50" fmla="*/ 890 w 890"/>
                  <a:gd name="T51" fmla="*/ 276 h 462"/>
                  <a:gd name="T52" fmla="*/ 884 w 890"/>
                  <a:gd name="T53" fmla="*/ 222 h 462"/>
                  <a:gd name="T54" fmla="*/ 855 w 890"/>
                  <a:gd name="T55" fmla="*/ 168 h 462"/>
                  <a:gd name="T56" fmla="*/ 813 w 890"/>
                  <a:gd name="T57" fmla="*/ 120 h 462"/>
                  <a:gd name="T58" fmla="*/ 759 w 890"/>
                  <a:gd name="T59" fmla="*/ 84 h 462"/>
                  <a:gd name="T60" fmla="*/ 693 w 890"/>
                  <a:gd name="T61" fmla="*/ 48 h 462"/>
                  <a:gd name="T62" fmla="*/ 621 w 890"/>
                  <a:gd name="T63" fmla="*/ 24 h 462"/>
                  <a:gd name="T64" fmla="*/ 538 w 890"/>
                  <a:gd name="T65" fmla="*/ 6 h 462"/>
                  <a:gd name="T66" fmla="*/ 448 w 890"/>
                  <a:gd name="T67" fmla="*/ 0 h 462"/>
                  <a:gd name="T68" fmla="*/ 358 w 890"/>
                  <a:gd name="T69" fmla="*/ 6 h 462"/>
                  <a:gd name="T70" fmla="*/ 275 w 890"/>
                  <a:gd name="T71" fmla="*/ 24 h 462"/>
                  <a:gd name="T72" fmla="*/ 197 w 890"/>
                  <a:gd name="T73" fmla="*/ 48 h 462"/>
                  <a:gd name="T74" fmla="*/ 131 w 890"/>
                  <a:gd name="T75" fmla="*/ 84 h 462"/>
                  <a:gd name="T76" fmla="*/ 77 w 890"/>
                  <a:gd name="T77" fmla="*/ 120 h 462"/>
                  <a:gd name="T78" fmla="*/ 35 w 890"/>
                  <a:gd name="T79" fmla="*/ 168 h 462"/>
                  <a:gd name="T80" fmla="*/ 12 w 890"/>
                  <a:gd name="T81" fmla="*/ 222 h 462"/>
                  <a:gd name="T82" fmla="*/ 0 w 890"/>
                  <a:gd name="T83" fmla="*/ 276 h 462"/>
                  <a:gd name="T84" fmla="*/ 6 w 890"/>
                  <a:gd name="T85" fmla="*/ 330 h 462"/>
                  <a:gd name="T86" fmla="*/ 35 w 890"/>
                  <a:gd name="T87" fmla="*/ 378 h 462"/>
                  <a:gd name="T88" fmla="*/ 71 w 890"/>
                  <a:gd name="T89" fmla="*/ 426 h 462"/>
                  <a:gd name="T90" fmla="*/ 125 w 890"/>
                  <a:gd name="T91" fmla="*/ 462 h 462"/>
                  <a:gd name="T92" fmla="*/ 167 w 890"/>
                  <a:gd name="T93" fmla="*/ 462 h 462"/>
                  <a:gd name="T94" fmla="*/ 107 w 890"/>
                  <a:gd name="T95" fmla="*/ 426 h 462"/>
                  <a:gd name="T96" fmla="*/ 59 w 890"/>
                  <a:gd name="T97" fmla="*/ 378 h 462"/>
                  <a:gd name="T98" fmla="*/ 35 w 890"/>
                  <a:gd name="T99" fmla="*/ 330 h 462"/>
                  <a:gd name="T100" fmla="*/ 23 w 890"/>
                  <a:gd name="T101" fmla="*/ 276 h 462"/>
                  <a:gd name="T102" fmla="*/ 23 w 890"/>
                  <a:gd name="T103" fmla="*/ 276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47" name="Freeform 27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>
                  <a:gd name="T0" fmla="*/ 18 w 406"/>
                  <a:gd name="T1" fmla="*/ 300 h 486"/>
                  <a:gd name="T2" fmla="*/ 24 w 406"/>
                  <a:gd name="T3" fmla="*/ 246 h 486"/>
                  <a:gd name="T4" fmla="*/ 48 w 406"/>
                  <a:gd name="T5" fmla="*/ 198 h 486"/>
                  <a:gd name="T6" fmla="*/ 83 w 406"/>
                  <a:gd name="T7" fmla="*/ 150 h 486"/>
                  <a:gd name="T8" fmla="*/ 131 w 406"/>
                  <a:gd name="T9" fmla="*/ 108 h 486"/>
                  <a:gd name="T10" fmla="*/ 185 w 406"/>
                  <a:gd name="T11" fmla="*/ 72 h 486"/>
                  <a:gd name="T12" fmla="*/ 251 w 406"/>
                  <a:gd name="T13" fmla="*/ 42 h 486"/>
                  <a:gd name="T14" fmla="*/ 329 w 406"/>
                  <a:gd name="T15" fmla="*/ 24 h 486"/>
                  <a:gd name="T16" fmla="*/ 406 w 406"/>
                  <a:gd name="T17" fmla="*/ 6 h 486"/>
                  <a:gd name="T18" fmla="*/ 406 w 406"/>
                  <a:gd name="T19" fmla="*/ 0 h 486"/>
                  <a:gd name="T20" fmla="*/ 323 w 406"/>
                  <a:gd name="T21" fmla="*/ 12 h 486"/>
                  <a:gd name="T22" fmla="*/ 245 w 406"/>
                  <a:gd name="T23" fmla="*/ 36 h 486"/>
                  <a:gd name="T24" fmla="*/ 179 w 406"/>
                  <a:gd name="T25" fmla="*/ 66 h 486"/>
                  <a:gd name="T26" fmla="*/ 119 w 406"/>
                  <a:gd name="T27" fmla="*/ 102 h 486"/>
                  <a:gd name="T28" fmla="*/ 72 w 406"/>
                  <a:gd name="T29" fmla="*/ 144 h 486"/>
                  <a:gd name="T30" fmla="*/ 30 w 406"/>
                  <a:gd name="T31" fmla="*/ 192 h 486"/>
                  <a:gd name="T32" fmla="*/ 6 w 406"/>
                  <a:gd name="T33" fmla="*/ 246 h 486"/>
                  <a:gd name="T34" fmla="*/ 0 w 406"/>
                  <a:gd name="T35" fmla="*/ 300 h 486"/>
                  <a:gd name="T36" fmla="*/ 6 w 406"/>
                  <a:gd name="T37" fmla="*/ 348 h 486"/>
                  <a:gd name="T38" fmla="*/ 30 w 406"/>
                  <a:gd name="T39" fmla="*/ 396 h 486"/>
                  <a:gd name="T40" fmla="*/ 66 w 406"/>
                  <a:gd name="T41" fmla="*/ 444 h 486"/>
                  <a:gd name="T42" fmla="*/ 107 w 406"/>
                  <a:gd name="T43" fmla="*/ 486 h 486"/>
                  <a:gd name="T44" fmla="*/ 131 w 406"/>
                  <a:gd name="T45" fmla="*/ 486 h 486"/>
                  <a:gd name="T46" fmla="*/ 83 w 406"/>
                  <a:gd name="T47" fmla="*/ 450 h 486"/>
                  <a:gd name="T48" fmla="*/ 48 w 406"/>
                  <a:gd name="T49" fmla="*/ 402 h 486"/>
                  <a:gd name="T50" fmla="*/ 24 w 406"/>
                  <a:gd name="T51" fmla="*/ 354 h 486"/>
                  <a:gd name="T52" fmla="*/ 18 w 406"/>
                  <a:gd name="T53" fmla="*/ 300 h 486"/>
                  <a:gd name="T54" fmla="*/ 18 w 406"/>
                  <a:gd name="T55" fmla="*/ 300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48" name="Freeform 28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>
                  <a:gd name="T0" fmla="*/ 89 w 107"/>
                  <a:gd name="T1" fmla="*/ 84 h 252"/>
                  <a:gd name="T2" fmla="*/ 83 w 107"/>
                  <a:gd name="T3" fmla="*/ 132 h 252"/>
                  <a:gd name="T4" fmla="*/ 65 w 107"/>
                  <a:gd name="T5" fmla="*/ 174 h 252"/>
                  <a:gd name="T6" fmla="*/ 36 w 107"/>
                  <a:gd name="T7" fmla="*/ 216 h 252"/>
                  <a:gd name="T8" fmla="*/ 0 w 107"/>
                  <a:gd name="T9" fmla="*/ 252 h 252"/>
                  <a:gd name="T10" fmla="*/ 18 w 107"/>
                  <a:gd name="T11" fmla="*/ 252 h 252"/>
                  <a:gd name="T12" fmla="*/ 53 w 107"/>
                  <a:gd name="T13" fmla="*/ 216 h 252"/>
                  <a:gd name="T14" fmla="*/ 83 w 107"/>
                  <a:gd name="T15" fmla="*/ 174 h 252"/>
                  <a:gd name="T16" fmla="*/ 101 w 107"/>
                  <a:gd name="T17" fmla="*/ 132 h 252"/>
                  <a:gd name="T18" fmla="*/ 107 w 107"/>
                  <a:gd name="T19" fmla="*/ 84 h 252"/>
                  <a:gd name="T20" fmla="*/ 101 w 107"/>
                  <a:gd name="T21" fmla="*/ 42 h 252"/>
                  <a:gd name="T22" fmla="*/ 89 w 107"/>
                  <a:gd name="T23" fmla="*/ 0 h 252"/>
                  <a:gd name="T24" fmla="*/ 65 w 107"/>
                  <a:gd name="T25" fmla="*/ 0 h 252"/>
                  <a:gd name="T26" fmla="*/ 83 w 107"/>
                  <a:gd name="T27" fmla="*/ 42 h 252"/>
                  <a:gd name="T28" fmla="*/ 89 w 107"/>
                  <a:gd name="T29" fmla="*/ 84 h 252"/>
                  <a:gd name="T30" fmla="*/ 89 w 107"/>
                  <a:gd name="T31" fmla="*/ 84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49" name="Freeform 29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50" name="Freeform 30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51" name="Freeform 31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>
                  <a:gd name="T0" fmla="*/ 360 w 360"/>
                  <a:gd name="T1" fmla="*/ 365 h 563"/>
                  <a:gd name="T2" fmla="*/ 353 w 360"/>
                  <a:gd name="T3" fmla="*/ 305 h 563"/>
                  <a:gd name="T4" fmla="*/ 335 w 360"/>
                  <a:gd name="T5" fmla="*/ 251 h 563"/>
                  <a:gd name="T6" fmla="*/ 305 w 360"/>
                  <a:gd name="T7" fmla="*/ 204 h 563"/>
                  <a:gd name="T8" fmla="*/ 262 w 360"/>
                  <a:gd name="T9" fmla="*/ 156 h 563"/>
                  <a:gd name="T10" fmla="*/ 213 w 360"/>
                  <a:gd name="T11" fmla="*/ 108 h 563"/>
                  <a:gd name="T12" fmla="*/ 159 w 360"/>
                  <a:gd name="T13" fmla="*/ 66 h 563"/>
                  <a:gd name="T14" fmla="*/ 92 w 360"/>
                  <a:gd name="T15" fmla="*/ 30 h 563"/>
                  <a:gd name="T16" fmla="*/ 19 w 360"/>
                  <a:gd name="T17" fmla="*/ 0 h 563"/>
                  <a:gd name="T18" fmla="*/ 0 w 360"/>
                  <a:gd name="T19" fmla="*/ 12 h 563"/>
                  <a:gd name="T20" fmla="*/ 67 w 360"/>
                  <a:gd name="T21" fmla="*/ 42 h 563"/>
                  <a:gd name="T22" fmla="*/ 134 w 360"/>
                  <a:gd name="T23" fmla="*/ 78 h 563"/>
                  <a:gd name="T24" fmla="*/ 189 w 360"/>
                  <a:gd name="T25" fmla="*/ 114 h 563"/>
                  <a:gd name="T26" fmla="*/ 238 w 360"/>
                  <a:gd name="T27" fmla="*/ 162 h 563"/>
                  <a:gd name="T28" fmla="*/ 274 w 360"/>
                  <a:gd name="T29" fmla="*/ 210 h 563"/>
                  <a:gd name="T30" fmla="*/ 299 w 360"/>
                  <a:gd name="T31" fmla="*/ 257 h 563"/>
                  <a:gd name="T32" fmla="*/ 317 w 360"/>
                  <a:gd name="T33" fmla="*/ 311 h 563"/>
                  <a:gd name="T34" fmla="*/ 323 w 360"/>
                  <a:gd name="T35" fmla="*/ 365 h 563"/>
                  <a:gd name="T36" fmla="*/ 317 w 360"/>
                  <a:gd name="T37" fmla="*/ 419 h 563"/>
                  <a:gd name="T38" fmla="*/ 299 w 360"/>
                  <a:gd name="T39" fmla="*/ 467 h 563"/>
                  <a:gd name="T40" fmla="*/ 274 w 360"/>
                  <a:gd name="T41" fmla="*/ 515 h 563"/>
                  <a:gd name="T42" fmla="*/ 238 w 360"/>
                  <a:gd name="T43" fmla="*/ 563 h 563"/>
                  <a:gd name="T44" fmla="*/ 268 w 360"/>
                  <a:gd name="T45" fmla="*/ 563 h 563"/>
                  <a:gd name="T46" fmla="*/ 311 w 360"/>
                  <a:gd name="T47" fmla="*/ 515 h 563"/>
                  <a:gd name="T48" fmla="*/ 335 w 360"/>
                  <a:gd name="T49" fmla="*/ 467 h 563"/>
                  <a:gd name="T50" fmla="*/ 353 w 360"/>
                  <a:gd name="T51" fmla="*/ 419 h 563"/>
                  <a:gd name="T52" fmla="*/ 360 w 360"/>
                  <a:gd name="T53" fmla="*/ 365 h 563"/>
                  <a:gd name="T54" fmla="*/ 360 w 360"/>
                  <a:gd name="T55" fmla="*/ 365 h 5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52" name="Freeform 32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>
                  <a:gd name="T0" fmla="*/ 1053 w 1078"/>
                  <a:gd name="T1" fmla="*/ 425 h 425"/>
                  <a:gd name="T2" fmla="*/ 1078 w 1078"/>
                  <a:gd name="T3" fmla="*/ 419 h 425"/>
                  <a:gd name="T4" fmla="*/ 1066 w 1078"/>
                  <a:gd name="T5" fmla="*/ 377 h 425"/>
                  <a:gd name="T6" fmla="*/ 1047 w 1078"/>
                  <a:gd name="T7" fmla="*/ 336 h 425"/>
                  <a:gd name="T8" fmla="*/ 986 w 1078"/>
                  <a:gd name="T9" fmla="*/ 252 h 425"/>
                  <a:gd name="T10" fmla="*/ 907 w 1078"/>
                  <a:gd name="T11" fmla="*/ 180 h 425"/>
                  <a:gd name="T12" fmla="*/ 810 w 1078"/>
                  <a:gd name="T13" fmla="*/ 120 h 425"/>
                  <a:gd name="T14" fmla="*/ 694 w 1078"/>
                  <a:gd name="T15" fmla="*/ 72 h 425"/>
                  <a:gd name="T16" fmla="*/ 560 w 1078"/>
                  <a:gd name="T17" fmla="*/ 30 h 425"/>
                  <a:gd name="T18" fmla="*/ 420 w 1078"/>
                  <a:gd name="T19" fmla="*/ 6 h 425"/>
                  <a:gd name="T20" fmla="*/ 268 w 1078"/>
                  <a:gd name="T21" fmla="*/ 0 h 425"/>
                  <a:gd name="T22" fmla="*/ 134 w 1078"/>
                  <a:gd name="T23" fmla="*/ 6 h 425"/>
                  <a:gd name="T24" fmla="*/ 0 w 1078"/>
                  <a:gd name="T25" fmla="*/ 24 h 425"/>
                  <a:gd name="T26" fmla="*/ 12 w 1078"/>
                  <a:gd name="T27" fmla="*/ 36 h 425"/>
                  <a:gd name="T28" fmla="*/ 134 w 1078"/>
                  <a:gd name="T29" fmla="*/ 18 h 425"/>
                  <a:gd name="T30" fmla="*/ 268 w 1078"/>
                  <a:gd name="T31" fmla="*/ 12 h 425"/>
                  <a:gd name="T32" fmla="*/ 420 w 1078"/>
                  <a:gd name="T33" fmla="*/ 18 h 425"/>
                  <a:gd name="T34" fmla="*/ 554 w 1078"/>
                  <a:gd name="T35" fmla="*/ 42 h 425"/>
                  <a:gd name="T36" fmla="*/ 682 w 1078"/>
                  <a:gd name="T37" fmla="*/ 84 h 425"/>
                  <a:gd name="T38" fmla="*/ 798 w 1078"/>
                  <a:gd name="T39" fmla="*/ 132 h 425"/>
                  <a:gd name="T40" fmla="*/ 895 w 1078"/>
                  <a:gd name="T41" fmla="*/ 192 h 425"/>
                  <a:gd name="T42" fmla="*/ 968 w 1078"/>
                  <a:gd name="T43" fmla="*/ 264 h 425"/>
                  <a:gd name="T44" fmla="*/ 999 w 1078"/>
                  <a:gd name="T45" fmla="*/ 300 h 425"/>
                  <a:gd name="T46" fmla="*/ 1023 w 1078"/>
                  <a:gd name="T47" fmla="*/ 342 h 425"/>
                  <a:gd name="T48" fmla="*/ 1041 w 1078"/>
                  <a:gd name="T49" fmla="*/ 383 h 425"/>
                  <a:gd name="T50" fmla="*/ 1053 w 1078"/>
                  <a:gd name="T51" fmla="*/ 425 h 425"/>
                  <a:gd name="T52" fmla="*/ 1053 w 1078"/>
                  <a:gd name="T53" fmla="*/ 425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53" name="Freeform 33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>
                  <a:gd name="T0" fmla="*/ 0 w 98"/>
                  <a:gd name="T1" fmla="*/ 234 h 234"/>
                  <a:gd name="T2" fmla="*/ 25 w 98"/>
                  <a:gd name="T3" fmla="*/ 234 h 234"/>
                  <a:gd name="T4" fmla="*/ 55 w 98"/>
                  <a:gd name="T5" fmla="*/ 186 h 234"/>
                  <a:gd name="T6" fmla="*/ 80 w 98"/>
                  <a:gd name="T7" fmla="*/ 138 h 234"/>
                  <a:gd name="T8" fmla="*/ 92 w 98"/>
                  <a:gd name="T9" fmla="*/ 90 h 234"/>
                  <a:gd name="T10" fmla="*/ 98 w 98"/>
                  <a:gd name="T11" fmla="*/ 36 h 234"/>
                  <a:gd name="T12" fmla="*/ 98 w 98"/>
                  <a:gd name="T13" fmla="*/ 0 h 234"/>
                  <a:gd name="T14" fmla="*/ 74 w 98"/>
                  <a:gd name="T15" fmla="*/ 0 h 234"/>
                  <a:gd name="T16" fmla="*/ 74 w 98"/>
                  <a:gd name="T17" fmla="*/ 36 h 234"/>
                  <a:gd name="T18" fmla="*/ 67 w 98"/>
                  <a:gd name="T19" fmla="*/ 90 h 234"/>
                  <a:gd name="T20" fmla="*/ 55 w 98"/>
                  <a:gd name="T21" fmla="*/ 138 h 234"/>
                  <a:gd name="T22" fmla="*/ 31 w 98"/>
                  <a:gd name="T23" fmla="*/ 186 h 234"/>
                  <a:gd name="T24" fmla="*/ 0 w 98"/>
                  <a:gd name="T25" fmla="*/ 234 h 234"/>
                  <a:gd name="T26" fmla="*/ 0 w 98"/>
                  <a:gd name="T27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54" name="Freeform 34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5155" name="Group 35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5156" name="Freeform 36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>
                  <a:gd name="T0" fmla="*/ 484 w 1201"/>
                  <a:gd name="T1" fmla="*/ 6 h 731"/>
                  <a:gd name="T2" fmla="*/ 263 w 1201"/>
                  <a:gd name="T3" fmla="*/ 60 h 731"/>
                  <a:gd name="T4" fmla="*/ 101 w 1201"/>
                  <a:gd name="T5" fmla="*/ 162 h 731"/>
                  <a:gd name="T6" fmla="*/ 12 w 1201"/>
                  <a:gd name="T7" fmla="*/ 294 h 731"/>
                  <a:gd name="T8" fmla="*/ 0 w 1201"/>
                  <a:gd name="T9" fmla="*/ 366 h 731"/>
                  <a:gd name="T10" fmla="*/ 12 w 1201"/>
                  <a:gd name="T11" fmla="*/ 437 h 731"/>
                  <a:gd name="T12" fmla="*/ 101 w 1201"/>
                  <a:gd name="T13" fmla="*/ 569 h 731"/>
                  <a:gd name="T14" fmla="*/ 263 w 1201"/>
                  <a:gd name="T15" fmla="*/ 671 h 731"/>
                  <a:gd name="T16" fmla="*/ 484 w 1201"/>
                  <a:gd name="T17" fmla="*/ 725 h 731"/>
                  <a:gd name="T18" fmla="*/ 723 w 1201"/>
                  <a:gd name="T19" fmla="*/ 725 h 731"/>
                  <a:gd name="T20" fmla="*/ 938 w 1201"/>
                  <a:gd name="T21" fmla="*/ 671 h 731"/>
                  <a:gd name="T22" fmla="*/ 1100 w 1201"/>
                  <a:gd name="T23" fmla="*/ 569 h 731"/>
                  <a:gd name="T24" fmla="*/ 1189 w 1201"/>
                  <a:gd name="T25" fmla="*/ 437 h 731"/>
                  <a:gd name="T26" fmla="*/ 1201 w 1201"/>
                  <a:gd name="T27" fmla="*/ 366 h 731"/>
                  <a:gd name="T28" fmla="*/ 1189 w 1201"/>
                  <a:gd name="T29" fmla="*/ 294 h 731"/>
                  <a:gd name="T30" fmla="*/ 1100 w 1201"/>
                  <a:gd name="T31" fmla="*/ 162 h 731"/>
                  <a:gd name="T32" fmla="*/ 938 w 1201"/>
                  <a:gd name="T33" fmla="*/ 60 h 731"/>
                  <a:gd name="T34" fmla="*/ 723 w 1201"/>
                  <a:gd name="T35" fmla="*/ 6 h 731"/>
                  <a:gd name="T36" fmla="*/ 604 w 1201"/>
                  <a:gd name="T37" fmla="*/ 0 h 731"/>
                  <a:gd name="T38" fmla="*/ 490 w 1201"/>
                  <a:gd name="T39" fmla="*/ 701 h 731"/>
                  <a:gd name="T40" fmla="*/ 287 w 1201"/>
                  <a:gd name="T41" fmla="*/ 647 h 731"/>
                  <a:gd name="T42" fmla="*/ 131 w 1201"/>
                  <a:gd name="T43" fmla="*/ 557 h 731"/>
                  <a:gd name="T44" fmla="*/ 48 w 1201"/>
                  <a:gd name="T45" fmla="*/ 437 h 731"/>
                  <a:gd name="T46" fmla="*/ 36 w 1201"/>
                  <a:gd name="T47" fmla="*/ 366 h 731"/>
                  <a:gd name="T48" fmla="*/ 48 w 1201"/>
                  <a:gd name="T49" fmla="*/ 300 h 731"/>
                  <a:gd name="T50" fmla="*/ 131 w 1201"/>
                  <a:gd name="T51" fmla="*/ 174 h 731"/>
                  <a:gd name="T52" fmla="*/ 287 w 1201"/>
                  <a:gd name="T53" fmla="*/ 84 h 731"/>
                  <a:gd name="T54" fmla="*/ 490 w 1201"/>
                  <a:gd name="T55" fmla="*/ 30 h 731"/>
                  <a:gd name="T56" fmla="*/ 717 w 1201"/>
                  <a:gd name="T57" fmla="*/ 30 h 731"/>
                  <a:gd name="T58" fmla="*/ 920 w 1201"/>
                  <a:gd name="T59" fmla="*/ 84 h 731"/>
                  <a:gd name="T60" fmla="*/ 1070 w 1201"/>
                  <a:gd name="T61" fmla="*/ 174 h 731"/>
                  <a:gd name="T62" fmla="*/ 1153 w 1201"/>
                  <a:gd name="T63" fmla="*/ 300 h 731"/>
                  <a:gd name="T64" fmla="*/ 1153 w 1201"/>
                  <a:gd name="T65" fmla="*/ 437 h 731"/>
                  <a:gd name="T66" fmla="*/ 1070 w 1201"/>
                  <a:gd name="T67" fmla="*/ 557 h 731"/>
                  <a:gd name="T68" fmla="*/ 920 w 1201"/>
                  <a:gd name="T69" fmla="*/ 647 h 731"/>
                  <a:gd name="T70" fmla="*/ 717 w 1201"/>
                  <a:gd name="T71" fmla="*/ 701 h 731"/>
                  <a:gd name="T72" fmla="*/ 604 w 1201"/>
                  <a:gd name="T73" fmla="*/ 707 h 7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57" name="Freeform 37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>
                  <a:gd name="T0" fmla="*/ 24 w 544"/>
                  <a:gd name="T1" fmla="*/ 402 h 737"/>
                  <a:gd name="T2" fmla="*/ 36 w 544"/>
                  <a:gd name="T3" fmla="*/ 330 h 737"/>
                  <a:gd name="T4" fmla="*/ 66 w 544"/>
                  <a:gd name="T5" fmla="*/ 264 h 737"/>
                  <a:gd name="T6" fmla="*/ 108 w 544"/>
                  <a:gd name="T7" fmla="*/ 204 h 737"/>
                  <a:gd name="T8" fmla="*/ 173 w 544"/>
                  <a:gd name="T9" fmla="*/ 150 h 737"/>
                  <a:gd name="T10" fmla="*/ 251 w 544"/>
                  <a:gd name="T11" fmla="*/ 102 h 737"/>
                  <a:gd name="T12" fmla="*/ 335 w 544"/>
                  <a:gd name="T13" fmla="*/ 60 h 737"/>
                  <a:gd name="T14" fmla="*/ 436 w 544"/>
                  <a:gd name="T15" fmla="*/ 30 h 737"/>
                  <a:gd name="T16" fmla="*/ 544 w 544"/>
                  <a:gd name="T17" fmla="*/ 12 h 737"/>
                  <a:gd name="T18" fmla="*/ 544 w 544"/>
                  <a:gd name="T19" fmla="*/ 0 h 737"/>
                  <a:gd name="T20" fmla="*/ 430 w 544"/>
                  <a:gd name="T21" fmla="*/ 18 h 737"/>
                  <a:gd name="T22" fmla="*/ 329 w 544"/>
                  <a:gd name="T23" fmla="*/ 48 h 737"/>
                  <a:gd name="T24" fmla="*/ 233 w 544"/>
                  <a:gd name="T25" fmla="*/ 90 h 737"/>
                  <a:gd name="T26" fmla="*/ 155 w 544"/>
                  <a:gd name="T27" fmla="*/ 138 h 737"/>
                  <a:gd name="T28" fmla="*/ 90 w 544"/>
                  <a:gd name="T29" fmla="*/ 198 h 737"/>
                  <a:gd name="T30" fmla="*/ 42 w 544"/>
                  <a:gd name="T31" fmla="*/ 258 h 737"/>
                  <a:gd name="T32" fmla="*/ 12 w 544"/>
                  <a:gd name="T33" fmla="*/ 330 h 737"/>
                  <a:gd name="T34" fmla="*/ 0 w 544"/>
                  <a:gd name="T35" fmla="*/ 402 h 737"/>
                  <a:gd name="T36" fmla="*/ 6 w 544"/>
                  <a:gd name="T37" fmla="*/ 455 h 737"/>
                  <a:gd name="T38" fmla="*/ 18 w 544"/>
                  <a:gd name="T39" fmla="*/ 503 h 737"/>
                  <a:gd name="T40" fmla="*/ 42 w 544"/>
                  <a:gd name="T41" fmla="*/ 545 h 737"/>
                  <a:gd name="T42" fmla="*/ 78 w 544"/>
                  <a:gd name="T43" fmla="*/ 593 h 737"/>
                  <a:gd name="T44" fmla="*/ 114 w 544"/>
                  <a:gd name="T45" fmla="*/ 635 h 737"/>
                  <a:gd name="T46" fmla="*/ 161 w 544"/>
                  <a:gd name="T47" fmla="*/ 671 h 737"/>
                  <a:gd name="T48" fmla="*/ 221 w 544"/>
                  <a:gd name="T49" fmla="*/ 707 h 737"/>
                  <a:gd name="T50" fmla="*/ 281 w 544"/>
                  <a:gd name="T51" fmla="*/ 737 h 737"/>
                  <a:gd name="T52" fmla="*/ 323 w 544"/>
                  <a:gd name="T53" fmla="*/ 737 h 737"/>
                  <a:gd name="T54" fmla="*/ 257 w 544"/>
                  <a:gd name="T55" fmla="*/ 707 h 737"/>
                  <a:gd name="T56" fmla="*/ 203 w 544"/>
                  <a:gd name="T57" fmla="*/ 671 h 737"/>
                  <a:gd name="T58" fmla="*/ 149 w 544"/>
                  <a:gd name="T59" fmla="*/ 635 h 737"/>
                  <a:gd name="T60" fmla="*/ 108 w 544"/>
                  <a:gd name="T61" fmla="*/ 593 h 737"/>
                  <a:gd name="T62" fmla="*/ 72 w 544"/>
                  <a:gd name="T63" fmla="*/ 551 h 737"/>
                  <a:gd name="T64" fmla="*/ 48 w 544"/>
                  <a:gd name="T65" fmla="*/ 503 h 737"/>
                  <a:gd name="T66" fmla="*/ 30 w 544"/>
                  <a:gd name="T67" fmla="*/ 455 h 737"/>
                  <a:gd name="T68" fmla="*/ 24 w 544"/>
                  <a:gd name="T69" fmla="*/ 402 h 737"/>
                  <a:gd name="T70" fmla="*/ 24 w 544"/>
                  <a:gd name="T71" fmla="*/ 402 h 7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58" name="Freeform 38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>
                  <a:gd name="T0" fmla="*/ 12 w 609"/>
                  <a:gd name="T1" fmla="*/ 12 h 252"/>
                  <a:gd name="T2" fmla="*/ 113 w 609"/>
                  <a:gd name="T3" fmla="*/ 18 h 252"/>
                  <a:gd name="T4" fmla="*/ 203 w 609"/>
                  <a:gd name="T5" fmla="*/ 30 h 252"/>
                  <a:gd name="T6" fmla="*/ 292 w 609"/>
                  <a:gd name="T7" fmla="*/ 48 h 252"/>
                  <a:gd name="T8" fmla="*/ 376 w 609"/>
                  <a:gd name="T9" fmla="*/ 78 h 252"/>
                  <a:gd name="T10" fmla="*/ 448 w 609"/>
                  <a:gd name="T11" fmla="*/ 114 h 252"/>
                  <a:gd name="T12" fmla="*/ 514 w 609"/>
                  <a:gd name="T13" fmla="*/ 156 h 252"/>
                  <a:gd name="T14" fmla="*/ 567 w 609"/>
                  <a:gd name="T15" fmla="*/ 198 h 252"/>
                  <a:gd name="T16" fmla="*/ 609 w 609"/>
                  <a:gd name="T17" fmla="*/ 252 h 252"/>
                  <a:gd name="T18" fmla="*/ 609 w 609"/>
                  <a:gd name="T19" fmla="*/ 216 h 252"/>
                  <a:gd name="T20" fmla="*/ 561 w 609"/>
                  <a:gd name="T21" fmla="*/ 168 h 252"/>
                  <a:gd name="T22" fmla="*/ 502 w 609"/>
                  <a:gd name="T23" fmla="*/ 126 h 252"/>
                  <a:gd name="T24" fmla="*/ 436 w 609"/>
                  <a:gd name="T25" fmla="*/ 90 h 252"/>
                  <a:gd name="T26" fmla="*/ 364 w 609"/>
                  <a:gd name="T27" fmla="*/ 60 h 252"/>
                  <a:gd name="T28" fmla="*/ 286 w 609"/>
                  <a:gd name="T29" fmla="*/ 36 h 252"/>
                  <a:gd name="T30" fmla="*/ 197 w 609"/>
                  <a:gd name="T31" fmla="*/ 18 h 252"/>
                  <a:gd name="T32" fmla="*/ 107 w 609"/>
                  <a:gd name="T33" fmla="*/ 6 h 252"/>
                  <a:gd name="T34" fmla="*/ 12 w 609"/>
                  <a:gd name="T35" fmla="*/ 0 h 252"/>
                  <a:gd name="T36" fmla="*/ 6 w 609"/>
                  <a:gd name="T37" fmla="*/ 0 h 252"/>
                  <a:gd name="T38" fmla="*/ 0 w 609"/>
                  <a:gd name="T39" fmla="*/ 0 h 252"/>
                  <a:gd name="T40" fmla="*/ 0 w 609"/>
                  <a:gd name="T41" fmla="*/ 12 h 252"/>
                  <a:gd name="T42" fmla="*/ 6 w 609"/>
                  <a:gd name="T43" fmla="*/ 12 h 252"/>
                  <a:gd name="T44" fmla="*/ 12 w 609"/>
                  <a:gd name="T45" fmla="*/ 12 h 252"/>
                  <a:gd name="T46" fmla="*/ 12 w 609"/>
                  <a:gd name="T47" fmla="*/ 1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59" name="Freeform 39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>
                  <a:gd name="T0" fmla="*/ 72 w 72"/>
                  <a:gd name="T1" fmla="*/ 0 h 54"/>
                  <a:gd name="T2" fmla="*/ 36 w 72"/>
                  <a:gd name="T3" fmla="*/ 30 h 54"/>
                  <a:gd name="T4" fmla="*/ 0 w 72"/>
                  <a:gd name="T5" fmla="*/ 54 h 54"/>
                  <a:gd name="T6" fmla="*/ 36 w 72"/>
                  <a:gd name="T7" fmla="*/ 54 h 54"/>
                  <a:gd name="T8" fmla="*/ 54 w 72"/>
                  <a:gd name="T9" fmla="*/ 42 h 54"/>
                  <a:gd name="T10" fmla="*/ 72 w 72"/>
                  <a:gd name="T11" fmla="*/ 24 h 54"/>
                  <a:gd name="T12" fmla="*/ 72 w 72"/>
                  <a:gd name="T13" fmla="*/ 24 h 54"/>
                  <a:gd name="T14" fmla="*/ 72 w 72"/>
                  <a:gd name="T15" fmla="*/ 0 h 54"/>
                  <a:gd name="T16" fmla="*/ 72 w 72"/>
                  <a:gd name="T1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60" name="Freeform 40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>
                  <a:gd name="T0" fmla="*/ 299 w 705"/>
                  <a:gd name="T1" fmla="*/ 90 h 108"/>
                  <a:gd name="T2" fmla="*/ 221 w 705"/>
                  <a:gd name="T3" fmla="*/ 90 h 108"/>
                  <a:gd name="T4" fmla="*/ 143 w 705"/>
                  <a:gd name="T5" fmla="*/ 78 h 108"/>
                  <a:gd name="T6" fmla="*/ 0 w 705"/>
                  <a:gd name="T7" fmla="*/ 48 h 108"/>
                  <a:gd name="T8" fmla="*/ 0 w 705"/>
                  <a:gd name="T9" fmla="*/ 66 h 108"/>
                  <a:gd name="T10" fmla="*/ 143 w 705"/>
                  <a:gd name="T11" fmla="*/ 96 h 108"/>
                  <a:gd name="T12" fmla="*/ 221 w 705"/>
                  <a:gd name="T13" fmla="*/ 108 h 108"/>
                  <a:gd name="T14" fmla="*/ 299 w 705"/>
                  <a:gd name="T15" fmla="*/ 108 h 108"/>
                  <a:gd name="T16" fmla="*/ 412 w 705"/>
                  <a:gd name="T17" fmla="*/ 102 h 108"/>
                  <a:gd name="T18" fmla="*/ 520 w 705"/>
                  <a:gd name="T19" fmla="*/ 84 h 108"/>
                  <a:gd name="T20" fmla="*/ 615 w 705"/>
                  <a:gd name="T21" fmla="*/ 60 h 108"/>
                  <a:gd name="T22" fmla="*/ 705 w 705"/>
                  <a:gd name="T23" fmla="*/ 24 h 108"/>
                  <a:gd name="T24" fmla="*/ 705 w 705"/>
                  <a:gd name="T25" fmla="*/ 0 h 108"/>
                  <a:gd name="T26" fmla="*/ 615 w 705"/>
                  <a:gd name="T27" fmla="*/ 42 h 108"/>
                  <a:gd name="T28" fmla="*/ 520 w 705"/>
                  <a:gd name="T29" fmla="*/ 66 h 108"/>
                  <a:gd name="T30" fmla="*/ 412 w 705"/>
                  <a:gd name="T31" fmla="*/ 84 h 108"/>
                  <a:gd name="T32" fmla="*/ 299 w 705"/>
                  <a:gd name="T33" fmla="*/ 90 h 108"/>
                  <a:gd name="T34" fmla="*/ 299 w 705"/>
                  <a:gd name="T35" fmla="*/ 9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61" name="Freeform 41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>
                  <a:gd name="T0" fmla="*/ 119 w 143"/>
                  <a:gd name="T1" fmla="*/ 114 h 341"/>
                  <a:gd name="T2" fmla="*/ 113 w 143"/>
                  <a:gd name="T3" fmla="*/ 173 h 341"/>
                  <a:gd name="T4" fmla="*/ 89 w 143"/>
                  <a:gd name="T5" fmla="*/ 239 h 341"/>
                  <a:gd name="T6" fmla="*/ 47 w 143"/>
                  <a:gd name="T7" fmla="*/ 293 h 341"/>
                  <a:gd name="T8" fmla="*/ 0 w 143"/>
                  <a:gd name="T9" fmla="*/ 341 h 341"/>
                  <a:gd name="T10" fmla="*/ 29 w 143"/>
                  <a:gd name="T11" fmla="*/ 341 h 341"/>
                  <a:gd name="T12" fmla="*/ 77 w 143"/>
                  <a:gd name="T13" fmla="*/ 287 h 341"/>
                  <a:gd name="T14" fmla="*/ 113 w 143"/>
                  <a:gd name="T15" fmla="*/ 233 h 341"/>
                  <a:gd name="T16" fmla="*/ 137 w 143"/>
                  <a:gd name="T17" fmla="*/ 173 h 341"/>
                  <a:gd name="T18" fmla="*/ 143 w 143"/>
                  <a:gd name="T19" fmla="*/ 114 h 341"/>
                  <a:gd name="T20" fmla="*/ 137 w 143"/>
                  <a:gd name="T21" fmla="*/ 60 h 341"/>
                  <a:gd name="T22" fmla="*/ 119 w 143"/>
                  <a:gd name="T23" fmla="*/ 0 h 341"/>
                  <a:gd name="T24" fmla="*/ 89 w 143"/>
                  <a:gd name="T25" fmla="*/ 0 h 341"/>
                  <a:gd name="T26" fmla="*/ 113 w 143"/>
                  <a:gd name="T27" fmla="*/ 60 h 341"/>
                  <a:gd name="T28" fmla="*/ 119 w 143"/>
                  <a:gd name="T29" fmla="*/ 114 h 341"/>
                  <a:gd name="T30" fmla="*/ 119 w 143"/>
                  <a:gd name="T31" fmla="*/ 114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62" name="Freeform 42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>
                  <a:gd name="T0" fmla="*/ 59 w 83"/>
                  <a:gd name="T1" fmla="*/ 90 h 90"/>
                  <a:gd name="T2" fmla="*/ 83 w 83"/>
                  <a:gd name="T3" fmla="*/ 84 h 90"/>
                  <a:gd name="T4" fmla="*/ 71 w 83"/>
                  <a:gd name="T5" fmla="*/ 60 h 90"/>
                  <a:gd name="T6" fmla="*/ 53 w 83"/>
                  <a:gd name="T7" fmla="*/ 42 h 90"/>
                  <a:gd name="T8" fmla="*/ 6 w 83"/>
                  <a:gd name="T9" fmla="*/ 0 h 90"/>
                  <a:gd name="T10" fmla="*/ 0 w 83"/>
                  <a:gd name="T11" fmla="*/ 18 h 90"/>
                  <a:gd name="T12" fmla="*/ 35 w 83"/>
                  <a:gd name="T13" fmla="*/ 48 h 90"/>
                  <a:gd name="T14" fmla="*/ 59 w 83"/>
                  <a:gd name="T15" fmla="*/ 90 h 90"/>
                  <a:gd name="T16" fmla="*/ 59 w 83"/>
                  <a:gd name="T17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63" name="Freeform 43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64" name="Freeform 44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>
                  <a:gd name="T0" fmla="*/ 616 w 909"/>
                  <a:gd name="T1" fmla="*/ 0 h 533"/>
                  <a:gd name="T2" fmla="*/ 616 w 909"/>
                  <a:gd name="T3" fmla="*/ 18 h 533"/>
                  <a:gd name="T4" fmla="*/ 724 w 909"/>
                  <a:gd name="T5" fmla="*/ 60 h 533"/>
                  <a:gd name="T6" fmla="*/ 765 w 909"/>
                  <a:gd name="T7" fmla="*/ 84 h 533"/>
                  <a:gd name="T8" fmla="*/ 807 w 909"/>
                  <a:gd name="T9" fmla="*/ 114 h 533"/>
                  <a:gd name="T10" fmla="*/ 837 w 909"/>
                  <a:gd name="T11" fmla="*/ 144 h 533"/>
                  <a:gd name="T12" fmla="*/ 861 w 909"/>
                  <a:gd name="T13" fmla="*/ 180 h 533"/>
                  <a:gd name="T14" fmla="*/ 873 w 909"/>
                  <a:gd name="T15" fmla="*/ 216 h 533"/>
                  <a:gd name="T16" fmla="*/ 879 w 909"/>
                  <a:gd name="T17" fmla="*/ 258 h 533"/>
                  <a:gd name="T18" fmla="*/ 873 w 909"/>
                  <a:gd name="T19" fmla="*/ 311 h 533"/>
                  <a:gd name="T20" fmla="*/ 843 w 909"/>
                  <a:gd name="T21" fmla="*/ 359 h 533"/>
                  <a:gd name="T22" fmla="*/ 807 w 909"/>
                  <a:gd name="T23" fmla="*/ 401 h 533"/>
                  <a:gd name="T24" fmla="*/ 753 w 909"/>
                  <a:gd name="T25" fmla="*/ 443 h 533"/>
                  <a:gd name="T26" fmla="*/ 694 w 909"/>
                  <a:gd name="T27" fmla="*/ 473 h 533"/>
                  <a:gd name="T28" fmla="*/ 622 w 909"/>
                  <a:gd name="T29" fmla="*/ 497 h 533"/>
                  <a:gd name="T30" fmla="*/ 538 w 909"/>
                  <a:gd name="T31" fmla="*/ 509 h 533"/>
                  <a:gd name="T32" fmla="*/ 455 w 909"/>
                  <a:gd name="T33" fmla="*/ 515 h 533"/>
                  <a:gd name="T34" fmla="*/ 371 w 909"/>
                  <a:gd name="T35" fmla="*/ 509 h 533"/>
                  <a:gd name="T36" fmla="*/ 287 w 909"/>
                  <a:gd name="T37" fmla="*/ 497 h 533"/>
                  <a:gd name="T38" fmla="*/ 215 w 909"/>
                  <a:gd name="T39" fmla="*/ 473 h 533"/>
                  <a:gd name="T40" fmla="*/ 156 w 909"/>
                  <a:gd name="T41" fmla="*/ 443 h 533"/>
                  <a:gd name="T42" fmla="*/ 102 w 909"/>
                  <a:gd name="T43" fmla="*/ 401 h 533"/>
                  <a:gd name="T44" fmla="*/ 66 w 909"/>
                  <a:gd name="T45" fmla="*/ 359 h 533"/>
                  <a:gd name="T46" fmla="*/ 36 w 909"/>
                  <a:gd name="T47" fmla="*/ 311 h 533"/>
                  <a:gd name="T48" fmla="*/ 30 w 909"/>
                  <a:gd name="T49" fmla="*/ 258 h 533"/>
                  <a:gd name="T50" fmla="*/ 36 w 909"/>
                  <a:gd name="T51" fmla="*/ 222 h 533"/>
                  <a:gd name="T52" fmla="*/ 48 w 909"/>
                  <a:gd name="T53" fmla="*/ 186 h 533"/>
                  <a:gd name="T54" fmla="*/ 66 w 909"/>
                  <a:gd name="T55" fmla="*/ 156 h 533"/>
                  <a:gd name="T56" fmla="*/ 90 w 909"/>
                  <a:gd name="T57" fmla="*/ 126 h 533"/>
                  <a:gd name="T58" fmla="*/ 66 w 909"/>
                  <a:gd name="T59" fmla="*/ 114 h 533"/>
                  <a:gd name="T60" fmla="*/ 36 w 909"/>
                  <a:gd name="T61" fmla="*/ 144 h 533"/>
                  <a:gd name="T62" fmla="*/ 18 w 909"/>
                  <a:gd name="T63" fmla="*/ 180 h 533"/>
                  <a:gd name="T64" fmla="*/ 6 w 909"/>
                  <a:gd name="T65" fmla="*/ 216 h 533"/>
                  <a:gd name="T66" fmla="*/ 0 w 909"/>
                  <a:gd name="T67" fmla="*/ 258 h 533"/>
                  <a:gd name="T68" fmla="*/ 12 w 909"/>
                  <a:gd name="T69" fmla="*/ 311 h 533"/>
                  <a:gd name="T70" fmla="*/ 36 w 909"/>
                  <a:gd name="T71" fmla="*/ 365 h 533"/>
                  <a:gd name="T72" fmla="*/ 78 w 909"/>
                  <a:gd name="T73" fmla="*/ 413 h 533"/>
                  <a:gd name="T74" fmla="*/ 132 w 909"/>
                  <a:gd name="T75" fmla="*/ 449 h 533"/>
                  <a:gd name="T76" fmla="*/ 203 w 909"/>
                  <a:gd name="T77" fmla="*/ 485 h 533"/>
                  <a:gd name="T78" fmla="*/ 275 w 909"/>
                  <a:gd name="T79" fmla="*/ 509 h 533"/>
                  <a:gd name="T80" fmla="*/ 365 w 909"/>
                  <a:gd name="T81" fmla="*/ 527 h 533"/>
                  <a:gd name="T82" fmla="*/ 455 w 909"/>
                  <a:gd name="T83" fmla="*/ 533 h 533"/>
                  <a:gd name="T84" fmla="*/ 544 w 909"/>
                  <a:gd name="T85" fmla="*/ 527 h 533"/>
                  <a:gd name="T86" fmla="*/ 634 w 909"/>
                  <a:gd name="T87" fmla="*/ 509 h 533"/>
                  <a:gd name="T88" fmla="*/ 712 w 909"/>
                  <a:gd name="T89" fmla="*/ 485 h 533"/>
                  <a:gd name="T90" fmla="*/ 777 w 909"/>
                  <a:gd name="T91" fmla="*/ 449 h 533"/>
                  <a:gd name="T92" fmla="*/ 831 w 909"/>
                  <a:gd name="T93" fmla="*/ 413 h 533"/>
                  <a:gd name="T94" fmla="*/ 873 w 909"/>
                  <a:gd name="T95" fmla="*/ 365 h 533"/>
                  <a:gd name="T96" fmla="*/ 897 w 909"/>
                  <a:gd name="T97" fmla="*/ 311 h 533"/>
                  <a:gd name="T98" fmla="*/ 909 w 909"/>
                  <a:gd name="T99" fmla="*/ 258 h 533"/>
                  <a:gd name="T100" fmla="*/ 903 w 909"/>
                  <a:gd name="T101" fmla="*/ 216 h 533"/>
                  <a:gd name="T102" fmla="*/ 885 w 909"/>
                  <a:gd name="T103" fmla="*/ 174 h 533"/>
                  <a:gd name="T104" fmla="*/ 861 w 909"/>
                  <a:gd name="T105" fmla="*/ 132 h 533"/>
                  <a:gd name="T106" fmla="*/ 825 w 909"/>
                  <a:gd name="T107" fmla="*/ 102 h 533"/>
                  <a:gd name="T108" fmla="*/ 783 w 909"/>
                  <a:gd name="T109" fmla="*/ 66 h 533"/>
                  <a:gd name="T110" fmla="*/ 735 w 909"/>
                  <a:gd name="T111" fmla="*/ 42 h 533"/>
                  <a:gd name="T112" fmla="*/ 616 w 909"/>
                  <a:gd name="T113" fmla="*/ 0 h 533"/>
                  <a:gd name="T114" fmla="*/ 616 w 909"/>
                  <a:gd name="T115" fmla="*/ 0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65" name="Freeform 45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>
                  <a:gd name="T0" fmla="*/ 240 w 365"/>
                  <a:gd name="T1" fmla="*/ 18 h 66"/>
                  <a:gd name="T2" fmla="*/ 299 w 365"/>
                  <a:gd name="T3" fmla="*/ 24 h 66"/>
                  <a:gd name="T4" fmla="*/ 359 w 365"/>
                  <a:gd name="T5" fmla="*/ 30 h 66"/>
                  <a:gd name="T6" fmla="*/ 365 w 365"/>
                  <a:gd name="T7" fmla="*/ 12 h 66"/>
                  <a:gd name="T8" fmla="*/ 305 w 365"/>
                  <a:gd name="T9" fmla="*/ 6 h 66"/>
                  <a:gd name="T10" fmla="*/ 240 w 365"/>
                  <a:gd name="T11" fmla="*/ 0 h 66"/>
                  <a:gd name="T12" fmla="*/ 174 w 365"/>
                  <a:gd name="T13" fmla="*/ 6 h 66"/>
                  <a:gd name="T14" fmla="*/ 114 w 365"/>
                  <a:gd name="T15" fmla="*/ 12 h 66"/>
                  <a:gd name="T16" fmla="*/ 0 w 365"/>
                  <a:gd name="T17" fmla="*/ 42 h 66"/>
                  <a:gd name="T18" fmla="*/ 0 w 365"/>
                  <a:gd name="T19" fmla="*/ 66 h 66"/>
                  <a:gd name="T20" fmla="*/ 54 w 365"/>
                  <a:gd name="T21" fmla="*/ 48 h 66"/>
                  <a:gd name="T22" fmla="*/ 114 w 365"/>
                  <a:gd name="T23" fmla="*/ 30 h 66"/>
                  <a:gd name="T24" fmla="*/ 174 w 365"/>
                  <a:gd name="T25" fmla="*/ 24 h 66"/>
                  <a:gd name="T26" fmla="*/ 240 w 365"/>
                  <a:gd name="T27" fmla="*/ 18 h 66"/>
                  <a:gd name="T28" fmla="*/ 240 w 365"/>
                  <a:gd name="T29" fmla="*/ 18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66" name="Freeform 46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>
                  <a:gd name="T0" fmla="*/ 66 w 66"/>
                  <a:gd name="T1" fmla="*/ 18 h 48"/>
                  <a:gd name="T2" fmla="*/ 48 w 66"/>
                  <a:gd name="T3" fmla="*/ 0 h 48"/>
                  <a:gd name="T4" fmla="*/ 24 w 66"/>
                  <a:gd name="T5" fmla="*/ 12 h 48"/>
                  <a:gd name="T6" fmla="*/ 0 w 66"/>
                  <a:gd name="T7" fmla="*/ 30 h 48"/>
                  <a:gd name="T8" fmla="*/ 12 w 66"/>
                  <a:gd name="T9" fmla="*/ 48 h 48"/>
                  <a:gd name="T10" fmla="*/ 42 w 66"/>
                  <a:gd name="T11" fmla="*/ 30 h 48"/>
                  <a:gd name="T12" fmla="*/ 66 w 66"/>
                  <a:gd name="T13" fmla="*/ 18 h 48"/>
                  <a:gd name="T14" fmla="*/ 66 w 66"/>
                  <a:gd name="T15" fmla="*/ 1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67" name="Oval 47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68" name="Oval 48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69" name="Oval 49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70" name="Oval 50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71" name="Oval 51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72" name="Oval 52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5173" name="Group 53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5174" name="Freeform 54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09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09 w 382"/>
                  <a:gd name="T19" fmla="*/ 96 h 96"/>
                  <a:gd name="T20" fmla="*/ 263 w 382"/>
                  <a:gd name="T21" fmla="*/ 90 h 96"/>
                  <a:gd name="T22" fmla="*/ 311 w 382"/>
                  <a:gd name="T23" fmla="*/ 84 h 96"/>
                  <a:gd name="T24" fmla="*/ 352 w 382"/>
                  <a:gd name="T25" fmla="*/ 66 h 96"/>
                  <a:gd name="T26" fmla="*/ 382 w 382"/>
                  <a:gd name="T27" fmla="*/ 42 h 96"/>
                  <a:gd name="T28" fmla="*/ 376 w 382"/>
                  <a:gd name="T29" fmla="*/ 42 h 96"/>
                  <a:gd name="T30" fmla="*/ 346 w 382"/>
                  <a:gd name="T31" fmla="*/ 66 h 96"/>
                  <a:gd name="T32" fmla="*/ 305 w 382"/>
                  <a:gd name="T33" fmla="*/ 78 h 96"/>
                  <a:gd name="T34" fmla="*/ 263 w 382"/>
                  <a:gd name="T35" fmla="*/ 90 h 96"/>
                  <a:gd name="T36" fmla="*/ 209 w 382"/>
                  <a:gd name="T37" fmla="*/ 96 h 96"/>
                  <a:gd name="T38" fmla="*/ 209 w 382"/>
                  <a:gd name="T39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75" name="Freeform 55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76" name="Freeform 56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77" name="Freeform 57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78" name="Freeform 58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79" name="Freeform 59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19 w 185"/>
                  <a:gd name="T5" fmla="*/ 36 h 210"/>
                  <a:gd name="T6" fmla="*/ 155 w 185"/>
                  <a:gd name="T7" fmla="*/ 72 h 210"/>
                  <a:gd name="T8" fmla="*/ 161 w 185"/>
                  <a:gd name="T9" fmla="*/ 90 h 210"/>
                  <a:gd name="T10" fmla="*/ 167 w 185"/>
                  <a:gd name="T11" fmla="*/ 114 h 210"/>
                  <a:gd name="T12" fmla="*/ 161 w 185"/>
                  <a:gd name="T13" fmla="*/ 138 h 210"/>
                  <a:gd name="T14" fmla="*/ 149 w 185"/>
                  <a:gd name="T15" fmla="*/ 162 h 210"/>
                  <a:gd name="T16" fmla="*/ 119 w 185"/>
                  <a:gd name="T17" fmla="*/ 180 h 210"/>
                  <a:gd name="T18" fmla="*/ 90 w 185"/>
                  <a:gd name="T19" fmla="*/ 198 h 210"/>
                  <a:gd name="T20" fmla="*/ 96 w 185"/>
                  <a:gd name="T21" fmla="*/ 210 h 210"/>
                  <a:gd name="T22" fmla="*/ 131 w 185"/>
                  <a:gd name="T23" fmla="*/ 192 h 210"/>
                  <a:gd name="T24" fmla="*/ 161 w 185"/>
                  <a:gd name="T25" fmla="*/ 168 h 210"/>
                  <a:gd name="T26" fmla="*/ 179 w 185"/>
                  <a:gd name="T27" fmla="*/ 144 h 210"/>
                  <a:gd name="T28" fmla="*/ 185 w 185"/>
                  <a:gd name="T29" fmla="*/ 114 h 210"/>
                  <a:gd name="T30" fmla="*/ 179 w 185"/>
                  <a:gd name="T31" fmla="*/ 90 h 210"/>
                  <a:gd name="T32" fmla="*/ 173 w 185"/>
                  <a:gd name="T33" fmla="*/ 66 h 210"/>
                  <a:gd name="T34" fmla="*/ 155 w 185"/>
                  <a:gd name="T35" fmla="*/ 48 h 210"/>
                  <a:gd name="T36" fmla="*/ 131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80" name="Freeform 60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grpSp>
            <p:nvGrpSpPr>
              <p:cNvPr id="5181" name="Group 61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5182" name="Oval 62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pt-BR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5183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pt-BR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5184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pt-BR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5185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pt-BR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5186" name="Rectangle 66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692276"/>
            <a:ext cx="10363200" cy="1736725"/>
          </a:xfrm>
        </p:spPr>
        <p:txBody>
          <a:bodyPr anchor="b"/>
          <a:lstStyle>
            <a:lvl1pPr>
              <a:defRPr sz="5400"/>
            </a:lvl1pPr>
          </a:lstStyle>
          <a:p>
            <a:pPr lvl="0"/>
            <a:r>
              <a:rPr lang="pt-BR" altLang="pt-BR" noProof="0" smtClean="0"/>
              <a:t>Clique para editar o título mestre</a:t>
            </a:r>
            <a:endParaRPr lang="pt-BR" altLang="pt-BR" noProof="0" smtClean="0"/>
          </a:p>
        </p:txBody>
      </p:sp>
      <p:sp>
        <p:nvSpPr>
          <p:cNvPr id="5187" name="Rectangle 6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pt-BR" altLang="pt-BR" noProof="0" smtClean="0"/>
              <a:t>Clique para editar o estilo do subtítulo mestre</a:t>
            </a:r>
            <a:endParaRPr lang="pt-BR" altLang="pt-BR" noProof="0" smtClean="0"/>
          </a:p>
        </p:txBody>
      </p:sp>
      <p:sp>
        <p:nvSpPr>
          <p:cNvPr id="5188" name="Rectangle 68"/>
          <p:cNvSpPr>
            <a:spLocks noGrp="1" noChangeArrowheads="1"/>
          </p:cNvSpPr>
          <p:nvPr>
            <p:ph type="dt" sz="quarter" idx="2"/>
          </p:nvPr>
        </p:nvSpPr>
        <p:spPr>
          <a:xfrm>
            <a:off x="609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5189" name="Rectangle 69"/>
          <p:cNvSpPr>
            <a:spLocks noGrp="1" noChangeArrowheads="1"/>
          </p:cNvSpPr>
          <p:nvPr>
            <p:ph type="ftr" sz="quarter" idx="3"/>
          </p:nvPr>
        </p:nvSpPr>
        <p:spPr>
          <a:xfrm>
            <a:off x="4165600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5190" name="Rectangle 70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7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3BBCD37-C6D2-4266-99EB-12A9418F134C}" type="slidenum">
              <a:rPr lang="pt-BR" altLang="pt-BR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6739573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86" grpId="0"/>
      <p:bldP spid="5187" grpId="0" build="p">
        <p:tmplLst>
          <p:tmpl lvl="1">
            <p:tnLst>
              <p:par>
                <p:cTn presetID="4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8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518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518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518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C2AA112-BA24-4F22-B174-4284B4B8D47D}" type="slidenum">
              <a:rPr lang="pt-BR" altLang="pt-BR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4775972"/>
      </p:ext>
    </p:extLst>
  </p:cSld>
  <p:clrMapOvr>
    <a:masterClrMapping/>
  </p:clrMapOvr>
  <p:transition spd="slow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6BBB2E0-A303-419D-A6D8-25AFA8617F36}" type="slidenum">
              <a:rPr lang="pt-BR" altLang="pt-BR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6508530"/>
      </p:ext>
    </p:extLst>
  </p:cSld>
  <p:clrMapOvr>
    <a:masterClrMapping/>
  </p:clrMapOvr>
  <p:transition spd="slow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9176384-25A2-47B1-9A82-A5E1FFF9ECFD}" type="slidenum">
              <a:rPr lang="pt-BR" altLang="pt-BR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1693673"/>
      </p:ext>
    </p:extLst>
  </p:cSld>
  <p:clrMapOvr>
    <a:masterClrMapping/>
  </p:clrMapOvr>
  <p:transition spd="slow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46C0ED1-4B18-4167-B97E-B52D4138C782}" type="slidenum">
              <a:rPr lang="pt-BR" altLang="pt-BR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8494839"/>
      </p:ext>
    </p:extLst>
  </p:cSld>
  <p:clrMapOvr>
    <a:masterClrMapping/>
  </p:clrMapOvr>
  <p:transition spd="slow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4F7BC30-32DA-4C94-B3F9-C001816EA38C}" type="slidenum">
              <a:rPr lang="pt-BR" altLang="pt-BR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217682"/>
      </p:ext>
    </p:extLst>
  </p:cSld>
  <p:clrMapOvr>
    <a:masterClrMapping/>
  </p:clrMapOvr>
  <p:transition spd="slow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62098FC-E13C-4F98-81CA-78B44ADF20B7}" type="slidenum">
              <a:rPr lang="pt-BR" altLang="pt-BR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0339075"/>
      </p:ext>
    </p:extLst>
  </p:cSld>
  <p:clrMapOvr>
    <a:masterClrMapping/>
  </p:clrMapOvr>
  <p:transition spd="slow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366AE08-1E7D-4554-B824-E056C401478E}" type="slidenum">
              <a:rPr lang="pt-BR" altLang="pt-BR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4192488"/>
      </p:ext>
    </p:extLst>
  </p:cSld>
  <p:clrMapOvr>
    <a:masterClrMapping/>
  </p:clrMapOvr>
  <p:transition spd="slow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626F79B-89C7-4474-9696-AFA6EC580451}" type="slidenum">
              <a:rPr lang="pt-BR" altLang="pt-BR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07027"/>
      </p:ext>
    </p:extLst>
  </p:cSld>
  <p:clrMapOvr>
    <a:masterClrMapping/>
  </p:clrMapOvr>
  <p:transition spd="slow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29C71AC-FC07-41CF-8FE3-6E3A8AE7D7ED}" type="slidenum">
              <a:rPr lang="pt-BR" altLang="pt-BR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0092910"/>
      </p:ext>
    </p:extLst>
  </p:cSld>
  <p:clrMapOvr>
    <a:masterClrMapping/>
  </p:clrMapOvr>
  <p:transition spd="slow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7813"/>
            <a:ext cx="2743200" cy="584835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7813"/>
            <a:ext cx="8026400" cy="584835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8AAFAC3-4734-4552-810B-431BDE6EE4EC}" type="slidenum">
              <a:rPr lang="pt-BR" altLang="pt-BR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1924381"/>
      </p:ext>
    </p:extLst>
  </p:cSld>
  <p:clrMapOvr>
    <a:masterClrMapping/>
  </p:clrMapOvr>
  <p:transition spd="slow"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4" y="5349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508013" y="4853421"/>
            <a:ext cx="11277601" cy="1222375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508013" y="3886200"/>
            <a:ext cx="11277601" cy="914400"/>
          </a:xfrm>
        </p:spPr>
        <p:txBody>
          <a:bodyPr anchor="b"/>
          <a:lstStyle>
            <a:lvl1pPr marL="0" indent="0" algn="l">
              <a:buNone/>
              <a:defRPr sz="3200">
                <a:solidFill>
                  <a:schemeClr val="tx2">
                    <a:shade val="75000"/>
                  </a:schemeClr>
                </a:solidFill>
              </a:defRPr>
            </a:lvl1pPr>
            <a:lvl2pPr marL="609570" indent="0" algn="ctr">
              <a:buNone/>
            </a:lvl2pPr>
            <a:lvl3pPr marL="1219140" indent="0" algn="ctr">
              <a:buNone/>
            </a:lvl3pPr>
            <a:lvl4pPr marL="1828709" indent="0" algn="ctr">
              <a:buNone/>
            </a:lvl4pPr>
            <a:lvl5pPr marL="2438278" indent="0" algn="ctr">
              <a:buNone/>
            </a:lvl5pPr>
            <a:lvl6pPr marL="3047848" indent="0" algn="ctr">
              <a:buNone/>
            </a:lvl6pPr>
            <a:lvl7pPr marL="3657418" indent="0" algn="ctr">
              <a:buNone/>
            </a:lvl7pPr>
            <a:lvl8pPr marL="4266987" indent="0" algn="ctr">
              <a:buNone/>
            </a:lvl8pPr>
            <a:lvl9pPr marL="4876557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>
                <a:defRPr/>
              </a:pPr>
              <a:t>19/07/2023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pPr defTabSz="1219170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42427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>
                <a:defRPr/>
              </a:pPr>
              <a:t>19/07/2023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4775208" y="76208"/>
            <a:ext cx="3860801" cy="288925"/>
          </a:xfrm>
        </p:spPr>
        <p:txBody>
          <a:bodyPr/>
          <a:lstStyle/>
          <a:p>
            <a:pPr defTabSz="1219170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pPr defTabSz="1219170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02060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4" y="3444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508013" y="1676412"/>
            <a:ext cx="11277601" cy="1219201"/>
          </a:xfrm>
        </p:spPr>
        <p:txBody>
          <a:bodyPr anchor="b"/>
          <a:lstStyle>
            <a:lvl1pPr marL="0" indent="0" algn="r">
              <a:buNone/>
              <a:defRPr sz="2667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>
                <a:defRPr/>
              </a:pPr>
              <a:t>19/07/2023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40648" y="2947096"/>
            <a:ext cx="11582401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8973629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402352" y="457201"/>
            <a:ext cx="11582401" cy="841248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06401" y="1600200"/>
            <a:ext cx="5588000" cy="47244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6197612" y="1600200"/>
            <a:ext cx="5791201" cy="47244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>
                <a:defRPr/>
              </a:pPr>
              <a:t>19/07/2023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87954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406400" y="5410201"/>
            <a:ext cx="11480800" cy="882651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375274" y="666753"/>
            <a:ext cx="5720740" cy="63976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67" b="1"/>
            </a:lvl2pPr>
            <a:lvl3pPr>
              <a:buNone/>
              <a:defRPr sz="2400" b="1"/>
            </a:lvl3pPr>
            <a:lvl4pPr>
              <a:buNone/>
              <a:defRPr sz="2133" b="1"/>
            </a:lvl4pPr>
            <a:lvl5pPr>
              <a:buNone/>
              <a:defRPr sz="2133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6193369" y="666753"/>
            <a:ext cx="5722987" cy="63976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67" b="1"/>
            </a:lvl2pPr>
            <a:lvl3pPr>
              <a:buNone/>
              <a:defRPr sz="2400" b="1"/>
            </a:lvl3pPr>
            <a:lvl4pPr>
              <a:buNone/>
              <a:defRPr sz="2133" b="1"/>
            </a:lvl4pPr>
            <a:lvl5pPr>
              <a:buNone/>
              <a:defRPr sz="2133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375274" y="1316041"/>
            <a:ext cx="5720740" cy="3941763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6198312" y="1316041"/>
            <a:ext cx="5718048" cy="3941763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>
                <a:defRPr/>
              </a:pPr>
              <a:t>19/07/2023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10972814" y="6477003"/>
            <a:ext cx="1016001" cy="246888"/>
          </a:xfrm>
        </p:spPr>
        <p:txBody>
          <a:bodyPr/>
          <a:lstStyle/>
          <a:p>
            <a:pPr defTabSz="1219170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685814" y="60198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12258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402352" y="457201"/>
            <a:ext cx="11582401" cy="841248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>
                <a:defRPr/>
              </a:pPr>
              <a:t>19/07/2023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21515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>
                <a:defRPr/>
              </a:pPr>
              <a:t>19/07/2023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94412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685814" y="5849120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609613" y="5486403"/>
            <a:ext cx="11277601" cy="520700"/>
          </a:xfrm>
        </p:spPr>
        <p:txBody>
          <a:bodyPr anchor="ctr"/>
          <a:lstStyle>
            <a:lvl1pPr algn="l">
              <a:buNone/>
              <a:defRPr sz="2667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609608" y="609601"/>
            <a:ext cx="4011085" cy="4800600"/>
          </a:xfrm>
        </p:spPr>
        <p:txBody>
          <a:bodyPr/>
          <a:lstStyle>
            <a:lvl1pPr marL="0" indent="0">
              <a:buNone/>
              <a:defRPr sz="1867"/>
            </a:lvl1pPr>
            <a:lvl2pPr>
              <a:buNone/>
              <a:defRPr sz="1600"/>
            </a:lvl2pPr>
            <a:lvl3pPr>
              <a:buNone/>
              <a:defRPr sz="1333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766737" y="609601"/>
            <a:ext cx="7120467" cy="4800600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>
                <a:defRPr/>
              </a:pPr>
              <a:t>19/07/2023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87553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4673600" y="616635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4267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>
                <a:defRPr/>
              </a:pPr>
              <a:t>19/07/2023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507999" y="4993763"/>
            <a:ext cx="7823200" cy="522288"/>
          </a:xfrm>
        </p:spPr>
        <p:txBody>
          <a:bodyPr anchor="ctr"/>
          <a:lstStyle>
            <a:lvl1pPr algn="l">
              <a:buNone/>
              <a:defRPr sz="2667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507999" y="5533229"/>
            <a:ext cx="7823200" cy="768351"/>
          </a:xfrm>
        </p:spPr>
        <p:txBody>
          <a:bodyPr lIns="109728" tIns="0"/>
          <a:lstStyle>
            <a:lvl1pPr marL="0" indent="0">
              <a:buNone/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24115006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>
                <a:defRPr/>
              </a:pPr>
              <a:t>19/07/2023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1584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144001" y="549284"/>
            <a:ext cx="2438400" cy="5851525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17" y="549284"/>
            <a:ext cx="8331199" cy="5851525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>
                <a:defRPr/>
              </a:pPr>
              <a:t>19/07/2023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03430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50285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433949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746868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555273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1520255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02744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147083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119511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928609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D970106-21D1-4A75-9410-2CC5F964A2F5}" type="slidenum">
              <a:rPr lang="pt-BR" altLang="pt-BR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71863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D970106-21D1-4A75-9410-2CC5F964A2F5}" type="slidenum">
              <a:rPr lang="pt-BR" altLang="pt-BR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15608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D970106-21D1-4A75-9410-2CC5F964A2F5}" type="slidenum">
              <a:rPr lang="pt-BR" altLang="pt-BR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8374029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D970106-21D1-4A75-9410-2CC5F964A2F5}" type="slidenum">
              <a:rPr lang="pt-BR" altLang="pt-BR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700081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D970106-21D1-4A75-9410-2CC5F964A2F5}" type="slidenum">
              <a:rPr lang="pt-BR" altLang="pt-BR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348163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D970106-21D1-4A75-9410-2CC5F964A2F5}" type="slidenum">
              <a:rPr lang="pt-BR" altLang="pt-BR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996909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540375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16205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Freeform 2"/>
          <p:cNvSpPr>
            <a:spLocks/>
          </p:cNvSpPr>
          <p:nvPr/>
        </p:nvSpPr>
        <p:spPr bwMode="hidden">
          <a:xfrm>
            <a:off x="8837084" y="6429375"/>
            <a:ext cx="381000" cy="209550"/>
          </a:xfrm>
          <a:custGeom>
            <a:avLst/>
            <a:gdLst>
              <a:gd name="T0" fmla="*/ 0 w 179"/>
              <a:gd name="T1" fmla="*/ 132 h 132"/>
              <a:gd name="T2" fmla="*/ 29 w 179"/>
              <a:gd name="T3" fmla="*/ 132 h 132"/>
              <a:gd name="T4" fmla="*/ 77 w 179"/>
              <a:gd name="T5" fmla="*/ 108 h 132"/>
              <a:gd name="T6" fmla="*/ 119 w 179"/>
              <a:gd name="T7" fmla="*/ 78 h 132"/>
              <a:gd name="T8" fmla="*/ 155 w 179"/>
              <a:gd name="T9" fmla="*/ 48 h 132"/>
              <a:gd name="T10" fmla="*/ 179 w 179"/>
              <a:gd name="T11" fmla="*/ 12 h 132"/>
              <a:gd name="T12" fmla="*/ 173 w 179"/>
              <a:gd name="T13" fmla="*/ 6 h 132"/>
              <a:gd name="T14" fmla="*/ 167 w 179"/>
              <a:gd name="T15" fmla="*/ 0 h 132"/>
              <a:gd name="T16" fmla="*/ 137 w 179"/>
              <a:gd name="T17" fmla="*/ 42 h 132"/>
              <a:gd name="T18" fmla="*/ 101 w 179"/>
              <a:gd name="T19" fmla="*/ 78 h 132"/>
              <a:gd name="T20" fmla="*/ 53 w 179"/>
              <a:gd name="T21" fmla="*/ 108 h 132"/>
              <a:gd name="T22" fmla="*/ 0 w 179"/>
              <a:gd name="T23" fmla="*/ 132 h 132"/>
              <a:gd name="T24" fmla="*/ 0 w 179"/>
              <a:gd name="T25" fmla="*/ 132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9" h="132">
                <a:moveTo>
                  <a:pt x="0" y="132"/>
                </a:moveTo>
                <a:lnTo>
                  <a:pt x="29" y="132"/>
                </a:lnTo>
                <a:lnTo>
                  <a:pt x="77" y="108"/>
                </a:lnTo>
                <a:lnTo>
                  <a:pt x="119" y="78"/>
                </a:lnTo>
                <a:lnTo>
                  <a:pt x="155" y="48"/>
                </a:lnTo>
                <a:lnTo>
                  <a:pt x="179" y="12"/>
                </a:lnTo>
                <a:lnTo>
                  <a:pt x="173" y="6"/>
                </a:lnTo>
                <a:lnTo>
                  <a:pt x="167" y="0"/>
                </a:lnTo>
                <a:lnTo>
                  <a:pt x="137" y="42"/>
                </a:lnTo>
                <a:lnTo>
                  <a:pt x="101" y="78"/>
                </a:lnTo>
                <a:lnTo>
                  <a:pt x="53" y="108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accent2">
                  <a:gamma/>
                  <a:shade val="87843"/>
                  <a:invGamma/>
                </a:schemeClr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pSp>
        <p:nvGrpSpPr>
          <p:cNvPr id="4099" name="Group 3"/>
          <p:cNvGrpSpPr>
            <a:grpSpLocks/>
          </p:cNvGrpSpPr>
          <p:nvPr/>
        </p:nvGrpSpPr>
        <p:grpSpPr bwMode="auto">
          <a:xfrm>
            <a:off x="4234" y="4267200"/>
            <a:ext cx="12187767" cy="2590800"/>
            <a:chOff x="2" y="2688"/>
            <a:chExt cx="5758" cy="1632"/>
          </a:xfrm>
        </p:grpSpPr>
        <p:sp>
          <p:nvSpPr>
            <p:cNvPr id="4100" name="Freeform 4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5740 w 5740"/>
                <a:gd name="T1" fmla="*/ 4316 h 4316"/>
                <a:gd name="T2" fmla="*/ 0 w 5740"/>
                <a:gd name="T3" fmla="*/ 4316 h 4316"/>
                <a:gd name="T4" fmla="*/ 0 w 5740"/>
                <a:gd name="T5" fmla="*/ 0 h 4316"/>
                <a:gd name="T6" fmla="*/ 5740 w 5740"/>
                <a:gd name="T7" fmla="*/ 0 h 4316"/>
                <a:gd name="T8" fmla="*/ 5740 w 5740"/>
                <a:gd name="T9" fmla="*/ 4316 h 4316"/>
                <a:gd name="T10" fmla="*/ 5740 w 5740"/>
                <a:gd name="T11" fmla="*/ 4316 h 4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grpSp>
          <p:nvGrpSpPr>
            <p:cNvPr id="4101" name="Group 5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4102" name="Oval 6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03" name="Oval 7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04" name="Oval 8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05" name="Oval 9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06" name="Oval 10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07" name="Freeform 11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>
                  <a:gd name="T0" fmla="*/ 376 w 382"/>
                  <a:gd name="T1" fmla="*/ 12 h 161"/>
                  <a:gd name="T2" fmla="*/ 257 w 382"/>
                  <a:gd name="T3" fmla="*/ 24 h 161"/>
                  <a:gd name="T4" fmla="*/ 149 w 382"/>
                  <a:gd name="T5" fmla="*/ 54 h 161"/>
                  <a:gd name="T6" fmla="*/ 101 w 382"/>
                  <a:gd name="T7" fmla="*/ 77 h 161"/>
                  <a:gd name="T8" fmla="*/ 59 w 382"/>
                  <a:gd name="T9" fmla="*/ 101 h 161"/>
                  <a:gd name="T10" fmla="*/ 24 w 382"/>
                  <a:gd name="T11" fmla="*/ 131 h 161"/>
                  <a:gd name="T12" fmla="*/ 0 w 382"/>
                  <a:gd name="T13" fmla="*/ 161 h 161"/>
                  <a:gd name="T14" fmla="*/ 0 w 382"/>
                  <a:gd name="T15" fmla="*/ 137 h 161"/>
                  <a:gd name="T16" fmla="*/ 29 w 382"/>
                  <a:gd name="T17" fmla="*/ 107 h 161"/>
                  <a:gd name="T18" fmla="*/ 65 w 382"/>
                  <a:gd name="T19" fmla="*/ 83 h 161"/>
                  <a:gd name="T20" fmla="*/ 155 w 382"/>
                  <a:gd name="T21" fmla="*/ 36 h 161"/>
                  <a:gd name="T22" fmla="*/ 257 w 382"/>
                  <a:gd name="T23" fmla="*/ 12 h 161"/>
                  <a:gd name="T24" fmla="*/ 376 w 382"/>
                  <a:gd name="T25" fmla="*/ 0 h 161"/>
                  <a:gd name="T26" fmla="*/ 376 w 382"/>
                  <a:gd name="T27" fmla="*/ 0 h 161"/>
                  <a:gd name="T28" fmla="*/ 382 w 382"/>
                  <a:gd name="T29" fmla="*/ 0 h 161"/>
                  <a:gd name="T30" fmla="*/ 382 w 382"/>
                  <a:gd name="T31" fmla="*/ 12 h 161"/>
                  <a:gd name="T32" fmla="*/ 376 w 382"/>
                  <a:gd name="T33" fmla="*/ 12 h 161"/>
                  <a:gd name="T34" fmla="*/ 376 w 382"/>
                  <a:gd name="T35" fmla="*/ 12 h 161"/>
                  <a:gd name="T36" fmla="*/ 376 w 382"/>
                  <a:gd name="T37" fmla="*/ 12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08" name="Freeform 12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>
                  <a:gd name="T0" fmla="*/ 257 w 443"/>
                  <a:gd name="T1" fmla="*/ 54 h 66"/>
                  <a:gd name="T2" fmla="*/ 353 w 443"/>
                  <a:gd name="T3" fmla="*/ 48 h 66"/>
                  <a:gd name="T4" fmla="*/ 443 w 443"/>
                  <a:gd name="T5" fmla="*/ 24 h 66"/>
                  <a:gd name="T6" fmla="*/ 443 w 443"/>
                  <a:gd name="T7" fmla="*/ 36 h 66"/>
                  <a:gd name="T8" fmla="*/ 353 w 443"/>
                  <a:gd name="T9" fmla="*/ 60 h 66"/>
                  <a:gd name="T10" fmla="*/ 257 w 443"/>
                  <a:gd name="T11" fmla="*/ 66 h 66"/>
                  <a:gd name="T12" fmla="*/ 186 w 443"/>
                  <a:gd name="T13" fmla="*/ 60 h 66"/>
                  <a:gd name="T14" fmla="*/ 120 w 443"/>
                  <a:gd name="T15" fmla="*/ 48 h 66"/>
                  <a:gd name="T16" fmla="*/ 60 w 443"/>
                  <a:gd name="T17" fmla="*/ 36 h 66"/>
                  <a:gd name="T18" fmla="*/ 0 w 443"/>
                  <a:gd name="T19" fmla="*/ 12 h 66"/>
                  <a:gd name="T20" fmla="*/ 0 w 443"/>
                  <a:gd name="T21" fmla="*/ 0 h 66"/>
                  <a:gd name="T22" fmla="*/ 54 w 443"/>
                  <a:gd name="T23" fmla="*/ 24 h 66"/>
                  <a:gd name="T24" fmla="*/ 120 w 443"/>
                  <a:gd name="T25" fmla="*/ 36 h 66"/>
                  <a:gd name="T26" fmla="*/ 186 w 443"/>
                  <a:gd name="T27" fmla="*/ 48 h 66"/>
                  <a:gd name="T28" fmla="*/ 257 w 443"/>
                  <a:gd name="T29" fmla="*/ 54 h 66"/>
                  <a:gd name="T30" fmla="*/ 257 w 443"/>
                  <a:gd name="T31" fmla="*/ 5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09" name="Freeform 13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>
                  <a:gd name="T0" fmla="*/ 12 w 89"/>
                  <a:gd name="T1" fmla="*/ 66 h 216"/>
                  <a:gd name="T2" fmla="*/ 18 w 89"/>
                  <a:gd name="T3" fmla="*/ 108 h 216"/>
                  <a:gd name="T4" fmla="*/ 36 w 89"/>
                  <a:gd name="T5" fmla="*/ 144 h 216"/>
                  <a:gd name="T6" fmla="*/ 60 w 89"/>
                  <a:gd name="T7" fmla="*/ 180 h 216"/>
                  <a:gd name="T8" fmla="*/ 89 w 89"/>
                  <a:gd name="T9" fmla="*/ 216 h 216"/>
                  <a:gd name="T10" fmla="*/ 72 w 89"/>
                  <a:gd name="T11" fmla="*/ 216 h 216"/>
                  <a:gd name="T12" fmla="*/ 42 w 89"/>
                  <a:gd name="T13" fmla="*/ 180 h 216"/>
                  <a:gd name="T14" fmla="*/ 18 w 89"/>
                  <a:gd name="T15" fmla="*/ 144 h 216"/>
                  <a:gd name="T16" fmla="*/ 6 w 89"/>
                  <a:gd name="T17" fmla="*/ 108 h 216"/>
                  <a:gd name="T18" fmla="*/ 0 w 89"/>
                  <a:gd name="T19" fmla="*/ 66 h 216"/>
                  <a:gd name="T20" fmla="*/ 0 w 89"/>
                  <a:gd name="T21" fmla="*/ 30 h 216"/>
                  <a:gd name="T22" fmla="*/ 12 w 89"/>
                  <a:gd name="T23" fmla="*/ 0 h 216"/>
                  <a:gd name="T24" fmla="*/ 30 w 89"/>
                  <a:gd name="T25" fmla="*/ 0 h 216"/>
                  <a:gd name="T26" fmla="*/ 18 w 89"/>
                  <a:gd name="T27" fmla="*/ 30 h 216"/>
                  <a:gd name="T28" fmla="*/ 12 w 89"/>
                  <a:gd name="T29" fmla="*/ 66 h 216"/>
                  <a:gd name="T30" fmla="*/ 12 w 89"/>
                  <a:gd name="T31" fmla="*/ 66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10" name="Freeform 14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>
                  <a:gd name="T0" fmla="*/ 382 w 747"/>
                  <a:gd name="T1" fmla="*/ 443 h 461"/>
                  <a:gd name="T2" fmla="*/ 311 w 747"/>
                  <a:gd name="T3" fmla="*/ 437 h 461"/>
                  <a:gd name="T4" fmla="*/ 245 w 747"/>
                  <a:gd name="T5" fmla="*/ 425 h 461"/>
                  <a:gd name="T6" fmla="*/ 185 w 747"/>
                  <a:gd name="T7" fmla="*/ 407 h 461"/>
                  <a:gd name="T8" fmla="*/ 131 w 747"/>
                  <a:gd name="T9" fmla="*/ 383 h 461"/>
                  <a:gd name="T10" fmla="*/ 83 w 747"/>
                  <a:gd name="T11" fmla="*/ 347 h 461"/>
                  <a:gd name="T12" fmla="*/ 53 w 747"/>
                  <a:gd name="T13" fmla="*/ 311 h 461"/>
                  <a:gd name="T14" fmla="*/ 30 w 747"/>
                  <a:gd name="T15" fmla="*/ 269 h 461"/>
                  <a:gd name="T16" fmla="*/ 24 w 747"/>
                  <a:gd name="T17" fmla="*/ 227 h 461"/>
                  <a:gd name="T18" fmla="*/ 30 w 747"/>
                  <a:gd name="T19" fmla="*/ 185 h 461"/>
                  <a:gd name="T20" fmla="*/ 53 w 747"/>
                  <a:gd name="T21" fmla="*/ 143 h 461"/>
                  <a:gd name="T22" fmla="*/ 83 w 747"/>
                  <a:gd name="T23" fmla="*/ 107 h 461"/>
                  <a:gd name="T24" fmla="*/ 131 w 747"/>
                  <a:gd name="T25" fmla="*/ 77 h 461"/>
                  <a:gd name="T26" fmla="*/ 185 w 747"/>
                  <a:gd name="T27" fmla="*/ 47 h 461"/>
                  <a:gd name="T28" fmla="*/ 245 w 747"/>
                  <a:gd name="T29" fmla="*/ 30 h 461"/>
                  <a:gd name="T30" fmla="*/ 311 w 747"/>
                  <a:gd name="T31" fmla="*/ 18 h 461"/>
                  <a:gd name="T32" fmla="*/ 382 w 747"/>
                  <a:gd name="T33" fmla="*/ 12 h 461"/>
                  <a:gd name="T34" fmla="*/ 478 w 747"/>
                  <a:gd name="T35" fmla="*/ 18 h 461"/>
                  <a:gd name="T36" fmla="*/ 562 w 747"/>
                  <a:gd name="T37" fmla="*/ 41 h 461"/>
                  <a:gd name="T38" fmla="*/ 562 w 747"/>
                  <a:gd name="T39" fmla="*/ 36 h 461"/>
                  <a:gd name="T40" fmla="*/ 562 w 747"/>
                  <a:gd name="T41" fmla="*/ 30 h 461"/>
                  <a:gd name="T42" fmla="*/ 478 w 747"/>
                  <a:gd name="T43" fmla="*/ 6 h 461"/>
                  <a:gd name="T44" fmla="*/ 382 w 747"/>
                  <a:gd name="T45" fmla="*/ 0 h 461"/>
                  <a:gd name="T46" fmla="*/ 305 w 747"/>
                  <a:gd name="T47" fmla="*/ 6 h 461"/>
                  <a:gd name="T48" fmla="*/ 233 w 747"/>
                  <a:gd name="T49" fmla="*/ 18 h 461"/>
                  <a:gd name="T50" fmla="*/ 167 w 747"/>
                  <a:gd name="T51" fmla="*/ 41 h 461"/>
                  <a:gd name="T52" fmla="*/ 113 w 747"/>
                  <a:gd name="T53" fmla="*/ 65 h 461"/>
                  <a:gd name="T54" fmla="*/ 65 w 747"/>
                  <a:gd name="T55" fmla="*/ 101 h 461"/>
                  <a:gd name="T56" fmla="*/ 30 w 747"/>
                  <a:gd name="T57" fmla="*/ 137 h 461"/>
                  <a:gd name="T58" fmla="*/ 6 w 747"/>
                  <a:gd name="T59" fmla="*/ 179 h 461"/>
                  <a:gd name="T60" fmla="*/ 0 w 747"/>
                  <a:gd name="T61" fmla="*/ 227 h 461"/>
                  <a:gd name="T62" fmla="*/ 6 w 747"/>
                  <a:gd name="T63" fmla="*/ 275 h 461"/>
                  <a:gd name="T64" fmla="*/ 30 w 747"/>
                  <a:gd name="T65" fmla="*/ 317 h 461"/>
                  <a:gd name="T66" fmla="*/ 65 w 747"/>
                  <a:gd name="T67" fmla="*/ 359 h 461"/>
                  <a:gd name="T68" fmla="*/ 113 w 747"/>
                  <a:gd name="T69" fmla="*/ 395 h 461"/>
                  <a:gd name="T70" fmla="*/ 167 w 747"/>
                  <a:gd name="T71" fmla="*/ 419 h 461"/>
                  <a:gd name="T72" fmla="*/ 233 w 747"/>
                  <a:gd name="T73" fmla="*/ 443 h 461"/>
                  <a:gd name="T74" fmla="*/ 305 w 747"/>
                  <a:gd name="T75" fmla="*/ 455 h 461"/>
                  <a:gd name="T76" fmla="*/ 382 w 747"/>
                  <a:gd name="T77" fmla="*/ 461 h 461"/>
                  <a:gd name="T78" fmla="*/ 448 w 747"/>
                  <a:gd name="T79" fmla="*/ 455 h 461"/>
                  <a:gd name="T80" fmla="*/ 508 w 747"/>
                  <a:gd name="T81" fmla="*/ 449 h 461"/>
                  <a:gd name="T82" fmla="*/ 609 w 747"/>
                  <a:gd name="T83" fmla="*/ 413 h 461"/>
                  <a:gd name="T84" fmla="*/ 657 w 747"/>
                  <a:gd name="T85" fmla="*/ 389 h 461"/>
                  <a:gd name="T86" fmla="*/ 693 w 747"/>
                  <a:gd name="T87" fmla="*/ 359 h 461"/>
                  <a:gd name="T88" fmla="*/ 723 w 747"/>
                  <a:gd name="T89" fmla="*/ 329 h 461"/>
                  <a:gd name="T90" fmla="*/ 747 w 747"/>
                  <a:gd name="T91" fmla="*/ 293 h 461"/>
                  <a:gd name="T92" fmla="*/ 741 w 747"/>
                  <a:gd name="T93" fmla="*/ 287 h 461"/>
                  <a:gd name="T94" fmla="*/ 729 w 747"/>
                  <a:gd name="T95" fmla="*/ 281 h 461"/>
                  <a:gd name="T96" fmla="*/ 711 w 747"/>
                  <a:gd name="T97" fmla="*/ 317 h 461"/>
                  <a:gd name="T98" fmla="*/ 681 w 747"/>
                  <a:gd name="T99" fmla="*/ 347 h 461"/>
                  <a:gd name="T100" fmla="*/ 645 w 747"/>
                  <a:gd name="T101" fmla="*/ 377 h 461"/>
                  <a:gd name="T102" fmla="*/ 604 w 747"/>
                  <a:gd name="T103" fmla="*/ 401 h 461"/>
                  <a:gd name="T104" fmla="*/ 502 w 747"/>
                  <a:gd name="T105" fmla="*/ 431 h 461"/>
                  <a:gd name="T106" fmla="*/ 442 w 747"/>
                  <a:gd name="T107" fmla="*/ 443 h 461"/>
                  <a:gd name="T108" fmla="*/ 382 w 747"/>
                  <a:gd name="T109" fmla="*/ 443 h 461"/>
                  <a:gd name="T110" fmla="*/ 382 w 747"/>
                  <a:gd name="T111" fmla="*/ 443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11" name="Freeform 15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>
                  <a:gd name="T0" fmla="*/ 0 w 96"/>
                  <a:gd name="T1" fmla="*/ 0 h 30"/>
                  <a:gd name="T2" fmla="*/ 0 w 96"/>
                  <a:gd name="T3" fmla="*/ 12 h 30"/>
                  <a:gd name="T4" fmla="*/ 48 w 96"/>
                  <a:gd name="T5" fmla="*/ 18 h 30"/>
                  <a:gd name="T6" fmla="*/ 96 w 96"/>
                  <a:gd name="T7" fmla="*/ 30 h 30"/>
                  <a:gd name="T8" fmla="*/ 96 w 96"/>
                  <a:gd name="T9" fmla="*/ 24 h 30"/>
                  <a:gd name="T10" fmla="*/ 96 w 96"/>
                  <a:gd name="T11" fmla="*/ 18 h 30"/>
                  <a:gd name="T12" fmla="*/ 48 w 96"/>
                  <a:gd name="T13" fmla="*/ 12 h 30"/>
                  <a:gd name="T14" fmla="*/ 0 w 96"/>
                  <a:gd name="T15" fmla="*/ 0 h 30"/>
                  <a:gd name="T16" fmla="*/ 0 w 96"/>
                  <a:gd name="T17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12" name="Oval 16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4113" name="Group 17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4114" name="Oval 18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15" name="Oval 19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16" name="Oval 20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17" name="Oval 21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18" name="Oval 22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19" name="Oval 23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20" name="Oval 24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21" name="Oval 25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22" name="Freeform 26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>
                  <a:gd name="T0" fmla="*/ 6 w 448"/>
                  <a:gd name="T1" fmla="*/ 6 h 186"/>
                  <a:gd name="T2" fmla="*/ 78 w 448"/>
                  <a:gd name="T3" fmla="*/ 12 h 186"/>
                  <a:gd name="T4" fmla="*/ 150 w 448"/>
                  <a:gd name="T5" fmla="*/ 18 h 186"/>
                  <a:gd name="T6" fmla="*/ 215 w 448"/>
                  <a:gd name="T7" fmla="*/ 36 h 186"/>
                  <a:gd name="T8" fmla="*/ 275 w 448"/>
                  <a:gd name="T9" fmla="*/ 60 h 186"/>
                  <a:gd name="T10" fmla="*/ 329 w 448"/>
                  <a:gd name="T11" fmla="*/ 84 h 186"/>
                  <a:gd name="T12" fmla="*/ 377 w 448"/>
                  <a:gd name="T13" fmla="*/ 114 h 186"/>
                  <a:gd name="T14" fmla="*/ 419 w 448"/>
                  <a:gd name="T15" fmla="*/ 150 h 186"/>
                  <a:gd name="T16" fmla="*/ 448 w 448"/>
                  <a:gd name="T17" fmla="*/ 186 h 186"/>
                  <a:gd name="T18" fmla="*/ 448 w 448"/>
                  <a:gd name="T19" fmla="*/ 162 h 186"/>
                  <a:gd name="T20" fmla="*/ 413 w 448"/>
                  <a:gd name="T21" fmla="*/ 126 h 186"/>
                  <a:gd name="T22" fmla="*/ 371 w 448"/>
                  <a:gd name="T23" fmla="*/ 96 h 186"/>
                  <a:gd name="T24" fmla="*/ 323 w 448"/>
                  <a:gd name="T25" fmla="*/ 66 h 186"/>
                  <a:gd name="T26" fmla="*/ 269 w 448"/>
                  <a:gd name="T27" fmla="*/ 48 h 186"/>
                  <a:gd name="T28" fmla="*/ 144 w 448"/>
                  <a:gd name="T29" fmla="*/ 12 h 186"/>
                  <a:gd name="T30" fmla="*/ 78 w 448"/>
                  <a:gd name="T31" fmla="*/ 6 h 186"/>
                  <a:gd name="T32" fmla="*/ 6 w 448"/>
                  <a:gd name="T33" fmla="*/ 0 h 186"/>
                  <a:gd name="T34" fmla="*/ 0 w 448"/>
                  <a:gd name="T35" fmla="*/ 0 h 186"/>
                  <a:gd name="T36" fmla="*/ 0 w 448"/>
                  <a:gd name="T37" fmla="*/ 0 h 186"/>
                  <a:gd name="T38" fmla="*/ 0 w 448"/>
                  <a:gd name="T39" fmla="*/ 6 h 186"/>
                  <a:gd name="T40" fmla="*/ 0 w 448"/>
                  <a:gd name="T41" fmla="*/ 6 h 186"/>
                  <a:gd name="T42" fmla="*/ 6 w 448"/>
                  <a:gd name="T43" fmla="*/ 6 h 186"/>
                  <a:gd name="T44" fmla="*/ 6 w 448"/>
                  <a:gd name="T45" fmla="*/ 6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23" name="Freeform 27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>
                  <a:gd name="T0" fmla="*/ 23 w 890"/>
                  <a:gd name="T1" fmla="*/ 276 h 462"/>
                  <a:gd name="T2" fmla="*/ 29 w 890"/>
                  <a:gd name="T3" fmla="*/ 222 h 462"/>
                  <a:gd name="T4" fmla="*/ 59 w 890"/>
                  <a:gd name="T5" fmla="*/ 174 h 462"/>
                  <a:gd name="T6" fmla="*/ 95 w 890"/>
                  <a:gd name="T7" fmla="*/ 132 h 462"/>
                  <a:gd name="T8" fmla="*/ 149 w 890"/>
                  <a:gd name="T9" fmla="*/ 96 h 462"/>
                  <a:gd name="T10" fmla="*/ 209 w 890"/>
                  <a:gd name="T11" fmla="*/ 60 h 462"/>
                  <a:gd name="T12" fmla="*/ 281 w 890"/>
                  <a:gd name="T13" fmla="*/ 36 h 462"/>
                  <a:gd name="T14" fmla="*/ 364 w 890"/>
                  <a:gd name="T15" fmla="*/ 24 h 462"/>
                  <a:gd name="T16" fmla="*/ 448 w 890"/>
                  <a:gd name="T17" fmla="*/ 18 h 462"/>
                  <a:gd name="T18" fmla="*/ 532 w 890"/>
                  <a:gd name="T19" fmla="*/ 24 h 462"/>
                  <a:gd name="T20" fmla="*/ 609 w 890"/>
                  <a:gd name="T21" fmla="*/ 36 h 462"/>
                  <a:gd name="T22" fmla="*/ 681 w 890"/>
                  <a:gd name="T23" fmla="*/ 60 h 462"/>
                  <a:gd name="T24" fmla="*/ 741 w 890"/>
                  <a:gd name="T25" fmla="*/ 96 h 462"/>
                  <a:gd name="T26" fmla="*/ 795 w 890"/>
                  <a:gd name="T27" fmla="*/ 132 h 462"/>
                  <a:gd name="T28" fmla="*/ 831 w 890"/>
                  <a:gd name="T29" fmla="*/ 174 h 462"/>
                  <a:gd name="T30" fmla="*/ 861 w 890"/>
                  <a:gd name="T31" fmla="*/ 222 h 462"/>
                  <a:gd name="T32" fmla="*/ 867 w 890"/>
                  <a:gd name="T33" fmla="*/ 276 h 462"/>
                  <a:gd name="T34" fmla="*/ 855 w 890"/>
                  <a:gd name="T35" fmla="*/ 330 h 462"/>
                  <a:gd name="T36" fmla="*/ 831 w 890"/>
                  <a:gd name="T37" fmla="*/ 378 h 462"/>
                  <a:gd name="T38" fmla="*/ 783 w 890"/>
                  <a:gd name="T39" fmla="*/ 426 h 462"/>
                  <a:gd name="T40" fmla="*/ 723 w 890"/>
                  <a:gd name="T41" fmla="*/ 462 h 462"/>
                  <a:gd name="T42" fmla="*/ 765 w 890"/>
                  <a:gd name="T43" fmla="*/ 462 h 462"/>
                  <a:gd name="T44" fmla="*/ 819 w 890"/>
                  <a:gd name="T45" fmla="*/ 426 h 462"/>
                  <a:gd name="T46" fmla="*/ 855 w 890"/>
                  <a:gd name="T47" fmla="*/ 378 h 462"/>
                  <a:gd name="T48" fmla="*/ 884 w 890"/>
                  <a:gd name="T49" fmla="*/ 330 h 462"/>
                  <a:gd name="T50" fmla="*/ 890 w 890"/>
                  <a:gd name="T51" fmla="*/ 276 h 462"/>
                  <a:gd name="T52" fmla="*/ 884 w 890"/>
                  <a:gd name="T53" fmla="*/ 222 h 462"/>
                  <a:gd name="T54" fmla="*/ 855 w 890"/>
                  <a:gd name="T55" fmla="*/ 168 h 462"/>
                  <a:gd name="T56" fmla="*/ 813 w 890"/>
                  <a:gd name="T57" fmla="*/ 120 h 462"/>
                  <a:gd name="T58" fmla="*/ 759 w 890"/>
                  <a:gd name="T59" fmla="*/ 84 h 462"/>
                  <a:gd name="T60" fmla="*/ 693 w 890"/>
                  <a:gd name="T61" fmla="*/ 48 h 462"/>
                  <a:gd name="T62" fmla="*/ 621 w 890"/>
                  <a:gd name="T63" fmla="*/ 24 h 462"/>
                  <a:gd name="T64" fmla="*/ 538 w 890"/>
                  <a:gd name="T65" fmla="*/ 6 h 462"/>
                  <a:gd name="T66" fmla="*/ 448 w 890"/>
                  <a:gd name="T67" fmla="*/ 0 h 462"/>
                  <a:gd name="T68" fmla="*/ 358 w 890"/>
                  <a:gd name="T69" fmla="*/ 6 h 462"/>
                  <a:gd name="T70" fmla="*/ 275 w 890"/>
                  <a:gd name="T71" fmla="*/ 24 h 462"/>
                  <a:gd name="T72" fmla="*/ 197 w 890"/>
                  <a:gd name="T73" fmla="*/ 48 h 462"/>
                  <a:gd name="T74" fmla="*/ 131 w 890"/>
                  <a:gd name="T75" fmla="*/ 84 h 462"/>
                  <a:gd name="T76" fmla="*/ 77 w 890"/>
                  <a:gd name="T77" fmla="*/ 120 h 462"/>
                  <a:gd name="T78" fmla="*/ 35 w 890"/>
                  <a:gd name="T79" fmla="*/ 168 h 462"/>
                  <a:gd name="T80" fmla="*/ 12 w 890"/>
                  <a:gd name="T81" fmla="*/ 222 h 462"/>
                  <a:gd name="T82" fmla="*/ 0 w 890"/>
                  <a:gd name="T83" fmla="*/ 276 h 462"/>
                  <a:gd name="T84" fmla="*/ 6 w 890"/>
                  <a:gd name="T85" fmla="*/ 330 h 462"/>
                  <a:gd name="T86" fmla="*/ 35 w 890"/>
                  <a:gd name="T87" fmla="*/ 378 h 462"/>
                  <a:gd name="T88" fmla="*/ 71 w 890"/>
                  <a:gd name="T89" fmla="*/ 426 h 462"/>
                  <a:gd name="T90" fmla="*/ 125 w 890"/>
                  <a:gd name="T91" fmla="*/ 462 h 462"/>
                  <a:gd name="T92" fmla="*/ 167 w 890"/>
                  <a:gd name="T93" fmla="*/ 462 h 462"/>
                  <a:gd name="T94" fmla="*/ 107 w 890"/>
                  <a:gd name="T95" fmla="*/ 426 h 462"/>
                  <a:gd name="T96" fmla="*/ 59 w 890"/>
                  <a:gd name="T97" fmla="*/ 378 h 462"/>
                  <a:gd name="T98" fmla="*/ 35 w 890"/>
                  <a:gd name="T99" fmla="*/ 330 h 462"/>
                  <a:gd name="T100" fmla="*/ 23 w 890"/>
                  <a:gd name="T101" fmla="*/ 276 h 462"/>
                  <a:gd name="T102" fmla="*/ 23 w 890"/>
                  <a:gd name="T103" fmla="*/ 276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24" name="Freeform 28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>
                  <a:gd name="T0" fmla="*/ 18 w 406"/>
                  <a:gd name="T1" fmla="*/ 300 h 486"/>
                  <a:gd name="T2" fmla="*/ 24 w 406"/>
                  <a:gd name="T3" fmla="*/ 246 h 486"/>
                  <a:gd name="T4" fmla="*/ 48 w 406"/>
                  <a:gd name="T5" fmla="*/ 198 h 486"/>
                  <a:gd name="T6" fmla="*/ 83 w 406"/>
                  <a:gd name="T7" fmla="*/ 150 h 486"/>
                  <a:gd name="T8" fmla="*/ 131 w 406"/>
                  <a:gd name="T9" fmla="*/ 108 h 486"/>
                  <a:gd name="T10" fmla="*/ 185 w 406"/>
                  <a:gd name="T11" fmla="*/ 72 h 486"/>
                  <a:gd name="T12" fmla="*/ 251 w 406"/>
                  <a:gd name="T13" fmla="*/ 42 h 486"/>
                  <a:gd name="T14" fmla="*/ 329 w 406"/>
                  <a:gd name="T15" fmla="*/ 24 h 486"/>
                  <a:gd name="T16" fmla="*/ 406 w 406"/>
                  <a:gd name="T17" fmla="*/ 6 h 486"/>
                  <a:gd name="T18" fmla="*/ 406 w 406"/>
                  <a:gd name="T19" fmla="*/ 0 h 486"/>
                  <a:gd name="T20" fmla="*/ 323 w 406"/>
                  <a:gd name="T21" fmla="*/ 12 h 486"/>
                  <a:gd name="T22" fmla="*/ 245 w 406"/>
                  <a:gd name="T23" fmla="*/ 36 h 486"/>
                  <a:gd name="T24" fmla="*/ 179 w 406"/>
                  <a:gd name="T25" fmla="*/ 66 h 486"/>
                  <a:gd name="T26" fmla="*/ 119 w 406"/>
                  <a:gd name="T27" fmla="*/ 102 h 486"/>
                  <a:gd name="T28" fmla="*/ 72 w 406"/>
                  <a:gd name="T29" fmla="*/ 144 h 486"/>
                  <a:gd name="T30" fmla="*/ 30 w 406"/>
                  <a:gd name="T31" fmla="*/ 192 h 486"/>
                  <a:gd name="T32" fmla="*/ 6 w 406"/>
                  <a:gd name="T33" fmla="*/ 246 h 486"/>
                  <a:gd name="T34" fmla="*/ 0 w 406"/>
                  <a:gd name="T35" fmla="*/ 300 h 486"/>
                  <a:gd name="T36" fmla="*/ 6 w 406"/>
                  <a:gd name="T37" fmla="*/ 348 h 486"/>
                  <a:gd name="T38" fmla="*/ 30 w 406"/>
                  <a:gd name="T39" fmla="*/ 396 h 486"/>
                  <a:gd name="T40" fmla="*/ 66 w 406"/>
                  <a:gd name="T41" fmla="*/ 444 h 486"/>
                  <a:gd name="T42" fmla="*/ 107 w 406"/>
                  <a:gd name="T43" fmla="*/ 486 h 486"/>
                  <a:gd name="T44" fmla="*/ 131 w 406"/>
                  <a:gd name="T45" fmla="*/ 486 h 486"/>
                  <a:gd name="T46" fmla="*/ 83 w 406"/>
                  <a:gd name="T47" fmla="*/ 450 h 486"/>
                  <a:gd name="T48" fmla="*/ 48 w 406"/>
                  <a:gd name="T49" fmla="*/ 402 h 486"/>
                  <a:gd name="T50" fmla="*/ 24 w 406"/>
                  <a:gd name="T51" fmla="*/ 354 h 486"/>
                  <a:gd name="T52" fmla="*/ 18 w 406"/>
                  <a:gd name="T53" fmla="*/ 300 h 486"/>
                  <a:gd name="T54" fmla="*/ 18 w 406"/>
                  <a:gd name="T55" fmla="*/ 300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25" name="Freeform 29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>
                  <a:gd name="T0" fmla="*/ 89 w 107"/>
                  <a:gd name="T1" fmla="*/ 84 h 252"/>
                  <a:gd name="T2" fmla="*/ 83 w 107"/>
                  <a:gd name="T3" fmla="*/ 132 h 252"/>
                  <a:gd name="T4" fmla="*/ 65 w 107"/>
                  <a:gd name="T5" fmla="*/ 174 h 252"/>
                  <a:gd name="T6" fmla="*/ 36 w 107"/>
                  <a:gd name="T7" fmla="*/ 216 h 252"/>
                  <a:gd name="T8" fmla="*/ 0 w 107"/>
                  <a:gd name="T9" fmla="*/ 252 h 252"/>
                  <a:gd name="T10" fmla="*/ 18 w 107"/>
                  <a:gd name="T11" fmla="*/ 252 h 252"/>
                  <a:gd name="T12" fmla="*/ 53 w 107"/>
                  <a:gd name="T13" fmla="*/ 216 h 252"/>
                  <a:gd name="T14" fmla="*/ 83 w 107"/>
                  <a:gd name="T15" fmla="*/ 174 h 252"/>
                  <a:gd name="T16" fmla="*/ 101 w 107"/>
                  <a:gd name="T17" fmla="*/ 132 h 252"/>
                  <a:gd name="T18" fmla="*/ 107 w 107"/>
                  <a:gd name="T19" fmla="*/ 84 h 252"/>
                  <a:gd name="T20" fmla="*/ 101 w 107"/>
                  <a:gd name="T21" fmla="*/ 42 h 252"/>
                  <a:gd name="T22" fmla="*/ 89 w 107"/>
                  <a:gd name="T23" fmla="*/ 0 h 252"/>
                  <a:gd name="T24" fmla="*/ 65 w 107"/>
                  <a:gd name="T25" fmla="*/ 0 h 252"/>
                  <a:gd name="T26" fmla="*/ 83 w 107"/>
                  <a:gd name="T27" fmla="*/ 42 h 252"/>
                  <a:gd name="T28" fmla="*/ 89 w 107"/>
                  <a:gd name="T29" fmla="*/ 84 h 252"/>
                  <a:gd name="T30" fmla="*/ 89 w 107"/>
                  <a:gd name="T31" fmla="*/ 84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26" name="Freeform 30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27" name="Freeform 31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28" name="Freeform 32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>
                  <a:gd name="T0" fmla="*/ 360 w 360"/>
                  <a:gd name="T1" fmla="*/ 365 h 563"/>
                  <a:gd name="T2" fmla="*/ 353 w 360"/>
                  <a:gd name="T3" fmla="*/ 305 h 563"/>
                  <a:gd name="T4" fmla="*/ 335 w 360"/>
                  <a:gd name="T5" fmla="*/ 251 h 563"/>
                  <a:gd name="T6" fmla="*/ 305 w 360"/>
                  <a:gd name="T7" fmla="*/ 204 h 563"/>
                  <a:gd name="T8" fmla="*/ 262 w 360"/>
                  <a:gd name="T9" fmla="*/ 156 h 563"/>
                  <a:gd name="T10" fmla="*/ 213 w 360"/>
                  <a:gd name="T11" fmla="*/ 108 h 563"/>
                  <a:gd name="T12" fmla="*/ 159 w 360"/>
                  <a:gd name="T13" fmla="*/ 66 h 563"/>
                  <a:gd name="T14" fmla="*/ 92 w 360"/>
                  <a:gd name="T15" fmla="*/ 30 h 563"/>
                  <a:gd name="T16" fmla="*/ 19 w 360"/>
                  <a:gd name="T17" fmla="*/ 0 h 563"/>
                  <a:gd name="T18" fmla="*/ 0 w 360"/>
                  <a:gd name="T19" fmla="*/ 12 h 563"/>
                  <a:gd name="T20" fmla="*/ 67 w 360"/>
                  <a:gd name="T21" fmla="*/ 42 h 563"/>
                  <a:gd name="T22" fmla="*/ 134 w 360"/>
                  <a:gd name="T23" fmla="*/ 78 h 563"/>
                  <a:gd name="T24" fmla="*/ 189 w 360"/>
                  <a:gd name="T25" fmla="*/ 114 h 563"/>
                  <a:gd name="T26" fmla="*/ 238 w 360"/>
                  <a:gd name="T27" fmla="*/ 162 h 563"/>
                  <a:gd name="T28" fmla="*/ 274 w 360"/>
                  <a:gd name="T29" fmla="*/ 210 h 563"/>
                  <a:gd name="T30" fmla="*/ 299 w 360"/>
                  <a:gd name="T31" fmla="*/ 257 h 563"/>
                  <a:gd name="T32" fmla="*/ 317 w 360"/>
                  <a:gd name="T33" fmla="*/ 311 h 563"/>
                  <a:gd name="T34" fmla="*/ 323 w 360"/>
                  <a:gd name="T35" fmla="*/ 365 h 563"/>
                  <a:gd name="T36" fmla="*/ 317 w 360"/>
                  <a:gd name="T37" fmla="*/ 419 h 563"/>
                  <a:gd name="T38" fmla="*/ 299 w 360"/>
                  <a:gd name="T39" fmla="*/ 467 h 563"/>
                  <a:gd name="T40" fmla="*/ 274 w 360"/>
                  <a:gd name="T41" fmla="*/ 515 h 563"/>
                  <a:gd name="T42" fmla="*/ 238 w 360"/>
                  <a:gd name="T43" fmla="*/ 563 h 563"/>
                  <a:gd name="T44" fmla="*/ 268 w 360"/>
                  <a:gd name="T45" fmla="*/ 563 h 563"/>
                  <a:gd name="T46" fmla="*/ 311 w 360"/>
                  <a:gd name="T47" fmla="*/ 515 h 563"/>
                  <a:gd name="T48" fmla="*/ 335 w 360"/>
                  <a:gd name="T49" fmla="*/ 467 h 563"/>
                  <a:gd name="T50" fmla="*/ 353 w 360"/>
                  <a:gd name="T51" fmla="*/ 419 h 563"/>
                  <a:gd name="T52" fmla="*/ 360 w 360"/>
                  <a:gd name="T53" fmla="*/ 365 h 563"/>
                  <a:gd name="T54" fmla="*/ 360 w 360"/>
                  <a:gd name="T55" fmla="*/ 365 h 5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29" name="Freeform 33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>
                  <a:gd name="T0" fmla="*/ 1053 w 1078"/>
                  <a:gd name="T1" fmla="*/ 425 h 425"/>
                  <a:gd name="T2" fmla="*/ 1078 w 1078"/>
                  <a:gd name="T3" fmla="*/ 419 h 425"/>
                  <a:gd name="T4" fmla="*/ 1066 w 1078"/>
                  <a:gd name="T5" fmla="*/ 377 h 425"/>
                  <a:gd name="T6" fmla="*/ 1047 w 1078"/>
                  <a:gd name="T7" fmla="*/ 336 h 425"/>
                  <a:gd name="T8" fmla="*/ 986 w 1078"/>
                  <a:gd name="T9" fmla="*/ 252 h 425"/>
                  <a:gd name="T10" fmla="*/ 907 w 1078"/>
                  <a:gd name="T11" fmla="*/ 180 h 425"/>
                  <a:gd name="T12" fmla="*/ 810 w 1078"/>
                  <a:gd name="T13" fmla="*/ 120 h 425"/>
                  <a:gd name="T14" fmla="*/ 694 w 1078"/>
                  <a:gd name="T15" fmla="*/ 72 h 425"/>
                  <a:gd name="T16" fmla="*/ 560 w 1078"/>
                  <a:gd name="T17" fmla="*/ 30 h 425"/>
                  <a:gd name="T18" fmla="*/ 420 w 1078"/>
                  <a:gd name="T19" fmla="*/ 6 h 425"/>
                  <a:gd name="T20" fmla="*/ 268 w 1078"/>
                  <a:gd name="T21" fmla="*/ 0 h 425"/>
                  <a:gd name="T22" fmla="*/ 134 w 1078"/>
                  <a:gd name="T23" fmla="*/ 6 h 425"/>
                  <a:gd name="T24" fmla="*/ 0 w 1078"/>
                  <a:gd name="T25" fmla="*/ 24 h 425"/>
                  <a:gd name="T26" fmla="*/ 12 w 1078"/>
                  <a:gd name="T27" fmla="*/ 36 h 425"/>
                  <a:gd name="T28" fmla="*/ 134 w 1078"/>
                  <a:gd name="T29" fmla="*/ 18 h 425"/>
                  <a:gd name="T30" fmla="*/ 268 w 1078"/>
                  <a:gd name="T31" fmla="*/ 12 h 425"/>
                  <a:gd name="T32" fmla="*/ 420 w 1078"/>
                  <a:gd name="T33" fmla="*/ 18 h 425"/>
                  <a:gd name="T34" fmla="*/ 554 w 1078"/>
                  <a:gd name="T35" fmla="*/ 42 h 425"/>
                  <a:gd name="T36" fmla="*/ 682 w 1078"/>
                  <a:gd name="T37" fmla="*/ 84 h 425"/>
                  <a:gd name="T38" fmla="*/ 798 w 1078"/>
                  <a:gd name="T39" fmla="*/ 132 h 425"/>
                  <a:gd name="T40" fmla="*/ 895 w 1078"/>
                  <a:gd name="T41" fmla="*/ 192 h 425"/>
                  <a:gd name="T42" fmla="*/ 968 w 1078"/>
                  <a:gd name="T43" fmla="*/ 264 h 425"/>
                  <a:gd name="T44" fmla="*/ 999 w 1078"/>
                  <a:gd name="T45" fmla="*/ 300 h 425"/>
                  <a:gd name="T46" fmla="*/ 1023 w 1078"/>
                  <a:gd name="T47" fmla="*/ 342 h 425"/>
                  <a:gd name="T48" fmla="*/ 1041 w 1078"/>
                  <a:gd name="T49" fmla="*/ 383 h 425"/>
                  <a:gd name="T50" fmla="*/ 1053 w 1078"/>
                  <a:gd name="T51" fmla="*/ 425 h 425"/>
                  <a:gd name="T52" fmla="*/ 1053 w 1078"/>
                  <a:gd name="T53" fmla="*/ 425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30" name="Freeform 34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>
                  <a:gd name="T0" fmla="*/ 0 w 98"/>
                  <a:gd name="T1" fmla="*/ 234 h 234"/>
                  <a:gd name="T2" fmla="*/ 25 w 98"/>
                  <a:gd name="T3" fmla="*/ 234 h 234"/>
                  <a:gd name="T4" fmla="*/ 55 w 98"/>
                  <a:gd name="T5" fmla="*/ 186 h 234"/>
                  <a:gd name="T6" fmla="*/ 80 w 98"/>
                  <a:gd name="T7" fmla="*/ 138 h 234"/>
                  <a:gd name="T8" fmla="*/ 92 w 98"/>
                  <a:gd name="T9" fmla="*/ 90 h 234"/>
                  <a:gd name="T10" fmla="*/ 98 w 98"/>
                  <a:gd name="T11" fmla="*/ 36 h 234"/>
                  <a:gd name="T12" fmla="*/ 98 w 98"/>
                  <a:gd name="T13" fmla="*/ 0 h 234"/>
                  <a:gd name="T14" fmla="*/ 74 w 98"/>
                  <a:gd name="T15" fmla="*/ 0 h 234"/>
                  <a:gd name="T16" fmla="*/ 74 w 98"/>
                  <a:gd name="T17" fmla="*/ 36 h 234"/>
                  <a:gd name="T18" fmla="*/ 67 w 98"/>
                  <a:gd name="T19" fmla="*/ 90 h 234"/>
                  <a:gd name="T20" fmla="*/ 55 w 98"/>
                  <a:gd name="T21" fmla="*/ 138 h 234"/>
                  <a:gd name="T22" fmla="*/ 31 w 98"/>
                  <a:gd name="T23" fmla="*/ 186 h 234"/>
                  <a:gd name="T24" fmla="*/ 0 w 98"/>
                  <a:gd name="T25" fmla="*/ 234 h 234"/>
                  <a:gd name="T26" fmla="*/ 0 w 98"/>
                  <a:gd name="T27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31" name="Freeform 35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4132" name="Group 36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4133" name="Freeform 37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>
                  <a:gd name="T0" fmla="*/ 484 w 1201"/>
                  <a:gd name="T1" fmla="*/ 6 h 731"/>
                  <a:gd name="T2" fmla="*/ 263 w 1201"/>
                  <a:gd name="T3" fmla="*/ 60 h 731"/>
                  <a:gd name="T4" fmla="*/ 101 w 1201"/>
                  <a:gd name="T5" fmla="*/ 162 h 731"/>
                  <a:gd name="T6" fmla="*/ 12 w 1201"/>
                  <a:gd name="T7" fmla="*/ 294 h 731"/>
                  <a:gd name="T8" fmla="*/ 0 w 1201"/>
                  <a:gd name="T9" fmla="*/ 366 h 731"/>
                  <a:gd name="T10" fmla="*/ 12 w 1201"/>
                  <a:gd name="T11" fmla="*/ 437 h 731"/>
                  <a:gd name="T12" fmla="*/ 101 w 1201"/>
                  <a:gd name="T13" fmla="*/ 569 h 731"/>
                  <a:gd name="T14" fmla="*/ 263 w 1201"/>
                  <a:gd name="T15" fmla="*/ 671 h 731"/>
                  <a:gd name="T16" fmla="*/ 484 w 1201"/>
                  <a:gd name="T17" fmla="*/ 725 h 731"/>
                  <a:gd name="T18" fmla="*/ 723 w 1201"/>
                  <a:gd name="T19" fmla="*/ 725 h 731"/>
                  <a:gd name="T20" fmla="*/ 938 w 1201"/>
                  <a:gd name="T21" fmla="*/ 671 h 731"/>
                  <a:gd name="T22" fmla="*/ 1100 w 1201"/>
                  <a:gd name="T23" fmla="*/ 569 h 731"/>
                  <a:gd name="T24" fmla="*/ 1189 w 1201"/>
                  <a:gd name="T25" fmla="*/ 437 h 731"/>
                  <a:gd name="T26" fmla="*/ 1201 w 1201"/>
                  <a:gd name="T27" fmla="*/ 366 h 731"/>
                  <a:gd name="T28" fmla="*/ 1189 w 1201"/>
                  <a:gd name="T29" fmla="*/ 294 h 731"/>
                  <a:gd name="T30" fmla="*/ 1100 w 1201"/>
                  <a:gd name="T31" fmla="*/ 162 h 731"/>
                  <a:gd name="T32" fmla="*/ 938 w 1201"/>
                  <a:gd name="T33" fmla="*/ 60 h 731"/>
                  <a:gd name="T34" fmla="*/ 723 w 1201"/>
                  <a:gd name="T35" fmla="*/ 6 h 731"/>
                  <a:gd name="T36" fmla="*/ 604 w 1201"/>
                  <a:gd name="T37" fmla="*/ 0 h 731"/>
                  <a:gd name="T38" fmla="*/ 490 w 1201"/>
                  <a:gd name="T39" fmla="*/ 701 h 731"/>
                  <a:gd name="T40" fmla="*/ 287 w 1201"/>
                  <a:gd name="T41" fmla="*/ 647 h 731"/>
                  <a:gd name="T42" fmla="*/ 131 w 1201"/>
                  <a:gd name="T43" fmla="*/ 557 h 731"/>
                  <a:gd name="T44" fmla="*/ 48 w 1201"/>
                  <a:gd name="T45" fmla="*/ 437 h 731"/>
                  <a:gd name="T46" fmla="*/ 36 w 1201"/>
                  <a:gd name="T47" fmla="*/ 366 h 731"/>
                  <a:gd name="T48" fmla="*/ 48 w 1201"/>
                  <a:gd name="T49" fmla="*/ 300 h 731"/>
                  <a:gd name="T50" fmla="*/ 131 w 1201"/>
                  <a:gd name="T51" fmla="*/ 174 h 731"/>
                  <a:gd name="T52" fmla="*/ 287 w 1201"/>
                  <a:gd name="T53" fmla="*/ 84 h 731"/>
                  <a:gd name="T54" fmla="*/ 490 w 1201"/>
                  <a:gd name="T55" fmla="*/ 30 h 731"/>
                  <a:gd name="T56" fmla="*/ 717 w 1201"/>
                  <a:gd name="T57" fmla="*/ 30 h 731"/>
                  <a:gd name="T58" fmla="*/ 920 w 1201"/>
                  <a:gd name="T59" fmla="*/ 84 h 731"/>
                  <a:gd name="T60" fmla="*/ 1070 w 1201"/>
                  <a:gd name="T61" fmla="*/ 174 h 731"/>
                  <a:gd name="T62" fmla="*/ 1153 w 1201"/>
                  <a:gd name="T63" fmla="*/ 300 h 731"/>
                  <a:gd name="T64" fmla="*/ 1153 w 1201"/>
                  <a:gd name="T65" fmla="*/ 437 h 731"/>
                  <a:gd name="T66" fmla="*/ 1070 w 1201"/>
                  <a:gd name="T67" fmla="*/ 557 h 731"/>
                  <a:gd name="T68" fmla="*/ 920 w 1201"/>
                  <a:gd name="T69" fmla="*/ 647 h 731"/>
                  <a:gd name="T70" fmla="*/ 717 w 1201"/>
                  <a:gd name="T71" fmla="*/ 701 h 731"/>
                  <a:gd name="T72" fmla="*/ 604 w 1201"/>
                  <a:gd name="T73" fmla="*/ 707 h 7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34" name="Freeform 38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>
                  <a:gd name="T0" fmla="*/ 24 w 544"/>
                  <a:gd name="T1" fmla="*/ 402 h 737"/>
                  <a:gd name="T2" fmla="*/ 36 w 544"/>
                  <a:gd name="T3" fmla="*/ 330 h 737"/>
                  <a:gd name="T4" fmla="*/ 66 w 544"/>
                  <a:gd name="T5" fmla="*/ 264 h 737"/>
                  <a:gd name="T6" fmla="*/ 108 w 544"/>
                  <a:gd name="T7" fmla="*/ 204 h 737"/>
                  <a:gd name="T8" fmla="*/ 173 w 544"/>
                  <a:gd name="T9" fmla="*/ 150 h 737"/>
                  <a:gd name="T10" fmla="*/ 251 w 544"/>
                  <a:gd name="T11" fmla="*/ 102 h 737"/>
                  <a:gd name="T12" fmla="*/ 335 w 544"/>
                  <a:gd name="T13" fmla="*/ 60 h 737"/>
                  <a:gd name="T14" fmla="*/ 436 w 544"/>
                  <a:gd name="T15" fmla="*/ 30 h 737"/>
                  <a:gd name="T16" fmla="*/ 544 w 544"/>
                  <a:gd name="T17" fmla="*/ 12 h 737"/>
                  <a:gd name="T18" fmla="*/ 544 w 544"/>
                  <a:gd name="T19" fmla="*/ 0 h 737"/>
                  <a:gd name="T20" fmla="*/ 430 w 544"/>
                  <a:gd name="T21" fmla="*/ 18 h 737"/>
                  <a:gd name="T22" fmla="*/ 329 w 544"/>
                  <a:gd name="T23" fmla="*/ 48 h 737"/>
                  <a:gd name="T24" fmla="*/ 233 w 544"/>
                  <a:gd name="T25" fmla="*/ 90 h 737"/>
                  <a:gd name="T26" fmla="*/ 155 w 544"/>
                  <a:gd name="T27" fmla="*/ 138 h 737"/>
                  <a:gd name="T28" fmla="*/ 90 w 544"/>
                  <a:gd name="T29" fmla="*/ 198 h 737"/>
                  <a:gd name="T30" fmla="*/ 42 w 544"/>
                  <a:gd name="T31" fmla="*/ 258 h 737"/>
                  <a:gd name="T32" fmla="*/ 12 w 544"/>
                  <a:gd name="T33" fmla="*/ 330 h 737"/>
                  <a:gd name="T34" fmla="*/ 0 w 544"/>
                  <a:gd name="T35" fmla="*/ 402 h 737"/>
                  <a:gd name="T36" fmla="*/ 6 w 544"/>
                  <a:gd name="T37" fmla="*/ 455 h 737"/>
                  <a:gd name="T38" fmla="*/ 18 w 544"/>
                  <a:gd name="T39" fmla="*/ 503 h 737"/>
                  <a:gd name="T40" fmla="*/ 42 w 544"/>
                  <a:gd name="T41" fmla="*/ 545 h 737"/>
                  <a:gd name="T42" fmla="*/ 78 w 544"/>
                  <a:gd name="T43" fmla="*/ 593 h 737"/>
                  <a:gd name="T44" fmla="*/ 114 w 544"/>
                  <a:gd name="T45" fmla="*/ 635 h 737"/>
                  <a:gd name="T46" fmla="*/ 161 w 544"/>
                  <a:gd name="T47" fmla="*/ 671 h 737"/>
                  <a:gd name="T48" fmla="*/ 221 w 544"/>
                  <a:gd name="T49" fmla="*/ 707 h 737"/>
                  <a:gd name="T50" fmla="*/ 281 w 544"/>
                  <a:gd name="T51" fmla="*/ 737 h 737"/>
                  <a:gd name="T52" fmla="*/ 323 w 544"/>
                  <a:gd name="T53" fmla="*/ 737 h 737"/>
                  <a:gd name="T54" fmla="*/ 257 w 544"/>
                  <a:gd name="T55" fmla="*/ 707 h 737"/>
                  <a:gd name="T56" fmla="*/ 203 w 544"/>
                  <a:gd name="T57" fmla="*/ 671 h 737"/>
                  <a:gd name="T58" fmla="*/ 149 w 544"/>
                  <a:gd name="T59" fmla="*/ 635 h 737"/>
                  <a:gd name="T60" fmla="*/ 108 w 544"/>
                  <a:gd name="T61" fmla="*/ 593 h 737"/>
                  <a:gd name="T62" fmla="*/ 72 w 544"/>
                  <a:gd name="T63" fmla="*/ 551 h 737"/>
                  <a:gd name="T64" fmla="*/ 48 w 544"/>
                  <a:gd name="T65" fmla="*/ 503 h 737"/>
                  <a:gd name="T66" fmla="*/ 30 w 544"/>
                  <a:gd name="T67" fmla="*/ 455 h 737"/>
                  <a:gd name="T68" fmla="*/ 24 w 544"/>
                  <a:gd name="T69" fmla="*/ 402 h 737"/>
                  <a:gd name="T70" fmla="*/ 24 w 544"/>
                  <a:gd name="T71" fmla="*/ 402 h 7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35" name="Freeform 39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>
                  <a:gd name="T0" fmla="*/ 12 w 609"/>
                  <a:gd name="T1" fmla="*/ 12 h 252"/>
                  <a:gd name="T2" fmla="*/ 113 w 609"/>
                  <a:gd name="T3" fmla="*/ 18 h 252"/>
                  <a:gd name="T4" fmla="*/ 203 w 609"/>
                  <a:gd name="T5" fmla="*/ 30 h 252"/>
                  <a:gd name="T6" fmla="*/ 292 w 609"/>
                  <a:gd name="T7" fmla="*/ 48 h 252"/>
                  <a:gd name="T8" fmla="*/ 376 w 609"/>
                  <a:gd name="T9" fmla="*/ 78 h 252"/>
                  <a:gd name="T10" fmla="*/ 448 w 609"/>
                  <a:gd name="T11" fmla="*/ 114 h 252"/>
                  <a:gd name="T12" fmla="*/ 514 w 609"/>
                  <a:gd name="T13" fmla="*/ 156 h 252"/>
                  <a:gd name="T14" fmla="*/ 567 w 609"/>
                  <a:gd name="T15" fmla="*/ 198 h 252"/>
                  <a:gd name="T16" fmla="*/ 609 w 609"/>
                  <a:gd name="T17" fmla="*/ 252 h 252"/>
                  <a:gd name="T18" fmla="*/ 609 w 609"/>
                  <a:gd name="T19" fmla="*/ 216 h 252"/>
                  <a:gd name="T20" fmla="*/ 561 w 609"/>
                  <a:gd name="T21" fmla="*/ 168 h 252"/>
                  <a:gd name="T22" fmla="*/ 502 w 609"/>
                  <a:gd name="T23" fmla="*/ 126 h 252"/>
                  <a:gd name="T24" fmla="*/ 436 w 609"/>
                  <a:gd name="T25" fmla="*/ 90 h 252"/>
                  <a:gd name="T26" fmla="*/ 364 w 609"/>
                  <a:gd name="T27" fmla="*/ 60 h 252"/>
                  <a:gd name="T28" fmla="*/ 286 w 609"/>
                  <a:gd name="T29" fmla="*/ 36 h 252"/>
                  <a:gd name="T30" fmla="*/ 197 w 609"/>
                  <a:gd name="T31" fmla="*/ 18 h 252"/>
                  <a:gd name="T32" fmla="*/ 107 w 609"/>
                  <a:gd name="T33" fmla="*/ 6 h 252"/>
                  <a:gd name="T34" fmla="*/ 12 w 609"/>
                  <a:gd name="T35" fmla="*/ 0 h 252"/>
                  <a:gd name="T36" fmla="*/ 6 w 609"/>
                  <a:gd name="T37" fmla="*/ 0 h 252"/>
                  <a:gd name="T38" fmla="*/ 0 w 609"/>
                  <a:gd name="T39" fmla="*/ 0 h 252"/>
                  <a:gd name="T40" fmla="*/ 0 w 609"/>
                  <a:gd name="T41" fmla="*/ 12 h 252"/>
                  <a:gd name="T42" fmla="*/ 6 w 609"/>
                  <a:gd name="T43" fmla="*/ 12 h 252"/>
                  <a:gd name="T44" fmla="*/ 12 w 609"/>
                  <a:gd name="T45" fmla="*/ 12 h 252"/>
                  <a:gd name="T46" fmla="*/ 12 w 609"/>
                  <a:gd name="T47" fmla="*/ 1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36" name="Freeform 40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>
                  <a:gd name="T0" fmla="*/ 72 w 72"/>
                  <a:gd name="T1" fmla="*/ 0 h 54"/>
                  <a:gd name="T2" fmla="*/ 36 w 72"/>
                  <a:gd name="T3" fmla="*/ 30 h 54"/>
                  <a:gd name="T4" fmla="*/ 0 w 72"/>
                  <a:gd name="T5" fmla="*/ 54 h 54"/>
                  <a:gd name="T6" fmla="*/ 36 w 72"/>
                  <a:gd name="T7" fmla="*/ 54 h 54"/>
                  <a:gd name="T8" fmla="*/ 54 w 72"/>
                  <a:gd name="T9" fmla="*/ 42 h 54"/>
                  <a:gd name="T10" fmla="*/ 72 w 72"/>
                  <a:gd name="T11" fmla="*/ 24 h 54"/>
                  <a:gd name="T12" fmla="*/ 72 w 72"/>
                  <a:gd name="T13" fmla="*/ 24 h 54"/>
                  <a:gd name="T14" fmla="*/ 72 w 72"/>
                  <a:gd name="T15" fmla="*/ 0 h 54"/>
                  <a:gd name="T16" fmla="*/ 72 w 72"/>
                  <a:gd name="T1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37" name="Freeform 41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>
                  <a:gd name="T0" fmla="*/ 299 w 705"/>
                  <a:gd name="T1" fmla="*/ 90 h 108"/>
                  <a:gd name="T2" fmla="*/ 221 w 705"/>
                  <a:gd name="T3" fmla="*/ 90 h 108"/>
                  <a:gd name="T4" fmla="*/ 143 w 705"/>
                  <a:gd name="T5" fmla="*/ 78 h 108"/>
                  <a:gd name="T6" fmla="*/ 0 w 705"/>
                  <a:gd name="T7" fmla="*/ 48 h 108"/>
                  <a:gd name="T8" fmla="*/ 0 w 705"/>
                  <a:gd name="T9" fmla="*/ 66 h 108"/>
                  <a:gd name="T10" fmla="*/ 143 w 705"/>
                  <a:gd name="T11" fmla="*/ 96 h 108"/>
                  <a:gd name="T12" fmla="*/ 221 w 705"/>
                  <a:gd name="T13" fmla="*/ 108 h 108"/>
                  <a:gd name="T14" fmla="*/ 299 w 705"/>
                  <a:gd name="T15" fmla="*/ 108 h 108"/>
                  <a:gd name="T16" fmla="*/ 412 w 705"/>
                  <a:gd name="T17" fmla="*/ 102 h 108"/>
                  <a:gd name="T18" fmla="*/ 520 w 705"/>
                  <a:gd name="T19" fmla="*/ 84 h 108"/>
                  <a:gd name="T20" fmla="*/ 615 w 705"/>
                  <a:gd name="T21" fmla="*/ 60 h 108"/>
                  <a:gd name="T22" fmla="*/ 705 w 705"/>
                  <a:gd name="T23" fmla="*/ 24 h 108"/>
                  <a:gd name="T24" fmla="*/ 705 w 705"/>
                  <a:gd name="T25" fmla="*/ 0 h 108"/>
                  <a:gd name="T26" fmla="*/ 615 w 705"/>
                  <a:gd name="T27" fmla="*/ 42 h 108"/>
                  <a:gd name="T28" fmla="*/ 520 w 705"/>
                  <a:gd name="T29" fmla="*/ 66 h 108"/>
                  <a:gd name="T30" fmla="*/ 412 w 705"/>
                  <a:gd name="T31" fmla="*/ 84 h 108"/>
                  <a:gd name="T32" fmla="*/ 299 w 705"/>
                  <a:gd name="T33" fmla="*/ 90 h 108"/>
                  <a:gd name="T34" fmla="*/ 299 w 705"/>
                  <a:gd name="T35" fmla="*/ 9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38" name="Freeform 42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>
                  <a:gd name="T0" fmla="*/ 119 w 143"/>
                  <a:gd name="T1" fmla="*/ 114 h 341"/>
                  <a:gd name="T2" fmla="*/ 113 w 143"/>
                  <a:gd name="T3" fmla="*/ 173 h 341"/>
                  <a:gd name="T4" fmla="*/ 89 w 143"/>
                  <a:gd name="T5" fmla="*/ 239 h 341"/>
                  <a:gd name="T6" fmla="*/ 47 w 143"/>
                  <a:gd name="T7" fmla="*/ 293 h 341"/>
                  <a:gd name="T8" fmla="*/ 0 w 143"/>
                  <a:gd name="T9" fmla="*/ 341 h 341"/>
                  <a:gd name="T10" fmla="*/ 29 w 143"/>
                  <a:gd name="T11" fmla="*/ 341 h 341"/>
                  <a:gd name="T12" fmla="*/ 77 w 143"/>
                  <a:gd name="T13" fmla="*/ 287 h 341"/>
                  <a:gd name="T14" fmla="*/ 113 w 143"/>
                  <a:gd name="T15" fmla="*/ 233 h 341"/>
                  <a:gd name="T16" fmla="*/ 137 w 143"/>
                  <a:gd name="T17" fmla="*/ 173 h 341"/>
                  <a:gd name="T18" fmla="*/ 143 w 143"/>
                  <a:gd name="T19" fmla="*/ 114 h 341"/>
                  <a:gd name="T20" fmla="*/ 137 w 143"/>
                  <a:gd name="T21" fmla="*/ 60 h 341"/>
                  <a:gd name="T22" fmla="*/ 119 w 143"/>
                  <a:gd name="T23" fmla="*/ 0 h 341"/>
                  <a:gd name="T24" fmla="*/ 89 w 143"/>
                  <a:gd name="T25" fmla="*/ 0 h 341"/>
                  <a:gd name="T26" fmla="*/ 113 w 143"/>
                  <a:gd name="T27" fmla="*/ 60 h 341"/>
                  <a:gd name="T28" fmla="*/ 119 w 143"/>
                  <a:gd name="T29" fmla="*/ 114 h 341"/>
                  <a:gd name="T30" fmla="*/ 119 w 143"/>
                  <a:gd name="T31" fmla="*/ 114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39" name="Freeform 43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>
                  <a:gd name="T0" fmla="*/ 59 w 83"/>
                  <a:gd name="T1" fmla="*/ 90 h 90"/>
                  <a:gd name="T2" fmla="*/ 83 w 83"/>
                  <a:gd name="T3" fmla="*/ 84 h 90"/>
                  <a:gd name="T4" fmla="*/ 71 w 83"/>
                  <a:gd name="T5" fmla="*/ 60 h 90"/>
                  <a:gd name="T6" fmla="*/ 53 w 83"/>
                  <a:gd name="T7" fmla="*/ 42 h 90"/>
                  <a:gd name="T8" fmla="*/ 6 w 83"/>
                  <a:gd name="T9" fmla="*/ 0 h 90"/>
                  <a:gd name="T10" fmla="*/ 0 w 83"/>
                  <a:gd name="T11" fmla="*/ 18 h 90"/>
                  <a:gd name="T12" fmla="*/ 35 w 83"/>
                  <a:gd name="T13" fmla="*/ 48 h 90"/>
                  <a:gd name="T14" fmla="*/ 59 w 83"/>
                  <a:gd name="T15" fmla="*/ 90 h 90"/>
                  <a:gd name="T16" fmla="*/ 59 w 83"/>
                  <a:gd name="T17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40" name="Freeform 44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41" name="Freeform 45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>
                  <a:gd name="T0" fmla="*/ 616 w 909"/>
                  <a:gd name="T1" fmla="*/ 0 h 533"/>
                  <a:gd name="T2" fmla="*/ 616 w 909"/>
                  <a:gd name="T3" fmla="*/ 18 h 533"/>
                  <a:gd name="T4" fmla="*/ 724 w 909"/>
                  <a:gd name="T5" fmla="*/ 60 h 533"/>
                  <a:gd name="T6" fmla="*/ 765 w 909"/>
                  <a:gd name="T7" fmla="*/ 84 h 533"/>
                  <a:gd name="T8" fmla="*/ 807 w 909"/>
                  <a:gd name="T9" fmla="*/ 114 h 533"/>
                  <a:gd name="T10" fmla="*/ 837 w 909"/>
                  <a:gd name="T11" fmla="*/ 144 h 533"/>
                  <a:gd name="T12" fmla="*/ 861 w 909"/>
                  <a:gd name="T13" fmla="*/ 180 h 533"/>
                  <a:gd name="T14" fmla="*/ 873 w 909"/>
                  <a:gd name="T15" fmla="*/ 216 h 533"/>
                  <a:gd name="T16" fmla="*/ 879 w 909"/>
                  <a:gd name="T17" fmla="*/ 258 h 533"/>
                  <a:gd name="T18" fmla="*/ 873 w 909"/>
                  <a:gd name="T19" fmla="*/ 311 h 533"/>
                  <a:gd name="T20" fmla="*/ 843 w 909"/>
                  <a:gd name="T21" fmla="*/ 359 h 533"/>
                  <a:gd name="T22" fmla="*/ 807 w 909"/>
                  <a:gd name="T23" fmla="*/ 401 h 533"/>
                  <a:gd name="T24" fmla="*/ 753 w 909"/>
                  <a:gd name="T25" fmla="*/ 443 h 533"/>
                  <a:gd name="T26" fmla="*/ 694 w 909"/>
                  <a:gd name="T27" fmla="*/ 473 h 533"/>
                  <a:gd name="T28" fmla="*/ 622 w 909"/>
                  <a:gd name="T29" fmla="*/ 497 h 533"/>
                  <a:gd name="T30" fmla="*/ 538 w 909"/>
                  <a:gd name="T31" fmla="*/ 509 h 533"/>
                  <a:gd name="T32" fmla="*/ 455 w 909"/>
                  <a:gd name="T33" fmla="*/ 515 h 533"/>
                  <a:gd name="T34" fmla="*/ 371 w 909"/>
                  <a:gd name="T35" fmla="*/ 509 h 533"/>
                  <a:gd name="T36" fmla="*/ 287 w 909"/>
                  <a:gd name="T37" fmla="*/ 497 h 533"/>
                  <a:gd name="T38" fmla="*/ 215 w 909"/>
                  <a:gd name="T39" fmla="*/ 473 h 533"/>
                  <a:gd name="T40" fmla="*/ 156 w 909"/>
                  <a:gd name="T41" fmla="*/ 443 h 533"/>
                  <a:gd name="T42" fmla="*/ 102 w 909"/>
                  <a:gd name="T43" fmla="*/ 401 h 533"/>
                  <a:gd name="T44" fmla="*/ 66 w 909"/>
                  <a:gd name="T45" fmla="*/ 359 h 533"/>
                  <a:gd name="T46" fmla="*/ 36 w 909"/>
                  <a:gd name="T47" fmla="*/ 311 h 533"/>
                  <a:gd name="T48" fmla="*/ 30 w 909"/>
                  <a:gd name="T49" fmla="*/ 258 h 533"/>
                  <a:gd name="T50" fmla="*/ 36 w 909"/>
                  <a:gd name="T51" fmla="*/ 222 h 533"/>
                  <a:gd name="T52" fmla="*/ 48 w 909"/>
                  <a:gd name="T53" fmla="*/ 186 h 533"/>
                  <a:gd name="T54" fmla="*/ 66 w 909"/>
                  <a:gd name="T55" fmla="*/ 156 h 533"/>
                  <a:gd name="T56" fmla="*/ 90 w 909"/>
                  <a:gd name="T57" fmla="*/ 126 h 533"/>
                  <a:gd name="T58" fmla="*/ 66 w 909"/>
                  <a:gd name="T59" fmla="*/ 114 h 533"/>
                  <a:gd name="T60" fmla="*/ 36 w 909"/>
                  <a:gd name="T61" fmla="*/ 144 h 533"/>
                  <a:gd name="T62" fmla="*/ 18 w 909"/>
                  <a:gd name="T63" fmla="*/ 180 h 533"/>
                  <a:gd name="T64" fmla="*/ 6 w 909"/>
                  <a:gd name="T65" fmla="*/ 216 h 533"/>
                  <a:gd name="T66" fmla="*/ 0 w 909"/>
                  <a:gd name="T67" fmla="*/ 258 h 533"/>
                  <a:gd name="T68" fmla="*/ 12 w 909"/>
                  <a:gd name="T69" fmla="*/ 311 h 533"/>
                  <a:gd name="T70" fmla="*/ 36 w 909"/>
                  <a:gd name="T71" fmla="*/ 365 h 533"/>
                  <a:gd name="T72" fmla="*/ 78 w 909"/>
                  <a:gd name="T73" fmla="*/ 413 h 533"/>
                  <a:gd name="T74" fmla="*/ 132 w 909"/>
                  <a:gd name="T75" fmla="*/ 449 h 533"/>
                  <a:gd name="T76" fmla="*/ 203 w 909"/>
                  <a:gd name="T77" fmla="*/ 485 h 533"/>
                  <a:gd name="T78" fmla="*/ 275 w 909"/>
                  <a:gd name="T79" fmla="*/ 509 h 533"/>
                  <a:gd name="T80" fmla="*/ 365 w 909"/>
                  <a:gd name="T81" fmla="*/ 527 h 533"/>
                  <a:gd name="T82" fmla="*/ 455 w 909"/>
                  <a:gd name="T83" fmla="*/ 533 h 533"/>
                  <a:gd name="T84" fmla="*/ 544 w 909"/>
                  <a:gd name="T85" fmla="*/ 527 h 533"/>
                  <a:gd name="T86" fmla="*/ 634 w 909"/>
                  <a:gd name="T87" fmla="*/ 509 h 533"/>
                  <a:gd name="T88" fmla="*/ 712 w 909"/>
                  <a:gd name="T89" fmla="*/ 485 h 533"/>
                  <a:gd name="T90" fmla="*/ 777 w 909"/>
                  <a:gd name="T91" fmla="*/ 449 h 533"/>
                  <a:gd name="T92" fmla="*/ 831 w 909"/>
                  <a:gd name="T93" fmla="*/ 413 h 533"/>
                  <a:gd name="T94" fmla="*/ 873 w 909"/>
                  <a:gd name="T95" fmla="*/ 365 h 533"/>
                  <a:gd name="T96" fmla="*/ 897 w 909"/>
                  <a:gd name="T97" fmla="*/ 311 h 533"/>
                  <a:gd name="T98" fmla="*/ 909 w 909"/>
                  <a:gd name="T99" fmla="*/ 258 h 533"/>
                  <a:gd name="T100" fmla="*/ 903 w 909"/>
                  <a:gd name="T101" fmla="*/ 216 h 533"/>
                  <a:gd name="T102" fmla="*/ 885 w 909"/>
                  <a:gd name="T103" fmla="*/ 174 h 533"/>
                  <a:gd name="T104" fmla="*/ 861 w 909"/>
                  <a:gd name="T105" fmla="*/ 132 h 533"/>
                  <a:gd name="T106" fmla="*/ 825 w 909"/>
                  <a:gd name="T107" fmla="*/ 102 h 533"/>
                  <a:gd name="T108" fmla="*/ 783 w 909"/>
                  <a:gd name="T109" fmla="*/ 66 h 533"/>
                  <a:gd name="T110" fmla="*/ 735 w 909"/>
                  <a:gd name="T111" fmla="*/ 42 h 533"/>
                  <a:gd name="T112" fmla="*/ 616 w 909"/>
                  <a:gd name="T113" fmla="*/ 0 h 533"/>
                  <a:gd name="T114" fmla="*/ 616 w 909"/>
                  <a:gd name="T115" fmla="*/ 0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42" name="Freeform 46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>
                  <a:gd name="T0" fmla="*/ 240 w 365"/>
                  <a:gd name="T1" fmla="*/ 18 h 66"/>
                  <a:gd name="T2" fmla="*/ 299 w 365"/>
                  <a:gd name="T3" fmla="*/ 24 h 66"/>
                  <a:gd name="T4" fmla="*/ 359 w 365"/>
                  <a:gd name="T5" fmla="*/ 30 h 66"/>
                  <a:gd name="T6" fmla="*/ 365 w 365"/>
                  <a:gd name="T7" fmla="*/ 12 h 66"/>
                  <a:gd name="T8" fmla="*/ 305 w 365"/>
                  <a:gd name="T9" fmla="*/ 6 h 66"/>
                  <a:gd name="T10" fmla="*/ 240 w 365"/>
                  <a:gd name="T11" fmla="*/ 0 h 66"/>
                  <a:gd name="T12" fmla="*/ 174 w 365"/>
                  <a:gd name="T13" fmla="*/ 6 h 66"/>
                  <a:gd name="T14" fmla="*/ 114 w 365"/>
                  <a:gd name="T15" fmla="*/ 12 h 66"/>
                  <a:gd name="T16" fmla="*/ 0 w 365"/>
                  <a:gd name="T17" fmla="*/ 42 h 66"/>
                  <a:gd name="T18" fmla="*/ 0 w 365"/>
                  <a:gd name="T19" fmla="*/ 66 h 66"/>
                  <a:gd name="T20" fmla="*/ 54 w 365"/>
                  <a:gd name="T21" fmla="*/ 48 h 66"/>
                  <a:gd name="T22" fmla="*/ 114 w 365"/>
                  <a:gd name="T23" fmla="*/ 30 h 66"/>
                  <a:gd name="T24" fmla="*/ 174 w 365"/>
                  <a:gd name="T25" fmla="*/ 24 h 66"/>
                  <a:gd name="T26" fmla="*/ 240 w 365"/>
                  <a:gd name="T27" fmla="*/ 18 h 66"/>
                  <a:gd name="T28" fmla="*/ 240 w 365"/>
                  <a:gd name="T29" fmla="*/ 18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43" name="Freeform 47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>
                  <a:gd name="T0" fmla="*/ 66 w 66"/>
                  <a:gd name="T1" fmla="*/ 18 h 48"/>
                  <a:gd name="T2" fmla="*/ 48 w 66"/>
                  <a:gd name="T3" fmla="*/ 0 h 48"/>
                  <a:gd name="T4" fmla="*/ 24 w 66"/>
                  <a:gd name="T5" fmla="*/ 12 h 48"/>
                  <a:gd name="T6" fmla="*/ 0 w 66"/>
                  <a:gd name="T7" fmla="*/ 30 h 48"/>
                  <a:gd name="T8" fmla="*/ 12 w 66"/>
                  <a:gd name="T9" fmla="*/ 48 h 48"/>
                  <a:gd name="T10" fmla="*/ 42 w 66"/>
                  <a:gd name="T11" fmla="*/ 30 h 48"/>
                  <a:gd name="T12" fmla="*/ 66 w 66"/>
                  <a:gd name="T13" fmla="*/ 18 h 48"/>
                  <a:gd name="T14" fmla="*/ 66 w 66"/>
                  <a:gd name="T15" fmla="*/ 1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44" name="Oval 48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45" name="Oval 49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46" name="Oval 50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47" name="Oval 51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48" name="Oval 52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49" name="Oval 53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4150" name="Group 54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4151" name="Freeform 55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09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09 w 382"/>
                  <a:gd name="T19" fmla="*/ 96 h 96"/>
                  <a:gd name="T20" fmla="*/ 263 w 382"/>
                  <a:gd name="T21" fmla="*/ 90 h 96"/>
                  <a:gd name="T22" fmla="*/ 311 w 382"/>
                  <a:gd name="T23" fmla="*/ 84 h 96"/>
                  <a:gd name="T24" fmla="*/ 352 w 382"/>
                  <a:gd name="T25" fmla="*/ 66 h 96"/>
                  <a:gd name="T26" fmla="*/ 382 w 382"/>
                  <a:gd name="T27" fmla="*/ 42 h 96"/>
                  <a:gd name="T28" fmla="*/ 376 w 382"/>
                  <a:gd name="T29" fmla="*/ 42 h 96"/>
                  <a:gd name="T30" fmla="*/ 346 w 382"/>
                  <a:gd name="T31" fmla="*/ 66 h 96"/>
                  <a:gd name="T32" fmla="*/ 305 w 382"/>
                  <a:gd name="T33" fmla="*/ 78 h 96"/>
                  <a:gd name="T34" fmla="*/ 263 w 382"/>
                  <a:gd name="T35" fmla="*/ 90 h 96"/>
                  <a:gd name="T36" fmla="*/ 209 w 382"/>
                  <a:gd name="T37" fmla="*/ 96 h 96"/>
                  <a:gd name="T38" fmla="*/ 209 w 382"/>
                  <a:gd name="T39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52" name="Freeform 56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53" name="Freeform 57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54" name="Freeform 58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55" name="Freeform 59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56" name="Freeform 60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19 w 185"/>
                  <a:gd name="T5" fmla="*/ 36 h 210"/>
                  <a:gd name="T6" fmla="*/ 155 w 185"/>
                  <a:gd name="T7" fmla="*/ 72 h 210"/>
                  <a:gd name="T8" fmla="*/ 161 w 185"/>
                  <a:gd name="T9" fmla="*/ 90 h 210"/>
                  <a:gd name="T10" fmla="*/ 167 w 185"/>
                  <a:gd name="T11" fmla="*/ 114 h 210"/>
                  <a:gd name="T12" fmla="*/ 161 w 185"/>
                  <a:gd name="T13" fmla="*/ 138 h 210"/>
                  <a:gd name="T14" fmla="*/ 149 w 185"/>
                  <a:gd name="T15" fmla="*/ 162 h 210"/>
                  <a:gd name="T16" fmla="*/ 119 w 185"/>
                  <a:gd name="T17" fmla="*/ 180 h 210"/>
                  <a:gd name="T18" fmla="*/ 90 w 185"/>
                  <a:gd name="T19" fmla="*/ 198 h 210"/>
                  <a:gd name="T20" fmla="*/ 96 w 185"/>
                  <a:gd name="T21" fmla="*/ 210 h 210"/>
                  <a:gd name="T22" fmla="*/ 131 w 185"/>
                  <a:gd name="T23" fmla="*/ 192 h 210"/>
                  <a:gd name="T24" fmla="*/ 161 w 185"/>
                  <a:gd name="T25" fmla="*/ 168 h 210"/>
                  <a:gd name="T26" fmla="*/ 179 w 185"/>
                  <a:gd name="T27" fmla="*/ 144 h 210"/>
                  <a:gd name="T28" fmla="*/ 185 w 185"/>
                  <a:gd name="T29" fmla="*/ 114 h 210"/>
                  <a:gd name="T30" fmla="*/ 179 w 185"/>
                  <a:gd name="T31" fmla="*/ 90 h 210"/>
                  <a:gd name="T32" fmla="*/ 173 w 185"/>
                  <a:gd name="T33" fmla="*/ 66 h 210"/>
                  <a:gd name="T34" fmla="*/ 155 w 185"/>
                  <a:gd name="T35" fmla="*/ 48 h 210"/>
                  <a:gd name="T36" fmla="*/ 131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57" name="Freeform 61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grpSp>
            <p:nvGrpSpPr>
              <p:cNvPr id="4158" name="Group 62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4159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pt-BR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4160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pt-BR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4161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pt-BR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4162" name="Oval 66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pt-BR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4163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7814"/>
            <a:ext cx="109728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4164" name="Rectangle 68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165" name="Rectangle 6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4166" name="Rectangle 7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4167" name="Rectangle 7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D970106-21D1-4A75-9410-2CC5F964A2F5}" type="slidenum">
              <a:rPr lang="pt-BR" altLang="pt-BR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18280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1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1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1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1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1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1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1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1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63" grpId="0"/>
      <p:bldP spid="4164" grpId="0" build="p">
        <p:tmplLst>
          <p:tmpl lvl="1">
            <p:tnLst>
              <p:par>
                <p:cTn presetID="4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164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416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416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164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416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416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164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416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416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164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416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416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164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416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416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Ø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" panose="05000000000000000000" pitchFamily="2" charset="2"/>
        <a:buChar char="l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Char char="•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l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4" y="1050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406416" y="1554165"/>
            <a:ext cx="11582401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8636001" y="76208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defTabSz="1219170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 defTabSz="1219170">
                <a:defRPr/>
              </a:pPr>
              <a:t>19/07/2023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4165599" y="76208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defTabSz="1219170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10972814" y="6477009"/>
            <a:ext cx="1016001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defTabSz="1219170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 defTabSz="1219170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406416" y="457200"/>
            <a:ext cx="11582401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685814" y="1050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685814" y="1057988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1459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8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457178" indent="-457178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4267" kern="1200">
          <a:solidFill>
            <a:schemeClr val="tx2"/>
          </a:solidFill>
          <a:latin typeface="+mn-lt"/>
          <a:ea typeface="+mn-ea"/>
          <a:cs typeface="+mn-cs"/>
        </a:defRPr>
      </a:lvl1pPr>
      <a:lvl2pPr marL="990550" indent="-380981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3733" kern="1200">
          <a:solidFill>
            <a:schemeClr val="tx2"/>
          </a:solidFill>
          <a:latin typeface="+mn-lt"/>
          <a:ea typeface="+mn-ea"/>
          <a:cs typeface="+mn-cs"/>
        </a:defRPr>
      </a:lvl2pPr>
      <a:lvl3pPr marL="1523925" indent="-30478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3pPr>
      <a:lvl4pPr marL="2133493" indent="-30478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667" kern="1200">
          <a:solidFill>
            <a:schemeClr val="tx2"/>
          </a:solidFill>
          <a:latin typeface="+mn-lt"/>
          <a:ea typeface="+mn-ea"/>
          <a:cs typeface="+mn-cs"/>
        </a:defRPr>
      </a:lvl4pPr>
      <a:lvl5pPr marL="2743062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5pPr>
      <a:lvl6pPr marL="3352632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6pPr>
      <a:lvl7pPr marL="3962202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2133" kern="1200">
          <a:solidFill>
            <a:schemeClr val="tx2"/>
          </a:solidFill>
          <a:latin typeface="+mn-lt"/>
          <a:ea typeface="+mn-ea"/>
          <a:cs typeface="+mn-cs"/>
        </a:defRPr>
      </a:lvl7pPr>
      <a:lvl8pPr marL="4571772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2133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5181341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867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4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4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1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8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87655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smtClean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D970106-21D1-4A75-9410-2CC5F964A2F5}" type="slidenum">
              <a:rPr lang="pt-BR" altLang="pt-BR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21745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  <p:sldLayoutId id="2147483758" r:id="rId14"/>
    <p:sldLayoutId id="2147483759" r:id="rId15"/>
    <p:sldLayoutId id="2147483760" r:id="rId16"/>
    <p:sldLayoutId id="2147483761" r:id="rId17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audio" Target="../media/audio1.wav"/><Relationship Id="rId5" Type="http://schemas.openxmlformats.org/officeDocument/2006/relationships/image" Target="../media/image7.jpg"/><Relationship Id="rId4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4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audio" Target="../media/audio2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6.jpg"/><Relationship Id="rId5" Type="http://schemas.openxmlformats.org/officeDocument/2006/relationships/image" Target="../media/image5.gif"/><Relationship Id="rId4" Type="http://schemas.openxmlformats.org/officeDocument/2006/relationships/image" Target="../media/image2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893552" y="4449396"/>
            <a:ext cx="4367209" cy="1752600"/>
          </a:xfrm>
        </p:spPr>
        <p:txBody>
          <a:bodyPr/>
          <a:lstStyle/>
          <a:p>
            <a:pPr marL="0" indent="0" algn="ctr">
              <a:buNone/>
            </a:pPr>
            <a:endParaRPr lang="pt-BR" altLang="pt-BR" sz="2000" dirty="0"/>
          </a:p>
          <a:p>
            <a:pPr marL="0" indent="0" algn="ctr">
              <a:buNone/>
            </a:pPr>
            <a:endParaRPr lang="pt-BR" altLang="pt-BR" sz="2000" dirty="0"/>
          </a:p>
          <a:p>
            <a:pPr marL="0" indent="0" algn="ctr">
              <a:buNone/>
            </a:pPr>
            <a:endParaRPr lang="pt-BR" altLang="pt-BR" sz="2000" dirty="0"/>
          </a:p>
          <a:p>
            <a:pPr marL="0" indent="0" algn="ctr">
              <a:buNone/>
            </a:pPr>
            <a:endParaRPr lang="pt-BR" altLang="pt-BR" sz="2000" dirty="0"/>
          </a:p>
        </p:txBody>
      </p:sp>
      <p:grpSp>
        <p:nvGrpSpPr>
          <p:cNvPr id="3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ln w="12700">
                <a:headEnd/>
                <a:tailEnd/>
              </a:ln>
              <a:extLst/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ln w="12700">
                <a:headEnd/>
                <a:tailEnd/>
              </a:ln>
              <a:extLst/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ln w="12700">
                <a:headEnd/>
                <a:tailEnd/>
              </a:ln>
              <a:extLst/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</p:pic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ln w="12700">
                <a:headEnd/>
                <a:tailEnd/>
              </a:ln>
              <a:extLst/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ln w="12700">
                <a:headEnd/>
                <a:tailEnd/>
              </a:ln>
              <a:extLst/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ln w="12700">
                <a:headEnd/>
                <a:tailEnd/>
              </a:ln>
              <a:extLst/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ln w="12700">
                <a:headEnd/>
                <a:tailEnd/>
              </a:ln>
              <a:extLst/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</p:pic>
          <p:pic>
            <p:nvPicPr>
              <p:cNvPr id="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ln w="12700">
                <a:headEnd/>
                <a:tailEnd/>
              </a:ln>
              <a:extLst/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</p:pic>
        </p:grpSp>
      </p:grpSp>
      <p:sp>
        <p:nvSpPr>
          <p:cNvPr id="29" name="Título 1"/>
          <p:cNvSpPr txBox="1">
            <a:spLocks/>
          </p:cNvSpPr>
          <p:nvPr/>
        </p:nvSpPr>
        <p:spPr>
          <a:xfrm>
            <a:off x="7460554" y="5653054"/>
            <a:ext cx="4154293" cy="982207"/>
          </a:xfrm>
          <a:prstGeom prst="rect">
            <a:avLst/>
          </a:prstGeom>
          <a:noFill/>
          <a:ln>
            <a:noFill/>
          </a:ln>
          <a:scene3d>
            <a:camera prst="perspectiveRelaxed"/>
            <a:lightRig rig="threePt" dir="t"/>
          </a:scene3d>
          <a:sp3d>
            <a:bevelT prst="angle"/>
          </a:sp3d>
        </p:spPr>
        <p:txBody>
          <a:bodyPr spcFirstLastPara="1" vert="horz" lIns="91440" tIns="45720" rIns="91440" bIns="45720" numCol="1" rtlCol="0" anchor="b">
            <a:prstTxWarp prst="textStop">
              <a:avLst/>
            </a:prstTxWarp>
            <a:noAutofit/>
            <a:sp3d extrusionH="57150">
              <a:bevelT w="38100" h="38100" prst="relaxedInset"/>
            </a:sp3d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377">
              <a:defRPr/>
            </a:pPr>
            <a:r>
              <a:rPr lang="pt-BR" sz="1100" b="1" dirty="0" smtClean="0">
                <a:solidFill>
                  <a:srgbClr val="FFFF00"/>
                </a:solidFill>
                <a:latin typeface="Cooper Black" panose="0208090404030B020404" pitchFamily="18" charset="0"/>
              </a:rPr>
              <a:t>NÃO  USE  O  MOUSE</a:t>
            </a:r>
            <a:endParaRPr lang="pt-BR" sz="600" dirty="0">
              <a:solidFill>
                <a:schemeClr val="accent1">
                  <a:lumMod val="60000"/>
                  <a:lumOff val="40000"/>
                </a:schemeClr>
              </a:solidFill>
              <a:latin typeface="Cooper Black" panose="0208090404030B020404" pitchFamily="18" charset="0"/>
            </a:endParaRPr>
          </a:p>
          <a:p>
            <a:pPr algn="ctr" defTabSz="914377">
              <a:defRPr/>
            </a:pPr>
            <a:endParaRPr lang="pt-BR" sz="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Script" panose="020B0504020000000003" pitchFamily="34" charset="0"/>
            </a:endParaRPr>
          </a:p>
          <a:p>
            <a:pPr algn="ctr" defTabSz="914377">
              <a:defRPr/>
            </a:pPr>
            <a:r>
              <a:rPr lang="pt-BR" sz="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PROGRESSÃO </a:t>
            </a:r>
            <a:r>
              <a:rPr lang="pt-BR" sz="7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AUTOMÁTICA </a:t>
            </a:r>
            <a:r>
              <a:rPr lang="pt-BR" sz="700" b="1" dirty="0">
                <a:solidFill>
                  <a:srgbClr val="FFC000"/>
                </a:solidFill>
                <a:latin typeface="Segoe Script" panose="020B0504020000000003" pitchFamily="34" charset="0"/>
              </a:rPr>
              <a:t>   </a:t>
            </a:r>
          </a:p>
        </p:txBody>
      </p:sp>
      <p:sp>
        <p:nvSpPr>
          <p:cNvPr id="2" name="Retângulo 1"/>
          <p:cNvSpPr/>
          <p:nvPr/>
        </p:nvSpPr>
        <p:spPr>
          <a:xfrm rot="21344131">
            <a:off x="5925292" y="3980339"/>
            <a:ext cx="5709975" cy="1954224"/>
          </a:xfrm>
          <a:prstGeom prst="rect">
            <a:avLst/>
          </a:prstGeom>
        </p:spPr>
        <p:txBody>
          <a:bodyPr wrap="square">
            <a:prstTxWarp prst="textChevronInverted">
              <a:avLst>
                <a:gd name="adj" fmla="val 100000"/>
              </a:avLst>
            </a:prstTxWarp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  <a:r>
              <a:rPr kumimoji="0" lang="pt-BR" sz="6000" b="1" i="0" u="none" strike="noStrike" kern="0" normalizeH="0" baseline="0" noProof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uLnTx/>
                <a:uFillTx/>
                <a:latin typeface="Arial" panose="020B0604020202020204" pitchFamily="34" charset="0"/>
              </a:rPr>
              <a:t>no </a:t>
            </a:r>
            <a:r>
              <a:rPr kumimoji="0" lang="pt-BR" sz="6000" b="1" i="0" u="none" strike="noStrike" kern="0" normalizeH="0" baseline="0" noProof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uLnTx/>
                <a:uFillTx/>
                <a:latin typeface="Arial" panose="020B0604020202020204" pitchFamily="34" charset="0"/>
              </a:rPr>
              <a:t>alazão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6000" b="1" i="0" u="none" strike="noStrike" kern="0" normalizeH="0" baseline="0" noProof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uLnTx/>
                <a:uFillTx/>
                <a:latin typeface="Arial" panose="020B0604020202020204" pitchFamily="34" charset="0"/>
              </a:rPr>
              <a:t> </a:t>
            </a:r>
            <a:r>
              <a:rPr kumimoji="0" lang="pt-BR" sz="6000" b="1" i="0" u="none" strike="noStrike" kern="0" normalizeH="0" baseline="0" noProof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uLnTx/>
                <a:uFillTx/>
                <a:latin typeface="Arial" panose="020B0604020202020204" pitchFamily="34" charset="0"/>
              </a:rPr>
              <a:t>da </a:t>
            </a:r>
            <a:endParaRPr kumimoji="0" lang="pt-BR" sz="6000" b="1" i="0" u="none" strike="noStrike" kern="0" normalizeH="0" baseline="0" noProof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uLnTx/>
              <a:uFillTx/>
              <a:latin typeface="Arial" panose="020B0604020202020204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6000" b="1" i="0" u="none" strike="noStrike" kern="0" normalizeH="0" baseline="0" noProof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uLnTx/>
                <a:uFillTx/>
                <a:latin typeface="Arial" panose="020B0604020202020204" pitchFamily="34" charset="0"/>
              </a:rPr>
              <a:t>noite</a:t>
            </a:r>
            <a:r>
              <a:rPr kumimoji="0" lang="pt-BR" sz="54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</a:rPr>
              <a:t> </a:t>
            </a:r>
            <a:br>
              <a:rPr kumimoji="0" lang="pt-BR" sz="54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</a:rPr>
            </a:br>
            <a:endParaRPr kumimoji="0" lang="pt-BR" sz="6000" b="0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</a:endParaRPr>
          </a:p>
        </p:txBody>
      </p:sp>
      <p:sp>
        <p:nvSpPr>
          <p:cNvPr id="16" name="Retângulo 15"/>
          <p:cNvSpPr/>
          <p:nvPr/>
        </p:nvSpPr>
        <p:spPr>
          <a:xfrm>
            <a:off x="517180" y="4157033"/>
            <a:ext cx="530561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1" i="0" u="none" strike="noStrike" kern="0" normalizeH="0" baseline="0" noProof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uLnTx/>
                <a:uFillTx/>
                <a:latin typeface="Arial" panose="020B0604020202020204" pitchFamily="34" charset="0"/>
              </a:rPr>
              <a:t>Estou de malas prontas</a:t>
            </a:r>
            <a:br>
              <a:rPr kumimoji="0" lang="pt-BR" sz="3200" b="1" i="0" u="none" strike="noStrike" kern="0" normalizeH="0" baseline="0" noProof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uLnTx/>
                <a:uFillTx/>
                <a:latin typeface="Arial" panose="020B0604020202020204" pitchFamily="34" charset="0"/>
              </a:rPr>
            </a:br>
            <a:r>
              <a:rPr kumimoji="0" lang="pt-BR" sz="3200" b="1" i="0" u="none" strike="noStrike" kern="0" normalizeH="0" baseline="0" noProof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uLnTx/>
                <a:uFillTx/>
                <a:latin typeface="Arial" panose="020B0604020202020204" pitchFamily="34" charset="0"/>
              </a:rPr>
              <a:t> vem ao meu encontro</a:t>
            </a:r>
            <a:br>
              <a:rPr kumimoji="0" lang="pt-BR" sz="3200" b="1" i="0" u="none" strike="noStrike" kern="0" normalizeH="0" baseline="0" noProof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uLnTx/>
                <a:uFillTx/>
                <a:latin typeface="Arial" panose="020B0604020202020204" pitchFamily="34" charset="0"/>
              </a:rPr>
            </a:br>
            <a:r>
              <a:rPr kumimoji="0" lang="pt-BR" sz="3200" b="1" i="0" u="none" strike="noStrike" kern="0" normalizeH="0" baseline="0" noProof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uLnTx/>
                <a:uFillTx/>
                <a:latin typeface="Arial" panose="020B0604020202020204" pitchFamily="34" charset="0"/>
              </a:rPr>
              <a:t>Já raiou o dia, vamos viajar</a:t>
            </a:r>
            <a:r>
              <a:rPr kumimoji="0" lang="pt-BR" sz="2400" b="1" i="0" u="none" strike="noStrike" kern="0" normalizeH="0" baseline="0" noProof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uLnTx/>
                <a:uFillTx/>
                <a:latin typeface="Arial" panose="020B0604020202020204" pitchFamily="34" charset="0"/>
              </a:rPr>
              <a:t>,</a:t>
            </a:r>
            <a:endParaRPr kumimoji="0" lang="pt-BR" sz="3600" b="1" i="0" u="none" strike="noStrike" kern="0" normalizeH="0" baseline="0" noProof="0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uLnTx/>
              <a:uFillTx/>
            </a:endParaRPr>
          </a:p>
        </p:txBody>
      </p:sp>
      <p:pic>
        <p:nvPicPr>
          <p:cNvPr id="17" name="Imagem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10955">
            <a:off x="427510" y="435431"/>
            <a:ext cx="6783334" cy="34675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9417" y="189540"/>
            <a:ext cx="5585445" cy="418908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66929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ripple/>
        <p:sndAc>
          <p:stSnd loop="1">
            <p:snd r:embed="rId2" name="sound065.wav"/>
          </p:stSnd>
        </p:sndAc>
      </p:transition>
    </mc:Choice>
    <mc:Fallback xmlns="">
      <p:transition spd="slow" advClick="0" advTm="20000">
        <p:fade/>
        <p:sndAc>
          <p:stSnd loop="1">
            <p:snd r:embed="rId6" name="sound06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0"/>
                            </p:stCondLst>
                            <p:childTnLst>
                              <p:par>
                                <p:cTn id="37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5" name="Retângulo 14"/>
          <p:cNvSpPr/>
          <p:nvPr/>
        </p:nvSpPr>
        <p:spPr>
          <a:xfrm>
            <a:off x="5968126" y="790395"/>
            <a:ext cx="581648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</a:rPr>
              <a:t>Vamos </a:t>
            </a:r>
            <a:r>
              <a:rPr lang="pt-B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</a:rPr>
              <a:t>indo de carona</a:t>
            </a:r>
            <a:br>
              <a:rPr lang="pt-B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</a:rPr>
            </a:br>
            <a:endParaRPr lang="pt-BR" sz="54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" panose="020B0604020202020204" pitchFamily="34" charset="0"/>
            </a:endParaRPr>
          </a:p>
          <a:p>
            <a:pPr algn="ctr"/>
            <a:endParaRPr lang="pt-BR" sz="54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" panose="020B0604020202020204" pitchFamily="34" charset="0"/>
            </a:endParaRPr>
          </a:p>
          <a:p>
            <a:pPr algn="ctr"/>
            <a:endParaRPr lang="pt-BR" sz="5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</a:rPr>
              <a:t>Na </a:t>
            </a:r>
            <a:r>
              <a:rPr lang="pt-B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</a:rPr>
              <a:t>garupa leve do vento </a:t>
            </a:r>
            <a:r>
              <a:rPr lang="pt-BR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</a:rPr>
              <a:t>macio</a:t>
            </a:r>
            <a:endParaRPr lang="pt-BR" sz="8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17" name="Imagem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93751">
            <a:off x="27988" y="1142153"/>
            <a:ext cx="7292205" cy="5006786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6847" y="1958756"/>
            <a:ext cx="8143192" cy="373957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949145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5000">
        <p15:prstTrans prst="fallOver" invX="1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5" name="Retângulo 14"/>
          <p:cNvSpPr/>
          <p:nvPr/>
        </p:nvSpPr>
        <p:spPr>
          <a:xfrm>
            <a:off x="993098" y="1148065"/>
            <a:ext cx="566507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Vamos visitar a estrela da manhã raiada</a:t>
            </a:r>
            <a:b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</a:br>
            <a:endParaRPr lang="pt-BR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</a:endParaRPr>
          </a:p>
          <a:p>
            <a:pPr algn="ctr"/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" panose="020B0604020202020204" pitchFamily="34" charset="0"/>
            </a:endParaRPr>
          </a:p>
          <a:p>
            <a:pPr algn="ctr"/>
            <a:endParaRPr lang="pt-BR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" panose="020B0604020202020204" pitchFamily="34" charset="0"/>
            </a:endParaRP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latin typeface="Arial" panose="020B0604020202020204" pitchFamily="34" charset="0"/>
              </a:rPr>
              <a:t>Que </a:t>
            </a: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latin typeface="Arial" panose="020B0604020202020204" pitchFamily="34" charset="0"/>
              </a:rPr>
              <a:t>pensei perdida pela madrugada</a:t>
            </a:r>
            <a:endParaRPr lang="pt-BR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</a:endParaRPr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3791" y="353287"/>
            <a:ext cx="6373906" cy="6373906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847" y="2597444"/>
            <a:ext cx="7150741" cy="25527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568016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5000">
        <p15:prstTrans prst="win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3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5" name="Retângulo 14"/>
          <p:cNvSpPr/>
          <p:nvPr/>
        </p:nvSpPr>
        <p:spPr>
          <a:xfrm>
            <a:off x="5308600" y="410596"/>
            <a:ext cx="6273801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60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Nesta </a:t>
            </a:r>
            <a:r>
              <a:rPr lang="pt-BR" sz="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nuvem </a:t>
            </a:r>
            <a:r>
              <a:rPr lang="pt-BR" sz="60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clara,</a:t>
            </a:r>
            <a:r>
              <a:rPr lang="pt-BR" sz="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/>
            </a:r>
            <a:br>
              <a:rPr lang="pt-BR" sz="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</a:br>
            <a:endParaRPr lang="pt-BR" sz="6000" dirty="0" smtClean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</a:endParaRPr>
          </a:p>
          <a:p>
            <a:pPr lvl="0" algn="ctr"/>
            <a:endParaRPr lang="pt-BR" sz="60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</a:endParaRPr>
          </a:p>
          <a:p>
            <a:pPr lvl="0" algn="ctr"/>
            <a:endParaRPr lang="pt-BR" sz="6000" dirty="0" smtClean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</a:endParaRPr>
          </a:p>
          <a:p>
            <a:pPr lvl="0" algn="ctr"/>
            <a:r>
              <a:rPr lang="pt-BR" sz="60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anda</a:t>
            </a:r>
            <a:r>
              <a:rPr lang="pt-BR" sz="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, se prepara</a:t>
            </a:r>
            <a:br>
              <a:rPr lang="pt-BR" sz="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</a:br>
            <a:endParaRPr lang="pt-BR" sz="60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96784">
            <a:off x="880828" y="989763"/>
            <a:ext cx="5212050" cy="52120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635000"/>
          </a:effectLst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3288" y="2034097"/>
            <a:ext cx="4235823" cy="348793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8299" y="1965588"/>
            <a:ext cx="4247024" cy="316893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038482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5000">
        <p15:prstTrans prst="drape" invX="1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3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5" name="Retângulo 14"/>
          <p:cNvSpPr/>
          <p:nvPr/>
        </p:nvSpPr>
        <p:spPr>
          <a:xfrm>
            <a:off x="5431232" y="438850"/>
            <a:ext cx="6054278" cy="652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Traz uma cantiga </a:t>
            </a:r>
            <a:br>
              <a:rPr lang="pt-BR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</a:br>
            <a:endParaRPr lang="pt-BR" sz="54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" panose="020B0604020202020204" pitchFamily="34" charset="0"/>
            </a:endParaRPr>
          </a:p>
          <a:p>
            <a:pPr lvl="0" algn="ctr"/>
            <a:endParaRPr lang="pt-BR" sz="54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" panose="020B0604020202020204" pitchFamily="34" charset="0"/>
            </a:endParaRPr>
          </a:p>
          <a:p>
            <a:pPr lvl="0" algn="ctr"/>
            <a:endParaRPr lang="pt-BR" sz="54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" panose="020B0604020202020204" pitchFamily="34" charset="0"/>
            </a:endParaRPr>
          </a:p>
          <a:p>
            <a:pPr lvl="0" algn="ctr"/>
            <a:r>
              <a:rPr lang="pt-B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Vamos </a:t>
            </a:r>
            <a:r>
              <a:rPr lang="pt-BR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espalhando música no ar</a:t>
            </a:r>
          </a:p>
          <a:p>
            <a:pPr lvl="0"/>
            <a:endParaRPr lang="pt-BR" sz="4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" panose="020B0604020202020204" pitchFamily="34" charset="0"/>
            </a:endParaRPr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05116">
            <a:off x="1007209" y="1014540"/>
            <a:ext cx="4049295" cy="5516132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2543" y="1248896"/>
            <a:ext cx="6868116" cy="340995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42180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doors dir="vert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3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5" name="Retângulo 14"/>
          <p:cNvSpPr/>
          <p:nvPr/>
        </p:nvSpPr>
        <p:spPr>
          <a:xfrm>
            <a:off x="708212" y="421341"/>
            <a:ext cx="6712091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Olha </a:t>
            </a:r>
            <a:r>
              <a:rPr lang="pt-BR" sz="4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quantas</a:t>
            </a:r>
            <a:r>
              <a:rPr lang="pt-BR" sz="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 aves brancas</a:t>
            </a:r>
            <a:br>
              <a:rPr lang="pt-BR" sz="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</a:br>
            <a:r>
              <a:rPr lang="pt-BR" sz="4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dançam </a:t>
            </a:r>
            <a:r>
              <a:rPr lang="pt-BR" sz="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nossa valsa</a:t>
            </a:r>
            <a:br>
              <a:rPr lang="pt-BR" sz="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</a:br>
            <a:endParaRPr lang="pt-BR" sz="4000" b="1" dirty="0" smtClean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rial" panose="020B0604020202020204" pitchFamily="34" charset="0"/>
            </a:endParaRPr>
          </a:p>
          <a:p>
            <a:pPr lvl="0" algn="ctr"/>
            <a:endParaRPr lang="pt-BR" sz="4000" b="1" dirty="0" smtClean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rial" panose="020B0604020202020204" pitchFamily="34" charset="0"/>
            </a:endParaRPr>
          </a:p>
          <a:p>
            <a:pPr lvl="0" algn="ctr"/>
            <a:endParaRPr lang="pt-BR" sz="4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rial" panose="020B0604020202020204" pitchFamily="34" charset="0"/>
            </a:endParaRPr>
          </a:p>
          <a:p>
            <a:pPr lvl="0" algn="ctr"/>
            <a:endParaRPr lang="pt-BR" sz="4000" b="1" dirty="0" smtClean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rial" panose="020B0604020202020204" pitchFamily="34" charset="0"/>
            </a:endParaRPr>
          </a:p>
          <a:p>
            <a:pPr lvl="0" algn="ctr"/>
            <a:r>
              <a:rPr lang="pt-BR" sz="4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Pelo </a:t>
            </a:r>
            <a:r>
              <a:rPr lang="pt-BR" sz="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céu que um dia</a:t>
            </a:r>
            <a:br>
              <a:rPr lang="pt-BR" sz="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</a:br>
            <a:r>
              <a:rPr lang="pt-BR" sz="4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bordou os </a:t>
            </a:r>
            <a:r>
              <a:rPr lang="pt-BR" sz="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raios de sol</a:t>
            </a:r>
            <a:br>
              <a:rPr lang="pt-BR" sz="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</a:br>
            <a:endParaRPr lang="pt-BR" sz="4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rial" panose="020B0604020202020204" pitchFamily="34" charset="0"/>
            </a:endParaRPr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8878" y="326345"/>
            <a:ext cx="4497644" cy="6205310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00" y="2159262"/>
            <a:ext cx="7924799" cy="317490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815586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5000">
        <p15:prstTrans prst="peelOff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6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accel="100000" fill="hold">
                                          <p:stCondLst>
                                            <p:cond delay="3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5" name="Retângulo 14"/>
          <p:cNvSpPr/>
          <p:nvPr/>
        </p:nvSpPr>
        <p:spPr>
          <a:xfrm>
            <a:off x="6022945" y="396841"/>
            <a:ext cx="5696607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</a:rPr>
              <a:t>Vamos </a:t>
            </a: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</a:rPr>
              <a:t>colher avencas, lírios, rosas dálias</a:t>
            </a: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</a:rPr>
              <a:t/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</a:rPr>
            </a:br>
            <a:endParaRPr lang="pt-BR" sz="40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Arial" panose="020B0604020202020204" pitchFamily="34" charset="0"/>
            </a:endParaRPr>
          </a:p>
          <a:p>
            <a:pPr lvl="0" algn="ctr"/>
            <a:endParaRPr lang="pt-BR" sz="4000" b="1" dirty="0" smtClean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</a:endParaRPr>
          </a:p>
          <a:p>
            <a:pPr lvl="0" algn="ctr"/>
            <a:endParaRPr lang="pt-BR" sz="40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</a:endParaRPr>
          </a:p>
          <a:p>
            <a:pPr lvl="0" algn="ctr"/>
            <a:endParaRPr lang="pt-BR" sz="4000" b="1" dirty="0" smtClean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</a:endParaRPr>
          </a:p>
          <a:p>
            <a:pPr lvl="0"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</a:rPr>
              <a:t>Pelos </a:t>
            </a: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</a:rPr>
              <a:t>campos verdes</a:t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</a:rPr>
            </a:br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</a:rPr>
              <a:t>dos </a:t>
            </a: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</a:rPr>
              <a:t>jardins-do-céu</a:t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</a:rPr>
            </a:br>
            <a:endParaRPr lang="pt-BR" sz="40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</a:endParaRPr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461" y="773039"/>
            <a:ext cx="4387850" cy="5484813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6212" y="2072874"/>
            <a:ext cx="7570664" cy="288514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2246815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5000">
        <p15:prstTrans prst="airplane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5" name="Retângulo 14"/>
          <p:cNvSpPr/>
          <p:nvPr/>
        </p:nvSpPr>
        <p:spPr>
          <a:xfrm>
            <a:off x="380838" y="493604"/>
            <a:ext cx="6938682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4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" panose="020B0604020202020204" pitchFamily="34" charset="0"/>
              </a:rPr>
              <a:t>Pode </a:t>
            </a:r>
            <a:r>
              <a:rPr lang="pt-BR" sz="4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" panose="020B0604020202020204" pitchFamily="34" charset="0"/>
              </a:rPr>
              <a:t>ficar tranquila</a:t>
            </a:r>
          </a:p>
          <a:p>
            <a:pPr lvl="0" algn="ctr"/>
            <a:r>
              <a:rPr lang="pt-BR" sz="4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" panose="020B0604020202020204" pitchFamily="34" charset="0"/>
              </a:rPr>
              <a:t>nós </a:t>
            </a:r>
            <a:r>
              <a:rPr lang="pt-BR" sz="4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" panose="020B0604020202020204" pitchFamily="34" charset="0"/>
              </a:rPr>
              <a:t>voltaremos numa estrela-guia</a:t>
            </a:r>
            <a:br>
              <a:rPr lang="pt-BR" sz="4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" panose="020B0604020202020204" pitchFamily="34" charset="0"/>
              </a:rPr>
            </a:br>
            <a:endParaRPr lang="pt-BR" sz="4400" b="1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ial" panose="020B0604020202020204" pitchFamily="34" charset="0"/>
            </a:endParaRPr>
          </a:p>
          <a:p>
            <a:pPr lvl="0" algn="ctr"/>
            <a:endParaRPr lang="pt-BR" sz="4400" b="1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ial" panose="020B0604020202020204" pitchFamily="34" charset="0"/>
            </a:endParaRPr>
          </a:p>
          <a:p>
            <a:pPr lvl="0" algn="ctr"/>
            <a:endParaRPr lang="pt-BR" sz="4400" b="1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ial" panose="020B0604020202020204" pitchFamily="34" charset="0"/>
            </a:endParaRPr>
          </a:p>
          <a:p>
            <a:pPr lvl="0" algn="ctr"/>
            <a:endParaRPr lang="pt-BR" sz="4400" b="1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ial" panose="020B0604020202020204" pitchFamily="34" charset="0"/>
            </a:endParaRPr>
          </a:p>
          <a:p>
            <a:pPr lvl="0" algn="ctr"/>
            <a:r>
              <a:rPr lang="pt-BR" sz="4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rial" panose="020B0604020202020204" pitchFamily="34" charset="0"/>
              </a:rPr>
              <a:t>Num </a:t>
            </a:r>
            <a:r>
              <a:rPr lang="pt-BR" sz="4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rial" panose="020B0604020202020204" pitchFamily="34" charset="0"/>
              </a:rPr>
              <a:t>clarão de lua quando serenar</a:t>
            </a:r>
            <a:r>
              <a:rPr lang="pt-BR" sz="4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" panose="020B0604020202020204" pitchFamily="34" charset="0"/>
              </a:rPr>
              <a:t/>
            </a:r>
            <a:br>
              <a:rPr lang="pt-BR" sz="4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" panose="020B0604020202020204" pitchFamily="34" charset="0"/>
              </a:rPr>
            </a:br>
            <a:endParaRPr lang="pt-BR" sz="4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ial" panose="020B0604020202020204" pitchFamily="34" charset="0"/>
            </a:endParaRPr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8964" y="420797"/>
            <a:ext cx="5525621" cy="5943600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800" y="2662517"/>
            <a:ext cx="6765527" cy="237513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894480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8000">
        <p15:prstTrans prst="prestige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5" name="Retângulo 14"/>
          <p:cNvSpPr/>
          <p:nvPr/>
        </p:nvSpPr>
        <p:spPr>
          <a:xfrm>
            <a:off x="657915" y="763188"/>
            <a:ext cx="662142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</a:rPr>
              <a:t>Ou talvez até, quem sabe</a:t>
            </a:r>
            <a:b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</a:rPr>
            </a:br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</a:rPr>
              <a:t>Voltaremos </a:t>
            </a:r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</a:rPr>
              <a:t>no cavalo baio</a:t>
            </a:r>
            <a:b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</a:rPr>
            </a:br>
            <a:endParaRPr lang="pt-BR" sz="40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ial" panose="020B0604020202020204" pitchFamily="34" charset="0"/>
            </a:endParaRPr>
          </a:p>
          <a:p>
            <a:pPr lvl="0" algn="ctr"/>
            <a:endParaRPr lang="pt-BR" sz="40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ial" panose="020B0604020202020204" pitchFamily="34" charset="0"/>
            </a:endParaRPr>
          </a:p>
          <a:p>
            <a:pPr lvl="0" algn="ctr"/>
            <a:endParaRPr lang="pt-BR" sz="40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ial" panose="020B0604020202020204" pitchFamily="34" charset="0"/>
            </a:endParaRPr>
          </a:p>
          <a:p>
            <a:pPr lvl="0" algn="ctr"/>
            <a:endParaRPr lang="pt-BR" sz="40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ial" panose="020B0604020202020204" pitchFamily="34" charset="0"/>
            </a:endParaRPr>
          </a:p>
          <a:p>
            <a:pPr lvl="0" algn="ctr"/>
            <a:endParaRPr lang="pt-BR" sz="40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ial" panose="020B0604020202020204" pitchFamily="34" charset="0"/>
            </a:endParaRPr>
          </a:p>
          <a:p>
            <a:pPr lvl="0" algn="ctr"/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</a:rPr>
              <a:t>Cujo </a:t>
            </a:r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</a:rPr>
              <a:t>o nome é raio, raio de luar</a:t>
            </a:r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7649" y="255049"/>
            <a:ext cx="5657476" cy="614045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795" y="1663113"/>
            <a:ext cx="8202705" cy="39878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14291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ferris dir="l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74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46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99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992" tmFilter="0, 0; 0.125,0.2665; 0.25,0.4; 0.375,0.465; 0.5,0.5;  0.625,0.535; 0.75,0.6; 0.875,0.7335; 1,1">
                                          <p:stCondLst>
                                            <p:cond delay="199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96" tmFilter="0, 0; 0.125,0.2665; 0.25,0.4; 0.375,0.465; 0.5,0.5;  0.625,0.535; 0.75,0.6; 0.875,0.7335; 1,1">
                                          <p:stCondLst>
                                            <p:cond delay="397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92" tmFilter="0, 0; 0.125,0.2665; 0.25,0.4; 0.375,0.465; 0.5,0.5;  0.625,0.535; 0.75,0.6; 0.875,0.7335; 1,1">
                                          <p:stCondLst>
                                            <p:cond delay="49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8">
                                          <p:stCondLst>
                                            <p:cond delay="19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98" decel="50000">
                                          <p:stCondLst>
                                            <p:cond delay="202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8">
                                          <p:stCondLst>
                                            <p:cond delay="393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98" decel="50000">
                                          <p:stCondLst>
                                            <p:cond delay="401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8">
                                          <p:stCondLst>
                                            <p:cond delay="492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98" decel="50000">
                                          <p:stCondLst>
                                            <p:cond delay="500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8">
                                          <p:stCondLst>
                                            <p:cond delay="54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98" decel="50000">
                                          <p:stCondLst>
                                            <p:cond delay="550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40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434824" y="2360512"/>
            <a:ext cx="5428588" cy="43499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1219170">
              <a:defRPr/>
            </a:pPr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&amp; APRESENTAÇÃO</a:t>
            </a:r>
            <a:endParaRPr lang="pt-BR" sz="2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defTabSz="1219170">
              <a:defRPr/>
            </a:pPr>
            <a:r>
              <a:rPr lang="pt-B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pt-BR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Adaptação frases letra / música </a:t>
            </a:r>
            <a:r>
              <a:rPr lang="pt-B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A </a:t>
            </a:r>
            <a:r>
              <a:rPr lang="pt-BR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Viagem </a:t>
            </a:r>
            <a:endParaRPr lang="pt-BR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defTabSz="1219170">
              <a:defRPr/>
            </a:pPr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</a:t>
            </a:r>
            <a:r>
              <a:rPr lang="pt-B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VENDRAMINI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 </a:t>
            </a:r>
            <a:endParaRPr lang="pt-BR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219170">
              <a:defRPr/>
            </a:pPr>
            <a:endParaRPr lang="pt-BR" sz="2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219170">
              <a:defRPr/>
            </a:pPr>
            <a:r>
              <a:rPr lang="pt-BR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Artes &amp; Sons</a:t>
            </a:r>
            <a:endParaRPr lang="pt-BR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219170">
              <a:defRPr/>
            </a:pPr>
            <a:r>
              <a:rPr lang="pt-BR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</a:t>
            </a:r>
            <a:r>
              <a:rPr lang="pt-BR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 </a:t>
            </a:r>
            <a:endParaRPr lang="pt-BR" sz="2000" b="1" u="sng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219170">
              <a:defRPr/>
            </a:pPr>
            <a:endParaRPr lang="pt-BR" sz="2000" b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219170">
              <a:defRPr/>
            </a:pPr>
            <a:r>
              <a:rPr lang="pt-BR" sz="2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r>
              <a:rPr lang="pt-BR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24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219170">
              <a:defRPr/>
            </a:pPr>
            <a:r>
              <a:rPr lang="pt-BR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 Viagem </a:t>
            </a:r>
            <a:r>
              <a:rPr lang="pt-BR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2000" b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219170">
              <a:defRPr/>
            </a:pPr>
            <a:r>
              <a:rPr lang="pt-BR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algn="r" defTabSz="1219170">
              <a:defRPr/>
            </a:pPr>
            <a:r>
              <a:rPr lang="pt-BR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Spanish </a:t>
            </a:r>
            <a:r>
              <a:rPr lang="pt-BR" sz="20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Eyes</a:t>
            </a:r>
            <a:endParaRPr lang="pt-BR" sz="2000" b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219170">
              <a:defRPr/>
            </a:pP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Al Martino</a:t>
            </a:r>
          </a:p>
          <a:p>
            <a:pPr algn="r" defTabSz="1219170">
              <a:defRPr/>
            </a:pPr>
            <a:endParaRPr lang="pt-BR" sz="1867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410633" y="10585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pt-BR" sz="32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chemeClr val="accent2">
              <a:lumMod val="60000"/>
              <a:lumOff val="40000"/>
            </a:schemeClr>
          </a:solidFill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5654" y="380283"/>
            <a:ext cx="4417758" cy="2006463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3" name="Retângulo 2"/>
          <p:cNvSpPr/>
          <p:nvPr/>
        </p:nvSpPr>
        <p:spPr>
          <a:xfrm>
            <a:off x="328588" y="4940997"/>
            <a:ext cx="9955769" cy="1646605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defTabSz="1219170">
              <a:defRPr/>
            </a:pPr>
            <a:r>
              <a:rPr lang="pt-BR" sz="12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defTabSz="1219170">
              <a:defRPr/>
            </a:pPr>
            <a:r>
              <a:rPr lang="pt-BR" dirty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http://vendraminiletras.blogspot.com/</a:t>
            </a:r>
            <a:endParaRPr lang="pt-BR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defTabSz="1219170">
              <a:defRPr/>
            </a:pPr>
            <a:r>
              <a:rPr lang="pt-BR" dirty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 defTabSz="1219170">
              <a:defRPr/>
            </a:pPr>
            <a:r>
              <a:rPr lang="pt-BR" sz="11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REFLEXÕES</a:t>
            </a:r>
          </a:p>
          <a:p>
            <a:pPr algn="ctr" defTabSz="1219170">
              <a:defRPr/>
            </a:pPr>
            <a:r>
              <a:rPr lang="pt-BR" sz="14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Um corpo saudável reflete atitudes corretas e perfeitas da mente. Alimente seu cérebro com pensamentos saudáveis, para que possa refletir saúde. Mantenha viva a sensação da presença de Deus, para que seu corpo irradie otimismo e amor.</a:t>
            </a:r>
            <a:endParaRPr lang="pt-BR" sz="1400" dirty="0">
              <a:solidFill>
                <a:srgbClr val="C0000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660864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00000">
        <p14:ferris dir="l"/>
        <p:sndAc>
          <p:stSnd loop="1">
            <p:snd r:embed="rId3" name="Al Martino - Spanish Eyes.wav"/>
          </p:stSnd>
        </p:sndAc>
      </p:transition>
    </mc:Choice>
    <mc:Fallback xmlns="">
      <p:transition spd="slow" advClick="0" advTm="100000">
        <p:fade/>
        <p:sndAc>
          <p:stSnd loop="1">
            <p:snd r:embed="rId8" name="Al Martino - Spanish Ey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40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8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0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60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0"/>
                            </p:stCondLst>
                            <p:childTnLst>
                              <p:par>
                                <p:cTn id="6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4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4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4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BELEZA">
  <a:themeElements>
    <a:clrScheme name="ABELEZA 3">
      <a:dk1>
        <a:srgbClr val="008AE8"/>
      </a:dk1>
      <a:lt1>
        <a:srgbClr val="FFFFFF"/>
      </a:lt1>
      <a:dk2>
        <a:srgbClr val="0068AE"/>
      </a:dk2>
      <a:lt2>
        <a:srgbClr val="CCECFF"/>
      </a:lt2>
      <a:accent1>
        <a:srgbClr val="009999"/>
      </a:accent1>
      <a:accent2>
        <a:srgbClr val="0088E4"/>
      </a:accent2>
      <a:accent3>
        <a:srgbClr val="AAB9D3"/>
      </a:accent3>
      <a:accent4>
        <a:srgbClr val="DADADA"/>
      </a:accent4>
      <a:accent5>
        <a:srgbClr val="AACACA"/>
      </a:accent5>
      <a:accent6>
        <a:srgbClr val="007BCF"/>
      </a:accent6>
      <a:hlink>
        <a:srgbClr val="99FF99"/>
      </a:hlink>
      <a:folHlink>
        <a:srgbClr val="AFE1FF"/>
      </a:folHlink>
    </a:clrScheme>
    <a:fontScheme name="ABELEZ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ABELEZA 1">
        <a:dk1>
          <a:srgbClr val="2B2B85"/>
        </a:dk1>
        <a:lt1>
          <a:srgbClr val="FFFFFF"/>
        </a:lt1>
        <a:dk2>
          <a:srgbClr val="00254A"/>
        </a:dk2>
        <a:lt2>
          <a:srgbClr val="C0C0C0"/>
        </a:lt2>
        <a:accent1>
          <a:srgbClr val="0099FF"/>
        </a:accent1>
        <a:accent2>
          <a:srgbClr val="006699"/>
        </a:accent2>
        <a:accent3>
          <a:srgbClr val="AAACB1"/>
        </a:accent3>
        <a:accent4>
          <a:srgbClr val="DADADA"/>
        </a:accent4>
        <a:accent5>
          <a:srgbClr val="AACAFF"/>
        </a:accent5>
        <a:accent6>
          <a:srgbClr val="005C8A"/>
        </a:accent6>
        <a:hlink>
          <a:srgbClr val="99CCFF"/>
        </a:hlink>
        <a:folHlink>
          <a:srgbClr val="8F8FB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BELEZA 2">
        <a:dk1>
          <a:srgbClr val="3B4B5D"/>
        </a:dk1>
        <a:lt1>
          <a:srgbClr val="FFFFFF"/>
        </a:lt1>
        <a:dk2>
          <a:srgbClr val="466886"/>
        </a:dk2>
        <a:lt2>
          <a:srgbClr val="CCECFF"/>
        </a:lt2>
        <a:accent1>
          <a:srgbClr val="6D9D97"/>
        </a:accent1>
        <a:accent2>
          <a:srgbClr val="53718C"/>
        </a:accent2>
        <a:accent3>
          <a:srgbClr val="B0B9C3"/>
        </a:accent3>
        <a:accent4>
          <a:srgbClr val="DADADA"/>
        </a:accent4>
        <a:accent5>
          <a:srgbClr val="BACCC9"/>
        </a:accent5>
        <a:accent6>
          <a:srgbClr val="4A667E"/>
        </a:accent6>
        <a:hlink>
          <a:srgbClr val="99CCFF"/>
        </a:hlink>
        <a:folHlink>
          <a:srgbClr val="A97CF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BELEZA 3">
        <a:dk1>
          <a:srgbClr val="008AE8"/>
        </a:dk1>
        <a:lt1>
          <a:srgbClr val="FFFFFF"/>
        </a:lt1>
        <a:dk2>
          <a:srgbClr val="0068AE"/>
        </a:dk2>
        <a:lt2>
          <a:srgbClr val="CCECFF"/>
        </a:lt2>
        <a:accent1>
          <a:srgbClr val="009999"/>
        </a:accent1>
        <a:accent2>
          <a:srgbClr val="0088E4"/>
        </a:accent2>
        <a:accent3>
          <a:srgbClr val="AAB9D3"/>
        </a:accent3>
        <a:accent4>
          <a:srgbClr val="DADADA"/>
        </a:accent4>
        <a:accent5>
          <a:srgbClr val="AACACA"/>
        </a:accent5>
        <a:accent6>
          <a:srgbClr val="007BCF"/>
        </a:accent6>
        <a:hlink>
          <a:srgbClr val="99FF99"/>
        </a:hlink>
        <a:folHlink>
          <a:srgbClr val="AFE1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BELEZA 4">
        <a:dk1>
          <a:srgbClr val="9B69FF"/>
        </a:dk1>
        <a:lt1>
          <a:srgbClr val="FFFFFF"/>
        </a:lt1>
        <a:dk2>
          <a:srgbClr val="666699"/>
        </a:dk2>
        <a:lt2>
          <a:srgbClr val="D9D9FF"/>
        </a:lt2>
        <a:accent1>
          <a:srgbClr val="66CCFF"/>
        </a:accent1>
        <a:accent2>
          <a:srgbClr val="9966FF"/>
        </a:accent2>
        <a:accent3>
          <a:srgbClr val="B8B8CA"/>
        </a:accent3>
        <a:accent4>
          <a:srgbClr val="DADADA"/>
        </a:accent4>
        <a:accent5>
          <a:srgbClr val="B8E2FF"/>
        </a:accent5>
        <a:accent6>
          <a:srgbClr val="8A5CE7"/>
        </a:accent6>
        <a:hlink>
          <a:srgbClr val="0099CC"/>
        </a:hlink>
        <a:folHlink>
          <a:srgbClr val="00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BELEZA 5">
        <a:dk1>
          <a:srgbClr val="008080"/>
        </a:dk1>
        <a:lt1>
          <a:srgbClr val="FFFFFF"/>
        </a:lt1>
        <a:dk2>
          <a:srgbClr val="006666"/>
        </a:dk2>
        <a:lt2>
          <a:srgbClr val="FFFFCC"/>
        </a:lt2>
        <a:accent1>
          <a:srgbClr val="0099FF"/>
        </a:accent1>
        <a:accent2>
          <a:srgbClr val="008080"/>
        </a:accent2>
        <a:accent3>
          <a:srgbClr val="AAB8B8"/>
        </a:accent3>
        <a:accent4>
          <a:srgbClr val="DADADA"/>
        </a:accent4>
        <a:accent5>
          <a:srgbClr val="AACAFF"/>
        </a:accent5>
        <a:accent6>
          <a:srgbClr val="007373"/>
        </a:accent6>
        <a:hlink>
          <a:srgbClr val="1ACE9F"/>
        </a:hlink>
        <a:folHlink>
          <a:srgbClr val="A5B5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BELEZA 6">
        <a:dk1>
          <a:srgbClr val="CDD9D1"/>
        </a:dk1>
        <a:lt1>
          <a:srgbClr val="FFFFFF"/>
        </a:lt1>
        <a:dk2>
          <a:srgbClr val="A3BBA9"/>
        </a:dk2>
        <a:lt2>
          <a:srgbClr val="007D80"/>
        </a:lt2>
        <a:accent1>
          <a:srgbClr val="9CA8A4"/>
        </a:accent1>
        <a:accent2>
          <a:srgbClr val="CBD7CE"/>
        </a:accent2>
        <a:accent3>
          <a:srgbClr val="CEDAD1"/>
        </a:accent3>
        <a:accent4>
          <a:srgbClr val="DADADA"/>
        </a:accent4>
        <a:accent5>
          <a:srgbClr val="CBD1CF"/>
        </a:accent5>
        <a:accent6>
          <a:srgbClr val="B8C3BA"/>
        </a:accent6>
        <a:hlink>
          <a:srgbClr val="0099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BELEZA 7">
        <a:dk1>
          <a:srgbClr val="686B5D"/>
        </a:dk1>
        <a:lt1>
          <a:srgbClr val="DCDAD0"/>
        </a:lt1>
        <a:dk2>
          <a:srgbClr val="525040"/>
        </a:dk2>
        <a:lt2>
          <a:srgbClr val="D3D2A6"/>
        </a:lt2>
        <a:accent1>
          <a:srgbClr val="5D8770"/>
        </a:accent1>
        <a:accent2>
          <a:srgbClr val="686B5D"/>
        </a:accent2>
        <a:accent3>
          <a:srgbClr val="B3B3AF"/>
        </a:accent3>
        <a:accent4>
          <a:srgbClr val="BCBAB1"/>
        </a:accent4>
        <a:accent5>
          <a:srgbClr val="B6C3BB"/>
        </a:accent5>
        <a:accent6>
          <a:srgbClr val="5E6053"/>
        </a:accent6>
        <a:hlink>
          <a:srgbClr val="85B7A9"/>
        </a:hlink>
        <a:folHlink>
          <a:srgbClr val="B8936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BELEZA 8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A4BCC4"/>
        </a:accent1>
        <a:accent2>
          <a:srgbClr val="FFFFFF"/>
        </a:accent2>
        <a:accent3>
          <a:srgbClr val="F3F3F3"/>
        </a:accent3>
        <a:accent4>
          <a:srgbClr val="000000"/>
        </a:accent4>
        <a:accent5>
          <a:srgbClr val="CFDADE"/>
        </a:accent5>
        <a:accent6>
          <a:srgbClr val="E7E7E7"/>
        </a:accent6>
        <a:hlink>
          <a:srgbClr val="0066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BELEZA 9">
        <a:dk1>
          <a:srgbClr val="000000"/>
        </a:dk1>
        <a:lt1>
          <a:srgbClr val="D7D1B9"/>
        </a:lt1>
        <a:dk2>
          <a:srgbClr val="B39257"/>
        </a:dk2>
        <a:lt2>
          <a:srgbClr val="B1A887"/>
        </a:lt2>
        <a:accent1>
          <a:srgbClr val="FFCC66"/>
        </a:accent1>
        <a:accent2>
          <a:srgbClr val="E6E3AC"/>
        </a:accent2>
        <a:accent3>
          <a:srgbClr val="E8E5D9"/>
        </a:accent3>
        <a:accent4>
          <a:srgbClr val="000000"/>
        </a:accent4>
        <a:accent5>
          <a:srgbClr val="FFE2B8"/>
        </a:accent5>
        <a:accent6>
          <a:srgbClr val="D0CE9B"/>
        </a:accent6>
        <a:hlink>
          <a:srgbClr val="666633"/>
        </a:hlink>
        <a:folHlink>
          <a:srgbClr val="9C9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rilha de Vapor">
  <a:themeElements>
    <a:clrScheme name="Trilha de Vapor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Trilha de Vapor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rilha de Vapor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4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ALAZÃO DA NOITE</Template>
  <TotalTime>60</TotalTime>
  <Words>144</Words>
  <Application>Microsoft Office PowerPoint</Application>
  <PresentationFormat>Widescreen</PresentationFormat>
  <Paragraphs>65</Paragraphs>
  <Slides>10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15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10</vt:i4>
      </vt:variant>
    </vt:vector>
  </HeadingPairs>
  <TitlesOfParts>
    <vt:vector size="28" baseType="lpstr">
      <vt:lpstr>ＭＳ Ｐゴシック</vt:lpstr>
      <vt:lpstr>Aharoni</vt:lpstr>
      <vt:lpstr>Arial</vt:lpstr>
      <vt:lpstr>Arial Black</vt:lpstr>
      <vt:lpstr>Britannic Bold</vt:lpstr>
      <vt:lpstr>Calibri</vt:lpstr>
      <vt:lpstr>Cambria</vt:lpstr>
      <vt:lpstr>Century Gothic</vt:lpstr>
      <vt:lpstr>Cooper Black</vt:lpstr>
      <vt:lpstr>David</vt:lpstr>
      <vt:lpstr>Maiandra GD</vt:lpstr>
      <vt:lpstr>Segoe Script</vt:lpstr>
      <vt:lpstr>Times New Roman</vt:lpstr>
      <vt:lpstr>Wingdings</vt:lpstr>
      <vt:lpstr>Wingdings 2</vt:lpstr>
      <vt:lpstr>ABELEZA</vt:lpstr>
      <vt:lpstr>2_Viagem</vt:lpstr>
      <vt:lpstr>Trilha de Vapor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7</cp:revision>
  <dcterms:created xsi:type="dcterms:W3CDTF">2023-07-19T18:31:12Z</dcterms:created>
  <dcterms:modified xsi:type="dcterms:W3CDTF">2023-07-19T19:31:16Z</dcterms:modified>
  <cp:contentStatus/>
</cp:coreProperties>
</file>