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97" r:id="rId2"/>
    <p:sldId id="304" r:id="rId3"/>
    <p:sldId id="299" r:id="rId4"/>
    <p:sldId id="300" r:id="rId5"/>
    <p:sldId id="301" r:id="rId6"/>
    <p:sldId id="302" r:id="rId7"/>
    <p:sldId id="303" r:id="rId8"/>
    <p:sldId id="305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152E"/>
    <a:srgbClr val="66FFCC"/>
    <a:srgbClr val="FF6600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793" autoAdjust="0"/>
  </p:normalViewPr>
  <p:slideViewPr>
    <p:cSldViewPr>
      <p:cViewPr varScale="1">
        <p:scale>
          <a:sx n="76" d="100"/>
          <a:sy n="76" d="100"/>
        </p:scale>
        <p:origin x="686" y="5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22/08/2022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704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22/08/2022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image" Target="../media/image16.jpg"/><Relationship Id="rId7" Type="http://schemas.openxmlformats.org/officeDocument/2006/relationships/image" Target="../media/image19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microsoft.com/office/2007/relationships/hdphoto" Target="../media/hdphoto1.wdp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audio" Target="../media/audio5.wav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toninhovendraminislides/" TargetMode="External"/><Relationship Id="rId5" Type="http://schemas.openxmlformats.org/officeDocument/2006/relationships/hyperlink" Target="http://vendraminiletras.blogspot.com/" TargetMode="External"/><Relationship Id="rId10" Type="http://schemas.openxmlformats.org/officeDocument/2006/relationships/audio" Target="../media/audio5.wav"/><Relationship Id="rId4" Type="http://schemas.openxmlformats.org/officeDocument/2006/relationships/image" Target="../media/image21.gif"/><Relationship Id="rId9" Type="http://schemas.openxmlformats.org/officeDocument/2006/relationships/hyperlink" Target="https://en.wikipedia.org/wiki/The_Andy_Williams_Sh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2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010" y="221550"/>
            <a:ext cx="4073287" cy="385017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395536" y="1563638"/>
            <a:ext cx="462656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>
              <a:solidFill>
                <a:srgbClr val="444444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2400" dirty="0" smtClean="0">
                <a:solidFill>
                  <a:srgbClr val="444444"/>
                </a:solidFill>
                <a:latin typeface="Harlow Solid Italic" panose="04030604020F02020D02" pitchFamily="82" charset="0"/>
              </a:rPr>
              <a:t>Quando,</a:t>
            </a:r>
          </a:p>
          <a:p>
            <a:pPr algn="ctr"/>
            <a:r>
              <a:rPr lang="pt-BR" sz="2400" dirty="0" smtClean="0">
                <a:solidFill>
                  <a:srgbClr val="444444"/>
                </a:solidFill>
                <a:latin typeface="Harlow Solid Italic" panose="04030604020F02020D02" pitchFamily="82" charset="0"/>
              </a:rPr>
              <a:t>as </a:t>
            </a:r>
            <a:r>
              <a:rPr lang="pt-BR" sz="2400" dirty="0">
                <a:solidFill>
                  <a:srgbClr val="444444"/>
                </a:solidFill>
                <a:latin typeface="Harlow Solid Italic" panose="04030604020F02020D02" pitchFamily="82" charset="0"/>
              </a:rPr>
              <a:t>prisões </a:t>
            </a:r>
            <a:r>
              <a:rPr lang="pt-BR" sz="2400" dirty="0" smtClean="0">
                <a:solidFill>
                  <a:srgbClr val="444444"/>
                </a:solidFill>
                <a:latin typeface="Harlow Solid Italic" panose="04030604020F02020D02" pitchFamily="82" charset="0"/>
              </a:rPr>
              <a:t>foram rompidas e veio a</a:t>
            </a:r>
            <a:r>
              <a:rPr lang="pt-BR" sz="2400" dirty="0">
                <a:latin typeface="Harlow Solid Italic" panose="04030604020F02020D02" pitchFamily="82" charset="0"/>
              </a:rPr>
              <a:t/>
            </a:r>
            <a:br>
              <a:rPr lang="pt-BR" sz="2400" dirty="0">
                <a:latin typeface="Harlow Solid Italic" panose="04030604020F02020D02" pitchFamily="82" charset="0"/>
              </a:rPr>
            </a:br>
            <a:r>
              <a:rPr lang="pt-BR" sz="2400" dirty="0" smtClean="0">
                <a:latin typeface="Harlow Solid Italic" panose="04030604020F02020D02" pitchFamily="82" charset="0"/>
              </a:rPr>
              <a:t> </a:t>
            </a:r>
            <a:r>
              <a:rPr lang="pt-BR" sz="2400" dirty="0" smtClean="0">
                <a:solidFill>
                  <a:srgbClr val="444444"/>
                </a:solidFill>
                <a:latin typeface="Harlow Solid Italic" panose="04030604020F02020D02" pitchFamily="82" charset="0"/>
              </a:rPr>
              <a:t> </a:t>
            </a:r>
            <a:r>
              <a:rPr lang="pt-BR" sz="2400" dirty="0">
                <a:solidFill>
                  <a:srgbClr val="444444"/>
                </a:solidFill>
                <a:latin typeface="Harlow Solid Italic" panose="04030604020F02020D02" pitchFamily="82" charset="0"/>
              </a:rPr>
              <a:t>coragem nascida de um amor que é </a:t>
            </a:r>
            <a:r>
              <a:rPr lang="pt-BR" sz="2400" dirty="0" smtClean="0">
                <a:solidFill>
                  <a:srgbClr val="444444"/>
                </a:solidFill>
                <a:latin typeface="Harlow Solid Italic" panose="04030604020F02020D02" pitchFamily="82" charset="0"/>
              </a:rPr>
              <a:t>livre,</a:t>
            </a:r>
            <a:r>
              <a:rPr lang="pt-BR" sz="2400" dirty="0">
                <a:latin typeface="Harlow Solid Italic" panose="04030604020F02020D02" pitchFamily="82" charset="0"/>
              </a:rPr>
              <a:t/>
            </a:r>
            <a:br>
              <a:rPr lang="pt-BR" sz="2400" dirty="0">
                <a:latin typeface="Harlow Solid Italic" panose="04030604020F02020D02" pitchFamily="82" charset="0"/>
              </a:rPr>
            </a:br>
            <a:r>
              <a:rPr lang="pt-BR" sz="2400" dirty="0" smtClean="0">
                <a:latin typeface="Harlow Solid Italic" panose="04030604020F02020D02" pitchFamily="82" charset="0"/>
              </a:rPr>
              <a:t>De um  </a:t>
            </a:r>
            <a:r>
              <a:rPr lang="pt-BR" sz="2400" dirty="0" smtClean="0">
                <a:solidFill>
                  <a:srgbClr val="444444"/>
                </a:solidFill>
                <a:latin typeface="Harlow Solid Italic" panose="04030604020F02020D02" pitchFamily="82" charset="0"/>
              </a:rPr>
              <a:t>tempo que  foi de alegrias e sonhos, que floresceram, conforme revelamos no </a:t>
            </a:r>
            <a:r>
              <a:rPr lang="pt-BR" sz="2400" dirty="0">
                <a:solidFill>
                  <a:srgbClr val="444444"/>
                </a:solidFill>
                <a:latin typeface="Harlow Solid Italic" panose="04030604020F02020D02" pitchFamily="82" charset="0"/>
              </a:rPr>
              <a:t>amor que agora </a:t>
            </a:r>
            <a:r>
              <a:rPr lang="pt-BR" sz="2400" dirty="0" smtClean="0">
                <a:solidFill>
                  <a:srgbClr val="444444"/>
                </a:solidFill>
                <a:latin typeface="Harlow Solid Italic" panose="04030604020F02020D02" pitchFamily="82" charset="0"/>
              </a:rPr>
              <a:t>temos.</a:t>
            </a:r>
            <a:endParaRPr lang="pt-BR" sz="2400" dirty="0">
              <a:latin typeface="Harlow Solid Italic" panose="04030604020F02020D02" pitchFamily="8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1520" y="215811"/>
            <a:ext cx="4968552" cy="12618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 Tempo Para Nós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HAVERÁ,</a:t>
            </a:r>
            <a:endParaRPr lang="pt-BR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8" name="Picture 6" descr="C:\Users\Gogu\Desktop\542516.gif">
            <a:extLst>
              <a:ext uri="{FF2B5EF4-FFF2-40B4-BE49-F238E27FC236}">
                <a16:creationId xmlns="" xmlns:a16="http://schemas.microsoft.com/office/drawing/2014/main" id="{36B0E6B4-7207-797A-3C00-34EF6B8BE4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328" y="3735229"/>
            <a:ext cx="1118476" cy="67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855964" y="3867894"/>
            <a:ext cx="2935659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TEMA DE ABERTURA</a:t>
            </a:r>
          </a:p>
          <a:p>
            <a:pPr algn="ctr"/>
            <a:r>
              <a:rPr lang="pt-BR" sz="1400" b="1" spc="30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TIME FOR US</a:t>
            </a:r>
          </a:p>
          <a:p>
            <a:pPr algn="ctr"/>
            <a:endParaRPr lang="pt-BR" sz="1100" b="1" cap="none" spc="300" dirty="0" smtClean="0">
              <a:ln w="1016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1100" b="1" cap="none" spc="3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Um Tempo Para Nós</a:t>
            </a:r>
          </a:p>
          <a:p>
            <a:pPr algn="ctr"/>
            <a:r>
              <a:rPr lang="pt-BR" sz="1400" spc="30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Andy Williams</a:t>
            </a:r>
            <a:endParaRPr lang="pt-BR" sz="1400" cap="none" spc="300" dirty="0">
              <a:ln w="10160">
                <a:solidFill>
                  <a:srgbClr val="FFFF00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679374" y="4396838"/>
            <a:ext cx="126438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600" b="1" i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Sequência </a:t>
            </a:r>
          </a:p>
          <a:p>
            <a:pPr algn="ctr"/>
            <a:r>
              <a:rPr lang="pt-BR" sz="1600" b="1" i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Automática</a:t>
            </a:r>
            <a:endParaRPr lang="pt-BR" sz="1600" b="1" i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5000">
        <p:fade/>
        <p:sndAc>
          <p:stSnd loop="1">
            <p:snd r:embed="rId2" name="A Time for Us (2).wav"/>
          </p:stSnd>
        </p:sndAc>
      </p:transition>
    </mc:Choice>
    <mc:Fallback xmlns="">
      <p:transition spd="slow" advClick="0" advTm="35000">
        <p:fade/>
        <p:sndAc>
          <p:stSnd loop="1">
            <p:snd r:embed="rId5" name="A Time for Us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25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250"/>
                            </p:stCondLst>
                            <p:childTnLst>
                              <p:par>
                                <p:cTn id="5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750"/>
                            </p:stCondLst>
                            <p:childTnLst>
                              <p:par>
                                <p:cTn id="5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2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44228" y="195486"/>
            <a:ext cx="4572000" cy="4524315"/>
          </a:xfrm>
          <a:prstGeom prst="rect">
            <a:avLst/>
          </a:prstGeom>
        </p:spPr>
        <p:txBody>
          <a:bodyPr>
            <a:spAutoFit/>
            <a:scene3d>
              <a:camera prst="perspectiveContrastingRightFacing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erlin Sans FB Demi" panose="020E0802020502020306" pitchFamily="34" charset="0"/>
              </a:rPr>
              <a:t>Eu e você éramos jovens.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erlin Sans FB Demi" panose="020E0802020502020306" pitchFamily="34" charset="0"/>
              </a:rPr>
              <a:t>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erlin Sans FB Demi" panose="020E0802020502020306" pitchFamily="34" charset="0"/>
              </a:rPr>
              <a:t>tempo parou e o amor era tudo o que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erlin Sans FB Demi" panose="020E0802020502020306" pitchFamily="34" charset="0"/>
              </a:rPr>
              <a:t>sabíamos.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erlin Sans FB Demi" panose="020E0802020502020306" pitchFamily="34" charset="0"/>
              </a:rPr>
              <a:t>Remember When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erlin Sans FB Demi" panose="020E0802020502020306" pitchFamily="34" charset="0"/>
              </a:rPr>
              <a:t> 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erlin Sans FB Demi" panose="020E0802020502020306" pitchFamily="34" charset="0"/>
              </a:rPr>
              <a:t>juramos os votos e andamos a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erlin Sans FB Demi" panose="020E0802020502020306" pitchFamily="34" charset="0"/>
              </a:rPr>
              <a:t>pé pelas calçadas do mundo.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673575">
            <a:off x="4295265" y="487421"/>
            <a:ext cx="4252904" cy="2013521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>
                <a:gd name="adj" fmla="val 95383"/>
              </a:avLst>
            </a:prstTxWarp>
            <a:spAutoFit/>
          </a:bodyPr>
          <a:lstStyle/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Lembra-se Quando</a:t>
            </a: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Remember When</a:t>
            </a:r>
          </a:p>
          <a:p>
            <a:pPr algn="ctr"/>
            <a:r>
              <a:rPr lang="pt-BR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Versos esparsos e conjuntos</a:t>
            </a:r>
          </a:p>
          <a:p>
            <a:pPr algn="ctr"/>
            <a:r>
              <a:rPr lang="pt-BR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Inspirados em uma canção.</a:t>
            </a:r>
          </a:p>
          <a:p>
            <a:pPr algn="ctr"/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575842"/>
            <a:ext cx="3591145" cy="363182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717" y="2103329"/>
            <a:ext cx="2463063" cy="29582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9685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0">
        <p:fade/>
        <p:sndAc>
          <p:stSnd loop="1">
            <p:snd r:embed="rId2" name="An_Affair_To_Remember_Roger_Williams_Loop_Edmen.wav"/>
          </p:stSnd>
        </p:sndAc>
      </p:transition>
    </mc:Choice>
    <mc:Fallback xmlns="">
      <p:transition spd="slow" advClick="0" advTm="30000">
        <p:fade/>
        <p:sndAc>
          <p:stSnd loop="1">
            <p:snd r:embed="rId5" name="An_Affair_To_Remember_Roger_Williams_Loop_Edm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25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000"/>
                            </p:stCondLst>
                            <p:childTnLst>
                              <p:par>
                                <p:cTn id="5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2750"/>
                            </p:stCondLst>
                            <p:childTnLst>
                              <p:par>
                                <p:cTn id="6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8500"/>
                            </p:stCondLst>
                            <p:childTnLst>
                              <p:par>
                                <p:cTn id="6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00B050"/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8000">
              <a:srgbClr val="EB8542"/>
            </a:gs>
            <a:gs pos="99000">
              <a:srgbClr val="AB152E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5492" y="155704"/>
            <a:ext cx="4176464" cy="4832092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LeftFacing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2800" b="1" i="1" spc="600" dirty="0" smtClean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Vivemos </a:t>
            </a:r>
            <a:r>
              <a:rPr lang="pt-BR" sz="2800" b="1" i="1" spc="600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e aprendemos, a vida </a:t>
            </a:r>
            <a:r>
              <a:rPr lang="pt-BR" sz="2800" b="1" i="1" spc="600" dirty="0" smtClean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nos jogou algumas curvas.</a:t>
            </a:r>
          </a:p>
          <a:p>
            <a:pPr algn="ctr"/>
            <a:endParaRPr lang="pt-BR" sz="2800" b="1" i="1" dirty="0" smtClean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  <a:p>
            <a:pPr algn="ctr"/>
            <a:endParaRPr lang="pt-BR" sz="2800" b="1" i="1" dirty="0" smtClean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  <a:p>
            <a:pPr algn="ctr"/>
            <a:r>
              <a:rPr lang="pt-BR" sz="2800" b="1" i="1" spc="600" dirty="0" smtClean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Houve alegrias e </a:t>
            </a:r>
            <a:r>
              <a:rPr lang="pt-BR" sz="2800" b="1" i="1" spc="600" dirty="0" err="1" smtClean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dores,nossos</a:t>
            </a:r>
            <a:r>
              <a:rPr lang="pt-BR" sz="2800" b="1" i="1" spc="600" dirty="0" smtClean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pt-BR" sz="2800" b="1" i="1" spc="600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velhos morreram e </a:t>
            </a:r>
            <a:r>
              <a:rPr lang="pt-BR" sz="2800" b="1" i="1" spc="600" dirty="0" smtClean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outros </a:t>
            </a:r>
            <a:r>
              <a:rPr lang="pt-BR" sz="2800" b="1" i="1" spc="600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novos </a:t>
            </a:r>
            <a:r>
              <a:rPr lang="pt-BR" sz="2800" b="1" i="1" spc="600" dirty="0" smtClean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nasceram.</a:t>
            </a:r>
            <a:endParaRPr lang="pt-BR" sz="2800" b="1" i="1" spc="600" dirty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292080" y="239948"/>
            <a:ext cx="22674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  <a:latin typeface="Blackadder ITC" panose="04020505051007020D02" pitchFamily="82" charset="0"/>
              </a:rPr>
              <a:t>Lembra-se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Blackadder ITC" panose="04020505051007020D02" pitchFamily="82" charset="0"/>
              </a:rPr>
              <a:t> Quando</a:t>
            </a:r>
            <a:endParaRPr lang="pt-BR" sz="3600" dirty="0">
              <a:solidFill>
                <a:srgbClr val="FFFF00"/>
              </a:solidFill>
              <a:latin typeface="Blackadder ITC" panose="04020505051007020D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15443"/>
            <a:ext cx="4104456" cy="158417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680" y="1587419"/>
            <a:ext cx="3948045" cy="335752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8982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:fade/>
        <p:sndAc>
          <p:stSnd loop="1">
            <p:snd r:embed="rId2" name="April In Portugal.wav"/>
          </p:stSnd>
        </p:sndAc>
      </p:transition>
    </mc:Choice>
    <mc:Fallback xmlns="">
      <p:transition spd="slow" advClick="0" advTm="30000">
        <p:fade/>
        <p:sndAc>
          <p:stSnd loop="1">
            <p:snd r:embed="rId5" name="April In Portug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7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3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42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FFFF00"/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5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85798" y="627534"/>
            <a:ext cx="5181034" cy="4246138"/>
          </a:xfrm>
          <a:prstGeom prst="rect">
            <a:avLst/>
          </a:prstGeom>
        </p:spPr>
        <p:txBody>
          <a:bodyPr>
            <a:prstTxWarp prst="textButtonPour">
              <a:avLst>
                <a:gd name="adj1" fmla="val 10804047"/>
                <a:gd name="adj2" fmla="val 68567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BR" spc="600" dirty="0" smtClean="0">
                <a:solidFill>
                  <a:srgbClr val="202124"/>
                </a:solidFill>
                <a:latin typeface="Eras Bold ITC" panose="020B0907030504020204" pitchFamily="34" charset="0"/>
              </a:rPr>
              <a:t>A </a:t>
            </a:r>
            <a:r>
              <a:rPr lang="pt-BR" spc="600" dirty="0">
                <a:solidFill>
                  <a:srgbClr val="202124"/>
                </a:solidFill>
                <a:latin typeface="Eras Bold ITC" panose="020B0907030504020204" pitchFamily="34" charset="0"/>
              </a:rPr>
              <a:t>vida foi mudada, </a:t>
            </a:r>
            <a:r>
              <a:rPr lang="pt-BR" spc="600" dirty="0" smtClean="0">
                <a:solidFill>
                  <a:srgbClr val="202124"/>
                </a:solidFill>
                <a:latin typeface="Eras Bold ITC" panose="020B0907030504020204" pitchFamily="34" charset="0"/>
              </a:rPr>
              <a:t>corações partidos, </a:t>
            </a:r>
          </a:p>
          <a:p>
            <a:pPr algn="ctr"/>
            <a:endParaRPr lang="pt-BR" spc="600" dirty="0">
              <a:solidFill>
                <a:srgbClr val="202124"/>
              </a:solidFill>
              <a:latin typeface="Eras Bold ITC" panose="020B0907030504020204" pitchFamily="34" charset="0"/>
            </a:endParaRPr>
          </a:p>
          <a:p>
            <a:pPr algn="ctr"/>
            <a:r>
              <a:rPr lang="pt-BR" spc="600" dirty="0" smtClean="0">
                <a:solidFill>
                  <a:srgbClr val="202124"/>
                </a:solidFill>
                <a:latin typeface="Eras Bold ITC" panose="020B0907030504020204" pitchFamily="34" charset="0"/>
              </a:rPr>
              <a:t>muitos choros envolvidos e ressentidos.</a:t>
            </a:r>
          </a:p>
          <a:p>
            <a:pPr algn="ctr"/>
            <a:endParaRPr lang="pt-BR" spc="600" dirty="0" smtClean="0">
              <a:solidFill>
                <a:srgbClr val="202124"/>
              </a:solidFill>
              <a:latin typeface="Eras Bold ITC" panose="020B0907030504020204" pitchFamily="34" charset="0"/>
            </a:endParaRPr>
          </a:p>
          <a:p>
            <a:pPr algn="ctr"/>
            <a:r>
              <a:rPr lang="pt-BR" spc="600" dirty="0" smtClean="0">
                <a:solidFill>
                  <a:srgbClr val="202124"/>
                </a:solidFill>
                <a:latin typeface="Eras Bold ITC" panose="020B0907030504020204" pitchFamily="34" charset="0"/>
              </a:rPr>
              <a:t>Depois, magistralmente reorganizada.</a:t>
            </a:r>
            <a:r>
              <a:rPr lang="pt-BR" spc="600" dirty="0">
                <a:solidFill>
                  <a:srgbClr val="202124"/>
                </a:solidFill>
                <a:latin typeface="Eras Bold ITC" panose="020B0907030504020204" pitchFamily="34" charset="0"/>
              </a:rPr>
              <a:t/>
            </a:r>
            <a:br>
              <a:rPr lang="pt-BR" spc="600" dirty="0">
                <a:solidFill>
                  <a:srgbClr val="202124"/>
                </a:solidFill>
                <a:latin typeface="Eras Bold ITC" panose="020B0907030504020204" pitchFamily="34" charset="0"/>
              </a:rPr>
            </a:br>
            <a:endParaRPr lang="pt-BR" spc="600" dirty="0" smtClean="0">
              <a:solidFill>
                <a:srgbClr val="202124"/>
              </a:solidFill>
              <a:latin typeface="Eras Bold ITC" panose="020B0907030504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 rot="897024">
            <a:off x="6300192" y="1059582"/>
            <a:ext cx="2009141" cy="954107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Lembra-se </a:t>
            </a:r>
            <a:endParaRPr lang="pt-B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Quando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050" y="889883"/>
            <a:ext cx="1977853" cy="17076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023" y="2499742"/>
            <a:ext cx="2499132" cy="20153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943174"/>
            <a:ext cx="2897466" cy="433392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68" y="297660"/>
            <a:ext cx="2868446" cy="4576012"/>
          </a:xfrm>
          <a:prstGeom prst="rect">
            <a:avLst/>
          </a:prstGeom>
          <a:effectLst>
            <a:softEdge rad="635000"/>
          </a:effectLst>
          <a:scene3d>
            <a:camera prst="perspectiveContrastingRigh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89327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75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25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accent2"/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0">
              <a:srgbClr val="EB8542"/>
            </a:gs>
            <a:gs pos="100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923928" y="555526"/>
            <a:ext cx="4608512" cy="4320480"/>
          </a:xfrm>
          <a:prstGeom prst="rect">
            <a:avLst/>
          </a:prstGeom>
        </p:spPr>
        <p:txBody>
          <a:bodyPr wrap="square">
            <a:prstTxWarp prst="textDeflateInflateDeflate">
              <a:avLst>
                <a:gd name="adj" fmla="val 31746"/>
              </a:avLst>
            </a:prstTxWarp>
            <a:spAutoFit/>
          </a:bodyPr>
          <a:lstStyle/>
          <a:p>
            <a:pPr algn="ctr"/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pt-BR" sz="1200" spc="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Aquela </a:t>
            </a:r>
            <a:r>
              <a:rPr lang="pt-BR" sz="1200" spc="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música que </a:t>
            </a:r>
            <a:r>
              <a:rPr lang="pt-BR" sz="1200" spc="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dançamos, semanas após semanas.</a:t>
            </a:r>
          </a:p>
          <a:p>
            <a:pPr algn="ctr"/>
            <a:endParaRPr lang="pt-BR" sz="1200" spc="60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AB152E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1200" spc="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Trouxe </a:t>
            </a:r>
            <a:r>
              <a:rPr lang="pt-BR" sz="1200" spc="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de volta o amor, encontramos </a:t>
            </a:r>
            <a:r>
              <a:rPr lang="pt-BR" sz="1200" spc="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novamente a confiança.</a:t>
            </a:r>
          </a:p>
          <a:p>
            <a:pPr algn="ctr"/>
            <a:r>
              <a:rPr lang="pt-BR" sz="1200" spc="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Juramos </a:t>
            </a:r>
            <a:r>
              <a:rPr lang="pt-BR" sz="1200" spc="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que nunca </a:t>
            </a:r>
            <a:r>
              <a:rPr lang="pt-BR" sz="1200" spc="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desistiríamos</a:t>
            </a:r>
            <a:r>
              <a:rPr lang="pt-BR" sz="1200" spc="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latin typeface="arial" panose="020B0604020202020204" pitchFamily="34" charset="0"/>
              </a:rPr>
              <a:t>.</a:t>
            </a:r>
            <a:endParaRPr lang="pt-BR" sz="1200" spc="60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AB152E"/>
              </a:solidFill>
              <a:latin typeface="arial" panose="020B0604020202020204" pitchFamily="34" charset="0"/>
            </a:endParaRPr>
          </a:p>
          <a:p>
            <a:pPr algn="ctr"/>
            <a:endParaRPr lang="pt-BR" sz="12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67544" y="339502"/>
            <a:ext cx="208422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800" dirty="0" smtClean="0">
                <a:solidFill>
                  <a:srgbClr val="66FFCC"/>
                </a:solidFill>
                <a:latin typeface="Jokerman" panose="04090605060D06020702" pitchFamily="82" charset="0"/>
              </a:rPr>
              <a:t>Lembra-se</a:t>
            </a:r>
          </a:p>
          <a:p>
            <a:pPr algn="ctr"/>
            <a:r>
              <a:rPr lang="pt-BR" sz="2800" dirty="0" smtClean="0">
                <a:solidFill>
                  <a:srgbClr val="66FFCC"/>
                </a:solidFill>
                <a:latin typeface="Jokerman" panose="04090605060D06020702" pitchFamily="82" charset="0"/>
              </a:rPr>
              <a:t> Quando</a:t>
            </a:r>
            <a:endParaRPr lang="pt-BR" sz="2800" dirty="0">
              <a:solidFill>
                <a:srgbClr val="66FFCC"/>
              </a:solidFill>
              <a:latin typeface="Jokerman" panose="04090605060D060207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885" y="859503"/>
            <a:ext cx="3201234" cy="160061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255" y="445945"/>
            <a:ext cx="1665745" cy="242773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307" y="909799"/>
            <a:ext cx="3867084" cy="43793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3929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25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7000">
              <a:srgbClr val="EB8542"/>
            </a:gs>
            <a:gs pos="99000">
              <a:srgbClr val="0070C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915816" y="1731841"/>
            <a:ext cx="4572000" cy="3416320"/>
          </a:xfrm>
          <a:prstGeom prst="rect">
            <a:avLst/>
          </a:prstGeom>
        </p:spPr>
        <p:txBody>
          <a:bodyPr>
            <a:prstTxWarp prst="textCanDown">
              <a:avLst/>
            </a:prstTxWarp>
            <a:spAutoFit/>
          </a:bodyPr>
          <a:lstStyle/>
          <a:p>
            <a:pPr algn="ctr"/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>Chegamos aos trintas e parecíamos tão velhos?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/>
            </a:r>
            <a:b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</a:br>
            <a:endParaRPr lang="pt-BR" sz="2400" b="1" dirty="0" smtClean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>Agora 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>olhando para trás, </a:t>
            </a:r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>vejo que foi apenas 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>um </a:t>
            </a:r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>trampolim.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/>
            </a:r>
            <a:b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</a:br>
            <a:endParaRPr lang="pt-BR" sz="2400" b="1" dirty="0" smtClean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>Para 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>onde </a:t>
            </a:r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>estamos e sempre ficaremos.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  <a:t/>
            </a:r>
            <a:b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</a:rPr>
            </a:br>
            <a:endParaRPr lang="pt-BR" sz="2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 rot="780253">
            <a:off x="6007026" y="649940"/>
            <a:ext cx="268297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40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AB152E"/>
                </a:solidFill>
              </a:rPr>
              <a:t>Lembra-se</a:t>
            </a:r>
          </a:p>
          <a:p>
            <a:pPr algn="ctr"/>
            <a:r>
              <a:rPr lang="pt-BR" sz="40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AB152E"/>
                </a:solidFill>
              </a:rPr>
              <a:t> Quando</a:t>
            </a:r>
            <a:endParaRPr lang="pt-BR" sz="4000" b="1" dirty="0">
              <a:ln w="12700">
                <a:solidFill>
                  <a:schemeClr val="accent5"/>
                </a:solidFill>
                <a:prstDash val="solid"/>
              </a:ln>
              <a:solidFill>
                <a:srgbClr val="AB152E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854" y="367887"/>
            <a:ext cx="2233411" cy="18722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78" y="51414"/>
            <a:ext cx="2667463" cy="380255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78" y="3075806"/>
            <a:ext cx="2811838" cy="19371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539029"/>
            <a:ext cx="2102770" cy="140196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8822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:fade/>
        <p:sndAc>
          <p:stSnd loop="1">
            <p:snd r:embed="rId2" name="André Gagnon - When I Fall In Love.wav"/>
          </p:stSnd>
        </p:sndAc>
      </p:transition>
    </mc:Choice>
    <mc:Fallback xmlns="">
      <p:transition spd="slow" advClick="0" advTm="30000">
        <p:fade/>
        <p:sndAc>
          <p:stSnd loop="1">
            <p:snd r:embed="rId8" name="André Gagnon - When I Fall In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75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51520" y="506443"/>
            <a:ext cx="4572000" cy="1200329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</a:bodyPr>
          <a:lstStyle/>
          <a:p>
            <a:pPr algn="ctr"/>
            <a:r>
              <a:rPr lang="pt-BR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Dissemos </a:t>
            </a:r>
            <a:r>
              <a:rPr lang="pt-BR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que faríamos tudo de </a:t>
            </a:r>
            <a:r>
              <a:rPr lang="pt-BR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novo e quando o fizemos, pareceu que ficamos leves, como uma brisa que ventila em nossos rostos.</a:t>
            </a:r>
          </a:p>
        </p:txBody>
      </p:sp>
      <p:sp>
        <p:nvSpPr>
          <p:cNvPr id="3" name="Retângulo 2"/>
          <p:cNvSpPr/>
          <p:nvPr/>
        </p:nvSpPr>
        <p:spPr>
          <a:xfrm>
            <a:off x="6762450" y="59523"/>
            <a:ext cx="15836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Lembra-se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 Quando</a:t>
            </a:r>
            <a:endParaRPr lang="pt-BR" sz="2400" dirty="0">
              <a:solidFill>
                <a:srgbClr val="FF0000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69515" y="2427734"/>
            <a:ext cx="3024336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Não ficaremos mais </a:t>
            </a: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tristes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, </a:t>
            </a: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mas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sim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felizes.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067944" y="357986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Por toda a </a:t>
            </a:r>
            <a:endParaRPr lang="pt-BR" sz="2800" dirty="0" smtClean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vida </a:t>
            </a:r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que tivemos.</a:t>
            </a:r>
            <a:b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</a:br>
            <a:endParaRPr lang="pt-BR" sz="28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21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750"/>
                            </p:stCondLst>
                            <p:childTnLst>
                              <p:par>
                                <p:cTn id="2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500"/>
                            </p:stCondLst>
                            <p:childTnLst>
                              <p:par>
                                <p:cTn id="3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250"/>
                            </p:stCondLst>
                            <p:childTnLst>
                              <p:par>
                                <p:cTn id="3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7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7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mph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0" presetID="3" presetClass="emph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7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4860032" y="297988"/>
            <a:ext cx="4003668" cy="3560278"/>
          </a:xfrm>
          <a:prstGeom prst="rect">
            <a:avLst/>
          </a:prstGeom>
        </p:spPr>
        <p:txBody>
          <a:bodyPr wrap="square">
            <a:prstTxWarp prst="textDeflateInflate">
              <a:avLst>
                <a:gd name="adj" fmla="val 40258"/>
              </a:avLst>
            </a:prstTxWarp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REALIZAÇÃO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</a:t>
            </a: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</a:t>
            </a:r>
            <a:endParaRPr lang="pt-BR" sz="28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Clássicos ao Piano</a:t>
            </a:r>
            <a:endParaRPr lang="pt-BR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Try</a:t>
            </a:r>
            <a:r>
              <a:rPr lang="pt-BR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to</a:t>
            </a:r>
            <a:r>
              <a:rPr lang="pt-BR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Remember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Andy Williams</a:t>
            </a:r>
            <a:endParaRPr lang="pt-BR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5315407" y="667644"/>
            <a:ext cx="3335294" cy="4878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 smtClean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</a:t>
            </a:r>
            <a:r>
              <a:rPr lang="pt-BR" sz="12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://vendraminiletras.blogspot.com</a:t>
            </a: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endParaRPr lang="pt-BR" sz="12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www.sergrasan.com/toninhovendraminislides</a:t>
            </a:r>
            <a:r>
              <a:rPr lang="pt-BR" sz="1200" dirty="0" smtClean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57FDF98D-7F8E-42C0-B55A-E7810670BB9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709" y="12770"/>
            <a:ext cx="3378899" cy="3673659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790" y="-352268"/>
            <a:ext cx="3534619" cy="440373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tângulo 7"/>
          <p:cNvSpPr/>
          <p:nvPr/>
        </p:nvSpPr>
        <p:spPr>
          <a:xfrm>
            <a:off x="280301" y="4039894"/>
            <a:ext cx="8583399" cy="86177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solidFill>
                  <a:srgbClr val="202122"/>
                </a:solidFill>
                <a:latin typeface="Arial" panose="020B0604020202020204" pitchFamily="34" charset="0"/>
              </a:rPr>
              <a:t>Howard Andrew Williams</a:t>
            </a:r>
            <a:r>
              <a:rPr lang="pt-BR" sz="12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endParaRPr lang="pt-BR" sz="1200" dirty="0" smtClean="0">
              <a:solidFill>
                <a:srgbClr val="202122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1200" dirty="0" smtClean="0">
                <a:solidFill>
                  <a:srgbClr val="202122"/>
                </a:solidFill>
                <a:latin typeface="Arial" panose="020B0604020202020204" pitchFamily="34" charset="0"/>
              </a:rPr>
              <a:t>Foi </a:t>
            </a:r>
            <a:r>
              <a:rPr lang="pt-BR" sz="1200" dirty="0">
                <a:solidFill>
                  <a:srgbClr val="202122"/>
                </a:solidFill>
                <a:latin typeface="Arial" panose="020B0604020202020204" pitchFamily="34" charset="0"/>
              </a:rPr>
              <a:t>um cantor </a:t>
            </a:r>
            <a:r>
              <a:rPr lang="pt-BR" sz="1200" dirty="0" smtClean="0">
                <a:solidFill>
                  <a:srgbClr val="202122"/>
                </a:solidFill>
                <a:latin typeface="Arial" panose="020B0604020202020204" pitchFamily="34" charset="0"/>
              </a:rPr>
              <a:t>americano. Gravou </a:t>
            </a:r>
            <a:r>
              <a:rPr lang="pt-BR" sz="1200" dirty="0">
                <a:solidFill>
                  <a:srgbClr val="202122"/>
                </a:solidFill>
                <a:latin typeface="Arial" panose="020B0604020202020204" pitchFamily="34" charset="0"/>
              </a:rPr>
              <a:t>43 álbuns em sua </a:t>
            </a:r>
            <a:r>
              <a:rPr lang="pt-BR" sz="1200" dirty="0" smtClean="0">
                <a:solidFill>
                  <a:srgbClr val="202122"/>
                </a:solidFill>
                <a:latin typeface="Arial" panose="020B0604020202020204" pitchFamily="34" charset="0"/>
              </a:rPr>
              <a:t>carreira.</a:t>
            </a:r>
            <a:r>
              <a:rPr lang="pt-BR" sz="12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pt-BR" sz="1200" dirty="0" smtClean="0">
                <a:solidFill>
                  <a:srgbClr val="202122"/>
                </a:solidFill>
                <a:latin typeface="Arial" panose="020B0604020202020204" pitchFamily="34" charset="0"/>
              </a:rPr>
              <a:t>Apresentou</a:t>
            </a:r>
            <a:r>
              <a:rPr lang="pt-BR" sz="12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pt-BR" sz="1400" i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hlinkClick r:id="rId9" tooltip="O espetáculo de Andy Williams"/>
              </a:rPr>
              <a:t>o The Andy Williams Show</a:t>
            </a:r>
            <a:r>
              <a:rPr lang="pt-BR" sz="1200" dirty="0">
                <a:solidFill>
                  <a:srgbClr val="202122"/>
                </a:solidFill>
                <a:latin typeface="Arial" panose="020B0604020202020204" pitchFamily="34" charset="0"/>
              </a:rPr>
              <a:t> , um programa de variedades de televisão, de 1962 a 1971, juntamente com vários especiais de TV. </a:t>
            </a:r>
            <a:r>
              <a:rPr lang="pt-BR" sz="1200" dirty="0" smtClean="0">
                <a:solidFill>
                  <a:srgbClr val="202122"/>
                </a:solidFill>
                <a:latin typeface="Arial" panose="020B0604020202020204" pitchFamily="34" charset="0"/>
              </a:rPr>
              <a:t>Vendeu </a:t>
            </a:r>
            <a:r>
              <a:rPr lang="pt-BR" sz="1200" dirty="0">
                <a:solidFill>
                  <a:srgbClr val="202122"/>
                </a:solidFill>
                <a:latin typeface="Arial" panose="020B0604020202020204" pitchFamily="34" charset="0"/>
              </a:rPr>
              <a:t>mais de 45 milhões de discos em todo o </a:t>
            </a:r>
            <a:r>
              <a:rPr lang="pt-BR" sz="1200" dirty="0" smtClean="0">
                <a:solidFill>
                  <a:srgbClr val="202122"/>
                </a:solidFill>
                <a:latin typeface="Arial" panose="020B0604020202020204" pitchFamily="34" charset="0"/>
              </a:rPr>
              <a:t>mundo.</a:t>
            </a:r>
            <a:r>
              <a:rPr lang="pt-BR" sz="12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66854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:fade/>
        <p:sndAc>
          <p:stSnd loop="1">
            <p:snd r:embed="rId3" name="Andy Williams - Try To Remember 1.wav"/>
          </p:stSnd>
        </p:sndAc>
      </p:transition>
    </mc:Choice>
    <mc:Fallback xmlns="">
      <p:transition spd="slow" advClick="0" advTm="180000">
        <p:fade/>
        <p:sndAc>
          <p:stSnd loop="1">
            <p:snd r:embed="rId10" name="Andy Williams - Try To Remembe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000"/>
                            </p:stCondLst>
                            <p:childTnLst>
                              <p:par>
                                <p:cTn id="5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6000"/>
                            </p:stCondLst>
                            <p:childTnLst>
                              <p:par>
                                <p:cTn id="5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1000"/>
                            </p:stCondLst>
                            <p:childTnLst>
                              <p:par>
                                <p:cTn id="7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TIME FOR US</Template>
  <TotalTime>1</TotalTime>
  <Words>233</Words>
  <Application>Microsoft Office PowerPoint</Application>
  <PresentationFormat>Apresentação na tela (16:9)</PresentationFormat>
  <Paragraphs>71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24" baseType="lpstr">
      <vt:lpstr>arial</vt:lpstr>
      <vt:lpstr>arial</vt:lpstr>
      <vt:lpstr>Arial Black</vt:lpstr>
      <vt:lpstr>Berlin Sans FB Demi</vt:lpstr>
      <vt:lpstr>Blackadder ITC</vt:lpstr>
      <vt:lpstr>Bradley Hand ITC</vt:lpstr>
      <vt:lpstr>Britannic Bold</vt:lpstr>
      <vt:lpstr>Calibri</vt:lpstr>
      <vt:lpstr>Cambria</vt:lpstr>
      <vt:lpstr>David</vt:lpstr>
      <vt:lpstr>Eras Bold ITC</vt:lpstr>
      <vt:lpstr>Harlow Solid Italic</vt:lpstr>
      <vt:lpstr>Jokerman</vt:lpstr>
      <vt:lpstr>Maiandra GD</vt:lpstr>
      <vt:lpstr>Wingdings 2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2022-08-22T18:39:41Z</dcterms:created>
  <dcterms:modified xsi:type="dcterms:W3CDTF">2022-08-22T18:40:58Z</dcterms:modified>
</cp:coreProperties>
</file>