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audio4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  <p:sldMasterId id="2147483729" r:id="rId2"/>
    <p:sldMasterId id="2147483753" r:id="rId3"/>
    <p:sldMasterId id="2147483765" r:id="rId4"/>
  </p:sldMasterIdLst>
  <p:notesMasterIdLst>
    <p:notesMasterId r:id="rId13"/>
  </p:notesMasterIdLst>
  <p:sldIdLst>
    <p:sldId id="305" r:id="rId5"/>
    <p:sldId id="314" r:id="rId6"/>
    <p:sldId id="322" r:id="rId7"/>
    <p:sldId id="309" r:id="rId8"/>
    <p:sldId id="307" r:id="rId9"/>
    <p:sldId id="308" r:id="rId10"/>
    <p:sldId id="318" r:id="rId11"/>
    <p:sldId id="324" r:id="rId12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888967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6" d="100"/>
          <a:sy n="116" d="100"/>
        </p:scale>
        <p:origin x="518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F4ED4D79-BB90-447F-809A-3FFF4F09B660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230243CF-62FF-4518-B891-220CA151CB3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12787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0243CF-62FF-4518-B891-220CA151CB3A}" type="slidenum">
              <a:rPr lang="pt-BR" smtClean="0"/>
              <a:pPr>
                <a:defRPr/>
              </a:pPr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3112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0243CF-62FF-4518-B891-220CA151CB3A}" type="slidenum">
              <a:rPr lang="pt-BR" smtClean="0"/>
              <a:pPr>
                <a:defRPr/>
              </a:pPr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311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3879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87109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758579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206620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175204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012781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685054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417787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780923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089159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318724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784295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186800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317230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759453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71608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968246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126344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13998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446661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272621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524358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192654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6147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8264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147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3410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8383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2819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9822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9706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781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314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35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091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5923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55686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4723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2731105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0842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7018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9763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1536637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0031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778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61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22/07/2020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955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70431E-B98F-401A-B832-F56E93EDB75D}" type="slidenum">
              <a:rPr lang="pt-BR" altLang="pt-BR">
                <a:solidFill>
                  <a:srgbClr val="000000"/>
                </a:solidFill>
                <a:latin typeface="Times New Roman"/>
                <a:cs typeface="+mn-cs"/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  <a:latin typeface="Times New Roman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4537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599657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2.jp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92576" y="231438"/>
            <a:ext cx="251425" cy="491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23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912062"/>
            <a:ext cx="9144000" cy="23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5262"/>
            <a:ext cx="251424" cy="494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aixaDeTexto 11"/>
          <p:cNvSpPr txBox="1"/>
          <p:nvPr/>
        </p:nvSpPr>
        <p:spPr>
          <a:xfrm>
            <a:off x="4932048" y="3561882"/>
            <a:ext cx="33981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FFC000"/>
                </a:solidFill>
                <a:latin typeface="AR CHRISTY" pitchFamily="2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FFC000"/>
                </a:solidFill>
                <a:latin typeface="AR CHRISTY" pitchFamily="2" charset="0"/>
              </a:rPr>
              <a:t> </a:t>
            </a:r>
            <a:endParaRPr lang="pt-BR" sz="3200" dirty="0">
              <a:solidFill>
                <a:srgbClr val="002060"/>
              </a:solidFill>
              <a:latin typeface="Informal Roman" pitchFamily="66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6840084" y="4457789"/>
            <a:ext cx="20524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spc="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+mn-cs"/>
              </a:rPr>
              <a:t> SEQUÊNCIA AUTOMÁTICA</a:t>
            </a:r>
          </a:p>
        </p:txBody>
      </p:sp>
      <p:sp>
        <p:nvSpPr>
          <p:cNvPr id="4" name="Fluxograma: Entrada Manual 3"/>
          <p:cNvSpPr/>
          <p:nvPr/>
        </p:nvSpPr>
        <p:spPr>
          <a:xfrm rot="21155366">
            <a:off x="419954" y="467091"/>
            <a:ext cx="4649030" cy="1796296"/>
          </a:xfrm>
          <a:prstGeom prst="flowChartManualInput">
            <a:avLst/>
          </a:prstGeom>
          <a:scene3d>
            <a:camera prst="perspectiveHeroicExtremeRightFacing"/>
            <a:lightRig rig="threePt" dir="t"/>
          </a:scene3d>
          <a:sp3d>
            <a:bevelT prst="relaxedInset"/>
          </a:sp3d>
        </p:spPr>
        <p:txBody>
          <a:bodyPr wrap="none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itannic Bold" panose="020B0903060703020204" pitchFamily="34" charset="0"/>
              </a:rPr>
              <a:t>ERA GIÀ </a:t>
            </a:r>
            <a:endParaRPr lang="pt-BR" sz="4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itannic Bold" panose="020B0903060703020204" pitchFamily="34" charset="0"/>
            </a:endParaRP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itannic Bold" panose="020B0903060703020204" pitchFamily="34" charset="0"/>
              </a:rPr>
              <a:t>TUTTO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itannic Bold" panose="020B0903060703020204" pitchFamily="34" charset="0"/>
              </a:rPr>
              <a:t>PREVISTO </a:t>
            </a:r>
          </a:p>
        </p:txBody>
      </p:sp>
    </p:spTree>
    <p:extLst>
      <p:ext uri="{BB962C8B-B14F-4D97-AF65-F5344CB8AC3E}">
        <p14:creationId xmlns:p14="http://schemas.microsoft.com/office/powerpoint/2010/main" val="3523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5000">
        <p14:ferris dir="l"/>
        <p:sndAc>
          <p:stSnd loop="1">
            <p:snd r:embed="rId3" name="Magic Moment.wav"/>
          </p:stSnd>
        </p:sndAc>
      </p:transition>
    </mc:Choice>
    <mc:Fallback xmlns="">
      <p:transition spd="slow" advClick="0" advTm="15000">
        <p:fade/>
        <p:sndAc>
          <p:stSnd loop="1">
            <p:snd r:embed="rId9" name="Magic Mome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7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750"/>
                            </p:stCondLst>
                            <p:childTnLst>
                              <p:par>
                                <p:cTn id="47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6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750"/>
                            </p:stCondLst>
                            <p:childTnLst>
                              <p:par>
                                <p:cTn id="54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6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4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2074"/>
            <a:ext cx="9144000" cy="14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3294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21316147">
            <a:off x="207486" y="63129"/>
            <a:ext cx="6480864" cy="2431435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spc="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spc="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+mn-cs"/>
              </a:rPr>
              <a:t>Um tema musical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spc="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+mn-cs"/>
              </a:rPr>
              <a:t>acompanhado de fotos da ITÁLIA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3200" spc="600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  <a:cs typeface="+mn-cs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12433"/>
            <a:ext cx="2783586" cy="4183746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439" y="2342549"/>
            <a:ext cx="3037737" cy="215030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41" y="2293650"/>
            <a:ext cx="3429000" cy="257175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393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0000">
        <p14:doors dir="vert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2074"/>
            <a:ext cx="9144000" cy="14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3294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04048" y="1923678"/>
            <a:ext cx="3870516" cy="2923877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spc="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+mn-cs"/>
              </a:rPr>
              <a:t> </a:t>
            </a:r>
            <a:endParaRPr lang="pt-BR" sz="2000" spc="6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spc="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+mn-cs"/>
              </a:rPr>
              <a:t>Na  voz 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+mn-cs"/>
              </a:rPr>
              <a:t>       RICCARDO  COCCIANTE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cs typeface="+mn-cs"/>
              </a:rPr>
              <a:t> </a:t>
            </a:r>
            <a:endParaRPr lang="pt-BR" sz="2800" spc="3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800" spc="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  <a:cs typeface="+mn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418" y="231438"/>
            <a:ext cx="3113438" cy="2070276"/>
          </a:xfrm>
          <a:prstGeom prst="ellipse">
            <a:avLst/>
          </a:prstGeom>
          <a:ln w="28575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 prst="relaxedInset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6703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3000">
        <p14:doors dir="vert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01484" y="-6159414"/>
            <a:ext cx="69666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solidFill>
                  <a:srgbClr val="000000"/>
                </a:solidFill>
                <a:latin typeface="arial"/>
              </a:rPr>
              <a:t>.</a:t>
            </a:r>
            <a:endParaRPr lang="it-IT" sz="1050" dirty="0">
              <a:solidFill>
                <a:srgbClr val="000000"/>
              </a:solidFill>
              <a:latin typeface="arial"/>
            </a:endParaRPr>
          </a:p>
          <a:p>
            <a:r>
              <a:rPr lang="it-IT" sz="1050" dirty="0"/>
              <a:t/>
            </a:r>
            <a:br>
              <a:rPr lang="it-IT" sz="1050" dirty="0"/>
            </a:br>
            <a:r>
              <a:rPr lang="it-IT" sz="1050" dirty="0"/>
              <a:t/>
            </a:r>
            <a:br>
              <a:rPr lang="it-IT" sz="1050" dirty="0"/>
            </a:br>
            <a:endParaRPr lang="pt-BR" sz="1050" dirty="0"/>
          </a:p>
        </p:txBody>
      </p:sp>
      <p:sp>
        <p:nvSpPr>
          <p:cNvPr id="2" name="Retângulo 1"/>
          <p:cNvSpPr/>
          <p:nvPr/>
        </p:nvSpPr>
        <p:spPr>
          <a:xfrm>
            <a:off x="4572000" y="2211702"/>
            <a:ext cx="45006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Estava tudo previsto...</a:t>
            </a:r>
          </a:p>
          <a:p>
            <a:pPr lvl="0" algn="ctr"/>
            <a:r>
              <a:rPr lang="pt-BR" alt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Desde </a:t>
            </a:r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quando tu dançando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 beijaste ás escondidas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Enquanto ele, que não olhava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Aos amigos contava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 coisas que sabes dizer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 coisas que sabes fazer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Nos momentos do amor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Enquanto eu te apertava forte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tu me dizias baixinho</a:t>
            </a:r>
          </a:p>
          <a:p>
            <a:pPr lvl="0" algn="ct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"eu não o amo, não o amo"</a:t>
            </a:r>
          </a:p>
        </p:txBody>
      </p:sp>
      <p:pic>
        <p:nvPicPr>
          <p:cNvPr id="1026" name="Picture 2" descr="C:\Users\Public\Videos\Pictures\COMPLETO\AulasPPS e Image\015 Amor\Amor. (259)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228" y="321450"/>
            <a:ext cx="2494765" cy="1710227"/>
          </a:xfrm>
          <a:prstGeom prst="ellipse">
            <a:avLst/>
          </a:prstGeom>
          <a:ln w="63500" cap="rnd">
            <a:solidFill>
              <a:schemeClr val="accent3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08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6000">
        <p:split orient="vert"/>
        <p:sndAc>
          <p:stSnd>
            <p:snd r:embed="rId2" name="Riccardo Cocciante Era Gio.wav"/>
          </p:stSnd>
        </p:sndAc>
      </p:transition>
    </mc:Choice>
    <mc:Fallback xmlns="">
      <p:transition spd="slow" advClick="0" advTm="66000">
        <p:split orient="vert"/>
        <p:sndAc>
          <p:stSnd>
            <p:snd r:embed="rId5" name="Riccardo Cocciante Era G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00" y="141426"/>
            <a:ext cx="1980264" cy="1820012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251424" y="51414"/>
            <a:ext cx="36904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Era já tudo previsto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Até o ponto que eu sabia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hoje tu me terias dito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Aquelas coisas que me dizes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não somos mais felizes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eu sou bom demais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pra ti é preciso um homem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saiba satisfazer-te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não te basta somente dar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Mas querias também receber no amor</a:t>
            </a:r>
          </a:p>
          <a:p>
            <a:pPr lvl="0" algn="ctr" eaLnBrk="0" hangingPunct="0"/>
            <a:r>
              <a:rPr lang="pt-BR" alt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Mas qual amor!</a:t>
            </a:r>
          </a:p>
        </p:txBody>
      </p:sp>
    </p:spTree>
    <p:extLst>
      <p:ext uri="{BB962C8B-B14F-4D97-AF65-F5344CB8AC3E}">
        <p14:creationId xmlns:p14="http://schemas.microsoft.com/office/powerpoint/2010/main" val="3367966465"/>
      </p:ext>
    </p:extLst>
  </p:cSld>
  <p:clrMapOvr>
    <a:masterClrMapping/>
  </p:clrMapOvr>
  <p:transition spd="slow" advClick="0" advTm="5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5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5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65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5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45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85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72120" y="2031678"/>
            <a:ext cx="349185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Era já tudo previsto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Também o homem que escolhias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o sorriso que lhe mostras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Enquanto está te levando embora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Eu previ que teria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Ficado sozinho na casa minha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me jogo sobre a cama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abraço o teu travesseiro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Não soube prever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Somente que porem agora eu</a:t>
            </a:r>
          </a:p>
          <a:p>
            <a:pPr lvl="0" algn="r" eaLnBrk="0" hangingPunct="0"/>
            <a:r>
              <a:rPr lang="pt-BR" alt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Queria morrer</a:t>
            </a:r>
            <a:endParaRPr lang="pt-BR" alt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Public\Videos\Pictures\COMPLETO\AulasPPS e Image\015 Amor\Amor. (268)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276" y="231438"/>
            <a:ext cx="2198322" cy="1530204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205683"/>
      </p:ext>
    </p:extLst>
  </p:cSld>
  <p:clrMapOvr>
    <a:masterClrMapping/>
  </p:clrMapOvr>
  <p:transition spd="slow" advClick="0" advTm="9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75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75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75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75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75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75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75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5750"/>
                            </p:stCondLst>
                            <p:childTnLst>
                              <p:par>
                                <p:cTn id="8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750"/>
                            </p:stCondLst>
                            <p:childTnLst>
                              <p:par>
                                <p:cTn id="8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78">
            <a:off x="255169" y="221843"/>
            <a:ext cx="2712357" cy="2816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131808" y="231438"/>
            <a:ext cx="5940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002060"/>
                </a:solidFill>
                <a:latin typeface="Arial"/>
              </a:rPr>
              <a:t>Nascido em Saigon, 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em 20 de fevereiro de 1946    na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Indochina Francesa,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agora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Cidade de Ho Chi Minh, Vietnam,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filho de pai italiano e mãe francesa. Mudou-se para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Roma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 aos 11 anos onde estudou e começou sua carreira como cantor, conseguindo reconhecimento em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1972. </a:t>
            </a:r>
          </a:p>
          <a:p>
            <a:pPr algn="ctr"/>
            <a:endParaRPr lang="pt-BR" dirty="0">
              <a:solidFill>
                <a:srgbClr val="002060"/>
              </a:solidFill>
              <a:latin typeface="Arial"/>
            </a:endParaRPr>
          </a:p>
          <a:p>
            <a:pPr algn="ctr"/>
            <a:r>
              <a:rPr lang="pt-BR" dirty="0" smtClean="0">
                <a:solidFill>
                  <a:srgbClr val="002060"/>
                </a:solidFill>
                <a:latin typeface="Arial"/>
              </a:rPr>
              <a:t>Viveu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também nos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EUA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 e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Irlanda.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Em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1975 compôs a música que é o tema dessa formatação. Em 1976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 regravou a música "Michele", dos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Beatles,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para um documentário musical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.</a:t>
            </a:r>
            <a:endParaRPr lang="pt-BR" dirty="0">
              <a:solidFill>
                <a:srgbClr val="002060"/>
              </a:solidFill>
              <a:latin typeface="Arial"/>
            </a:endParaRPr>
          </a:p>
          <a:p>
            <a:pPr algn="ctr"/>
            <a:endParaRPr lang="pt-BR" dirty="0" smtClean="0">
              <a:solidFill>
                <a:srgbClr val="002060"/>
              </a:solidFill>
              <a:latin typeface="Arial"/>
            </a:endParaRPr>
          </a:p>
          <a:p>
            <a:pPr algn="ctr"/>
            <a:r>
              <a:rPr lang="pt-BR" dirty="0" smtClean="0">
                <a:solidFill>
                  <a:srgbClr val="002060"/>
                </a:solidFill>
                <a:latin typeface="Arial"/>
              </a:rPr>
              <a:t>Em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1991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 foi premiado no 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Festival de San Remo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 com a canção </a:t>
            </a:r>
            <a:r>
              <a:rPr lang="pt-BR" i="1" dirty="0">
                <a:solidFill>
                  <a:srgbClr val="002060"/>
                </a:solidFill>
                <a:latin typeface="Arial"/>
              </a:rPr>
              <a:t>"Se stiamo insieme</a:t>
            </a:r>
            <a:r>
              <a:rPr lang="pt-BR" sz="1600" i="1" dirty="0" smtClean="0">
                <a:solidFill>
                  <a:srgbClr val="002060"/>
                </a:solidFill>
                <a:latin typeface="Arial"/>
              </a:rPr>
              <a:t>"</a:t>
            </a:r>
            <a:r>
              <a:rPr lang="pt-BR" sz="1600" dirty="0" smtClean="0">
                <a:solidFill>
                  <a:srgbClr val="002060"/>
                </a:solidFill>
                <a:latin typeface="Arial"/>
              </a:rPr>
              <a:t>.</a:t>
            </a:r>
          </a:p>
        </p:txBody>
      </p:sp>
      <p:sp>
        <p:nvSpPr>
          <p:cNvPr id="4" name="CaixaDeTexto 3"/>
          <p:cNvSpPr txBox="1"/>
          <p:nvPr/>
        </p:nvSpPr>
        <p:spPr>
          <a:xfrm rot="558577">
            <a:off x="215375" y="2458036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FFFF00"/>
                </a:solidFill>
              </a:rPr>
              <a:t>Riccardo Cocciante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61412" y="4101954"/>
            <a:ext cx="891118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1600" dirty="0">
              <a:solidFill>
                <a:srgbClr val="002060"/>
              </a:solidFill>
              <a:latin typeface="Arial"/>
            </a:endParaRPr>
          </a:p>
          <a:p>
            <a:pPr lvl="0" algn="ctr"/>
            <a:r>
              <a:rPr lang="pt-BR" dirty="0">
                <a:solidFill>
                  <a:srgbClr val="002060"/>
                </a:solidFill>
                <a:latin typeface="Arial"/>
              </a:rPr>
              <a:t>É 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ainda muito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solicitado para shows em 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várias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partes do 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mundo. Possui fã-clube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que mantem os 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admiradores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informados com tudo o que o cerca em </a:t>
            </a:r>
            <a:r>
              <a:rPr lang="pt-BR" dirty="0" smtClean="0">
                <a:solidFill>
                  <a:srgbClr val="002060"/>
                </a:solidFill>
                <a:latin typeface="Arial"/>
              </a:rPr>
              <a:t>termos </a:t>
            </a:r>
            <a:r>
              <a:rPr lang="pt-BR" dirty="0">
                <a:solidFill>
                  <a:srgbClr val="002060"/>
                </a:solidFill>
                <a:latin typeface="Arial"/>
              </a:rPr>
              <a:t>musicais. </a:t>
            </a:r>
          </a:p>
        </p:txBody>
      </p:sp>
    </p:spTree>
    <p:extLst>
      <p:ext uri="{BB962C8B-B14F-4D97-AF65-F5344CB8AC3E}">
        <p14:creationId xmlns:p14="http://schemas.microsoft.com/office/powerpoint/2010/main" val="310800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50000">
        <p:strips dir="ld"/>
        <p:sndAc>
          <p:stSnd loop="1">
            <p:snd r:embed="rId2" name="Ricardo Cocciante - Tornero.wav"/>
          </p:stSnd>
        </p:sndAc>
      </p:transition>
    </mc:Choice>
    <mc:Fallback xmlns="">
      <p:transition spd="slow" advClick="0" advTm="50000">
        <p:strips dir="ld"/>
        <p:sndAc>
          <p:stSnd loop="1">
            <p:snd r:embed="rId5" name="Ricardo Cocciante - Torne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779912" y="160337"/>
            <a:ext cx="248322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sng" strike="noStrike" kern="120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Imagens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Acervo Pessoal</a:t>
            </a:r>
            <a:r>
              <a:rPr kumimoji="0" lang="pt-BR" sz="1200" b="1" i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 /</a:t>
            </a:r>
            <a:r>
              <a:rPr kumimoji="0" lang="pt-BR" sz="1400" b="1" i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I</a:t>
            </a:r>
            <a:r>
              <a:rPr kumimoji="0" lang="pt-BR" sz="1600" b="1" i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nternet</a:t>
            </a:r>
            <a:r>
              <a:rPr kumimoji="0" lang="pt-BR" sz="1400" b="1" i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 </a:t>
            </a:r>
            <a:endParaRPr kumimoji="0" lang="pt-BR" sz="1200" b="1" i="1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strike="noStrike" kern="120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Músicas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de </a:t>
            </a:r>
            <a:r>
              <a:rPr kumimoji="0" lang="pt-BR" b="1" i="1" strike="noStrike" kern="1200" cap="none" spc="0" normalizeH="0" baseline="0" noProof="0" dirty="0" smtClean="0">
                <a:ln>
                  <a:noFill/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Fundo</a:t>
            </a:r>
            <a:endParaRPr kumimoji="0" lang="pt-BR" sz="1400" b="1" i="1" strike="noStrike" kern="1200" cap="none" spc="0" normalizeH="0" baseline="0" noProof="0" dirty="0" smtClean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Abertura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Magic </a:t>
            </a:r>
            <a:r>
              <a:rPr lang="pt-BR" sz="14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Moment</a:t>
            </a:r>
            <a:endParaRPr lang="pt-BR" sz="1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Acompanhamento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Era </a:t>
            </a:r>
            <a:r>
              <a:rPr kumimoji="0" lang="pt-BR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Già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Tutto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Previsto  </a:t>
            </a:r>
            <a:r>
              <a:rPr kumimoji="0" lang="pt-BR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Tornero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Interpretação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Riccardo </a:t>
            </a:r>
            <a:r>
              <a:rPr lang="pt-BR" sz="14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Cocciante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Cantare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D’Amore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Interpretação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Amadeo </a:t>
            </a:r>
            <a:r>
              <a:rPr kumimoji="0" lang="pt-BR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Minghi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195736" y="3848227"/>
            <a:ext cx="6645735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endParaRPr kumimoji="0" lang="pt-BR" sz="9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ACADÊMICO 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28</a:t>
            </a:r>
            <a:r>
              <a:rPr kumimoji="0" lang="pt-B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endParaRPr kumimoji="0" lang="pt-BR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200" y="293708"/>
            <a:ext cx="3084154" cy="303590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661855">
            <a:off x="6307008" y="2625348"/>
            <a:ext cx="25818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TRADUÇÃO / PRODUÇÃO  FORMATAÇÃO</a:t>
            </a:r>
            <a:r>
              <a:rPr kumimoji="0" lang="pt-BR" sz="9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05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90359"/>
            <a:ext cx="2433376" cy="304172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06" y="258157"/>
            <a:ext cx="2078704" cy="4627186"/>
          </a:xfrm>
          <a:prstGeom prst="ellipse">
            <a:avLst/>
          </a:prstGeom>
          <a:ln w="63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6764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0">
        <p14:warp dir="in"/>
        <p:sndAc>
          <p:stSnd loop="1">
            <p:snd r:embed="rId3" name="Amedeo Minghi - Cantare E' D'Amore 1.wav"/>
          </p:stSnd>
        </p:sndAc>
      </p:transition>
    </mc:Choice>
    <mc:Fallback>
      <p:transition spd="slow" advClick="0" advTm="180000">
        <p:fade/>
        <p:sndAc>
          <p:stSnd loop="1">
            <p:snd r:embed="rId3" name="Amedeo Minghi - Cantare E' D'Amor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4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00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60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4000"/>
                            </p:stCondLst>
                            <p:childTnLst>
                              <p:par>
                                <p:cTn id="9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8000"/>
                            </p:stCondLst>
                            <p:childTnLst>
                              <p:par>
                                <p:cTn id="10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4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0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ZENDO  ERA GIÀ TUTTO PREVIS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 PRIORITÁRI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ERA GIÀ TUTTO PREVISTO</Template>
  <TotalTime>53</TotalTime>
  <Words>310</Words>
  <Application>Microsoft Office PowerPoint</Application>
  <PresentationFormat>Apresentação na tela (16:9)</PresentationFormat>
  <Paragraphs>84</Paragraphs>
  <Slides>8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8</vt:i4>
      </vt:variant>
    </vt:vector>
  </HeadingPairs>
  <TitlesOfParts>
    <vt:vector size="27" baseType="lpstr">
      <vt:lpstr>Aharoni</vt:lpstr>
      <vt:lpstr>AR CHRISTY</vt:lpstr>
      <vt:lpstr>Arial</vt:lpstr>
      <vt:lpstr>Arial</vt:lpstr>
      <vt:lpstr>Arial Black</vt:lpstr>
      <vt:lpstr>Britannic Bold</vt:lpstr>
      <vt:lpstr>Calibri</vt:lpstr>
      <vt:lpstr>Cambria</vt:lpstr>
      <vt:lpstr>Chiller</vt:lpstr>
      <vt:lpstr>Cooper Black</vt:lpstr>
      <vt:lpstr>David</vt:lpstr>
      <vt:lpstr>Informal Roman</vt:lpstr>
      <vt:lpstr>Maiandra GD</vt:lpstr>
      <vt:lpstr>Times New Roman</vt:lpstr>
      <vt:lpstr>Wingdings 2</vt:lpstr>
      <vt:lpstr>FAZENDO  ERA GIÀ TUTTO PREVISTO</vt:lpstr>
      <vt:lpstr>MODELO PRIORITÁRIO</vt:lpstr>
      <vt:lpstr>Olhai os lirios dos campos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5</cp:revision>
  <dcterms:created xsi:type="dcterms:W3CDTF">2020-07-22T19:36:21Z</dcterms:created>
  <dcterms:modified xsi:type="dcterms:W3CDTF">2020-07-22T20:29:46Z</dcterms:modified>
  <cp:contentStatus/>
</cp:coreProperties>
</file>