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08" r:id="rId2"/>
    <p:sldMasterId id="2147484020" r:id="rId3"/>
  </p:sldMasterIdLst>
  <p:notesMasterIdLst>
    <p:notesMasterId r:id="rId19"/>
  </p:notesMasterIdLst>
  <p:sldIdLst>
    <p:sldId id="260" r:id="rId4"/>
    <p:sldId id="297" r:id="rId5"/>
    <p:sldId id="298" r:id="rId6"/>
    <p:sldId id="299" r:id="rId7"/>
    <p:sldId id="300" r:id="rId8"/>
    <p:sldId id="301" r:id="rId9"/>
    <p:sldId id="302" r:id="rId10"/>
    <p:sldId id="303" r:id="rId11"/>
    <p:sldId id="304" r:id="rId12"/>
    <p:sldId id="305" r:id="rId13"/>
    <p:sldId id="306" r:id="rId14"/>
    <p:sldId id="307" r:id="rId15"/>
    <p:sldId id="308" r:id="rId16"/>
    <p:sldId id="309" r:id="rId17"/>
    <p:sldId id="294" r:id="rId18"/>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6" d="100"/>
          <a:sy n="86" d="100"/>
        </p:scale>
        <p:origin x="562" y="67"/>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24/04/2021</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t>1</a:t>
            </a:fld>
            <a:endParaRPr lang="pt-BR" dirty="0"/>
          </a:p>
        </p:txBody>
      </p:sp>
    </p:spTree>
    <p:extLst>
      <p:ext uri="{BB962C8B-B14F-4D97-AF65-F5344CB8AC3E}">
        <p14:creationId xmlns:p14="http://schemas.microsoft.com/office/powerpoint/2010/main" val="3519699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380960" y="142852"/>
            <a:ext cx="11430080" cy="4857784"/>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762000" y="2928935"/>
            <a:ext cx="10668000" cy="1470025"/>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a:t>Clique para editar o título Mestre</a:t>
            </a:r>
          </a:p>
        </p:txBody>
      </p:sp>
      <p:sp>
        <p:nvSpPr>
          <p:cNvPr id="3" name="Subtítulo 2"/>
          <p:cNvSpPr>
            <a:spLocks noGrp="1"/>
          </p:cNvSpPr>
          <p:nvPr>
            <p:ph type="subTitle" idx="1"/>
          </p:nvPr>
        </p:nvSpPr>
        <p:spPr>
          <a:xfrm>
            <a:off x="609600" y="5000636"/>
            <a:ext cx="11201440" cy="107157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609600" y="274638"/>
            <a:ext cx="109728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333467" y="274638"/>
            <a:ext cx="10248933" cy="9144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a:t>Clique para editar o título Mestre</a:t>
            </a:r>
            <a:endParaRPr lang="pt-BR" dirty="0"/>
          </a:p>
        </p:txBody>
      </p:sp>
      <p:sp>
        <p:nvSpPr>
          <p:cNvPr id="3" name="Espaço Reservado para Conteúdo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24/04/2021</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875208" y="730780"/>
            <a:ext cx="9144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609601" y="274638"/>
            <a:ext cx="685729" cy="9144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a:t>1</a:t>
            </a:r>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pt-BR" dirty="0"/>
          </a:p>
        </p:txBody>
      </p:sp>
      <p:sp>
        <p:nvSpPr>
          <p:cNvPr id="34" name="Rectangle 5"/>
          <p:cNvSpPr/>
          <p:nvPr/>
        </p:nvSpPr>
        <p:spPr>
          <a:xfrm>
            <a:off x="512619" y="1524000"/>
            <a:ext cx="36576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1085177"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4318000" y="1524000"/>
            <a:ext cx="35560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9" name="Straight Connector 12"/>
          <p:cNvCxnSpPr/>
          <p:nvPr/>
        </p:nvCxnSpPr>
        <p:spPr>
          <a:xfrm rot="5400000">
            <a:off x="4890559"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8132619" y="1524000"/>
            <a:ext cx="35560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8705177"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407950" y="1533532"/>
            <a:ext cx="2762269" cy="904868"/>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a:t>Titulo 1</a:t>
            </a:r>
          </a:p>
        </p:txBody>
      </p:sp>
      <p:sp>
        <p:nvSpPr>
          <p:cNvPr id="56" name="Espaço Reservado para Texto 54"/>
          <p:cNvSpPr>
            <a:spLocks noGrp="1"/>
          </p:cNvSpPr>
          <p:nvPr>
            <p:ph type="body" sz="quarter" idx="15" hasCustomPrompt="1"/>
          </p:nvPr>
        </p:nvSpPr>
        <p:spPr>
          <a:xfrm>
            <a:off x="5234518" y="1524000"/>
            <a:ext cx="2671245" cy="904868"/>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a:t>Titulo 2</a:t>
            </a:r>
          </a:p>
        </p:txBody>
      </p:sp>
      <p:sp>
        <p:nvSpPr>
          <p:cNvPr id="57" name="Espaço Reservado para Texto 54"/>
          <p:cNvSpPr>
            <a:spLocks noGrp="1"/>
          </p:cNvSpPr>
          <p:nvPr>
            <p:ph type="body" sz="quarter" idx="16" hasCustomPrompt="1"/>
          </p:nvPr>
        </p:nvSpPr>
        <p:spPr>
          <a:xfrm>
            <a:off x="9049136" y="1524000"/>
            <a:ext cx="2666653" cy="904868"/>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a:t>Titulo 3</a:t>
            </a:r>
          </a:p>
        </p:txBody>
      </p:sp>
      <p:sp>
        <p:nvSpPr>
          <p:cNvPr id="59" name="Espaço Reservado para Texto 58"/>
          <p:cNvSpPr>
            <a:spLocks noGrp="1"/>
          </p:cNvSpPr>
          <p:nvPr>
            <p:ph type="body" sz="quarter" idx="17"/>
          </p:nvPr>
        </p:nvSpPr>
        <p:spPr>
          <a:xfrm>
            <a:off x="512619" y="2428868"/>
            <a:ext cx="3657600" cy="3888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0" name="Espaço Reservado para Texto 58"/>
          <p:cNvSpPr>
            <a:spLocks noGrp="1"/>
          </p:cNvSpPr>
          <p:nvPr>
            <p:ph type="body" sz="quarter" idx="18"/>
          </p:nvPr>
        </p:nvSpPr>
        <p:spPr>
          <a:xfrm>
            <a:off x="4318000" y="2428868"/>
            <a:ext cx="3587763" cy="392909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1" name="Espaço Reservado para Texto 58"/>
          <p:cNvSpPr>
            <a:spLocks noGrp="1"/>
          </p:cNvSpPr>
          <p:nvPr>
            <p:ph type="body" sz="quarter" idx="19"/>
          </p:nvPr>
        </p:nvSpPr>
        <p:spPr>
          <a:xfrm>
            <a:off x="8123435" y="2438400"/>
            <a:ext cx="3592355" cy="3835374"/>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3" name="Espaço Reservado para Texto 62"/>
          <p:cNvSpPr>
            <a:spLocks noGrp="1"/>
          </p:cNvSpPr>
          <p:nvPr>
            <p:ph type="body" sz="quarter" idx="20" hasCustomPrompt="1"/>
          </p:nvPr>
        </p:nvSpPr>
        <p:spPr>
          <a:xfrm>
            <a:off x="512619"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a:t>1</a:t>
            </a:r>
          </a:p>
        </p:txBody>
      </p:sp>
      <p:sp>
        <p:nvSpPr>
          <p:cNvPr id="64" name="Espaço Reservado para Texto 62"/>
          <p:cNvSpPr>
            <a:spLocks noGrp="1"/>
          </p:cNvSpPr>
          <p:nvPr>
            <p:ph type="body" sz="quarter" idx="21" hasCustomPrompt="1"/>
          </p:nvPr>
        </p:nvSpPr>
        <p:spPr>
          <a:xfrm>
            <a:off x="4339187"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a:t>1</a:t>
            </a:r>
          </a:p>
        </p:txBody>
      </p:sp>
      <p:sp>
        <p:nvSpPr>
          <p:cNvPr id="65" name="Espaço Reservado para Texto 62"/>
          <p:cNvSpPr>
            <a:spLocks noGrp="1"/>
          </p:cNvSpPr>
          <p:nvPr>
            <p:ph type="body" sz="quarter" idx="22" hasCustomPrompt="1"/>
          </p:nvPr>
        </p:nvSpPr>
        <p:spPr>
          <a:xfrm>
            <a:off x="8123435"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a:t>1</a:t>
            </a:r>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4" name="Espaço Reservado para Conteúdo 3"/>
          <p:cNvSpPr>
            <a:spLocks noGrp="1"/>
          </p:cNvSpPr>
          <p:nvPr>
            <p:ph sz="half" idx="2"/>
          </p:nvPr>
        </p:nvSpPr>
        <p:spPr>
          <a:xfrm>
            <a:off x="709083" y="2143116"/>
            <a:ext cx="5386917" cy="395128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 name="Espaço Reservado para Conteúdo 5"/>
          <p:cNvSpPr>
            <a:spLocks noGrp="1"/>
          </p:cNvSpPr>
          <p:nvPr>
            <p:ph sz="quarter" idx="4"/>
          </p:nvPr>
        </p:nvSpPr>
        <p:spPr>
          <a:xfrm>
            <a:off x="6193368" y="2174875"/>
            <a:ext cx="5389033" cy="395128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24/04/2021</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709083" y="1417639"/>
            <a:ext cx="5386917" cy="757237"/>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609568" y="1357298"/>
            <a:ext cx="9144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1086876" y="1799158"/>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430836" y="1428737"/>
            <a:ext cx="4565683" cy="71755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4" name="Rectangle 5"/>
          <p:cNvSpPr/>
          <p:nvPr/>
        </p:nvSpPr>
        <p:spPr>
          <a:xfrm>
            <a:off x="6193368" y="1417639"/>
            <a:ext cx="5389033" cy="757237"/>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6096000" y="1357298"/>
            <a:ext cx="9144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2</a:t>
            </a:r>
          </a:p>
        </p:txBody>
      </p:sp>
      <p:cxnSp>
        <p:nvCxnSpPr>
          <p:cNvPr id="16" name="Straight Connector 9"/>
          <p:cNvCxnSpPr/>
          <p:nvPr/>
        </p:nvCxnSpPr>
        <p:spPr>
          <a:xfrm rot="5400000">
            <a:off x="6611415" y="1799158"/>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6953256" y="1428737"/>
            <a:ext cx="4565683" cy="71755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24/04/2021</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24/04/2021</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a:t>Clique para editar o título Mestre</a:t>
            </a:r>
            <a:endParaRPr lang="pt-BR" dirty="0"/>
          </a:p>
        </p:txBody>
      </p:sp>
      <p:sp>
        <p:nvSpPr>
          <p:cNvPr id="3" name="Espaço Reservado para Conteúd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4" name="Espaço Reservado para Texto 3"/>
          <p:cNvSpPr>
            <a:spLocks noGrp="1"/>
          </p:cNvSpPr>
          <p:nvPr>
            <p:ph type="body" sz="half" idx="2"/>
          </p:nvPr>
        </p:nvSpPr>
        <p:spPr>
          <a:xfrm>
            <a:off x="609601" y="1435101"/>
            <a:ext cx="4011084" cy="4691063"/>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24/04/2021</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pt-BR" dirty="0"/>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24/04/2021</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pPr>
                <a:defRPr/>
              </a:pPr>
              <a:t>24/04/2021</a:t>
            </a:fld>
            <a:endParaRPr lang="pt-BR" dirty="0"/>
          </a:p>
        </p:txBody>
      </p:sp>
      <p:sp>
        <p:nvSpPr>
          <p:cNvPr id="17" name="Espaço Reservado para Rodapé 16"/>
          <p:cNvSpPr>
            <a:spLocks noGrp="1"/>
          </p:cNvSpPr>
          <p:nvPr>
            <p:ph type="ftr" sz="quarter" idx="11"/>
          </p:nvPr>
        </p:nvSpPr>
        <p:spPr/>
        <p:txBody>
          <a:bodyPr/>
          <a:lstStyle/>
          <a:p>
            <a:pPr>
              <a:defRPr/>
            </a:pPr>
            <a:endParaRPr lang="pt-BR" dirty="0"/>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
        <p:nvSpPr>
          <p:cNvPr id="9" name="Subtítulo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a:t>Clique para editar o estilo do subtítulo mestre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5F339CC4-A419-45DA-9E18-5D97E67C2F57}"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a:t>Clique para editar o título mestre</a:t>
            </a:r>
            <a:endParaRPr kumimoji="0" lang="en-US"/>
          </a:p>
        </p:txBody>
      </p:sp>
      <p:sp>
        <p:nvSpPr>
          <p:cNvPr id="3" name="Espaço Reservado para Texto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a:xfrm>
            <a:off x="10566400" y="6416676"/>
            <a:ext cx="1016000" cy="365125"/>
          </a:xfrm>
        </p:spPr>
        <p:txBody>
          <a:bodyPr/>
          <a:lstStyle/>
          <a:p>
            <a:pPr>
              <a:defRPr/>
            </a:pPr>
            <a:fld id="{E9B4E11F-8A01-474F-9DBD-3EEBF51766DD}" type="slidenum">
              <a:rPr lang="pt-BR" smtClean="0"/>
              <a:pPr>
                <a:defRPr/>
              </a:pPr>
              <a:t>‹nº›</a:t>
            </a:fld>
            <a:endParaRPr lang="pt-BR" dirty="0"/>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Conteúdo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Conteúdo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5" name="Espaço Reservado para Data 4"/>
          <p:cNvSpPr>
            <a:spLocks noGrp="1"/>
          </p:cNvSpPr>
          <p:nvPr>
            <p:ph type="dt" sz="half" idx="10"/>
          </p:nvPr>
        </p:nvSpPr>
        <p:spPr/>
        <p:txBody>
          <a:bodyPr/>
          <a:lstStyle/>
          <a:p>
            <a:pPr>
              <a:defRPr/>
            </a:pPr>
            <a:fld id="{5F339CC4-A419-45DA-9E18-5D97E67C2F57}" type="datetimeFigureOut">
              <a:rPr lang="pt-BR" smtClean="0"/>
              <a:pPr>
                <a:defRPr/>
              </a:pPr>
              <a:t>24/04/2021</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nchor="ctr"/>
          <a:lstStyle>
            <a:lvl1pPr>
              <a:defRPr/>
            </a:lvl1pPr>
          </a:lstStyle>
          <a:p>
            <a:r>
              <a:rPr kumimoji="0" lang="pt-BR"/>
              <a:t>Clique para editar o título mestre</a:t>
            </a:r>
            <a:endParaRPr kumimoji="0" lang="en-US"/>
          </a:p>
        </p:txBody>
      </p:sp>
      <p:sp>
        <p:nvSpPr>
          <p:cNvPr id="3" name="Espaço Reservado para Texto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4" name="Espaço Reservado para Texto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5" name="Espaço Reservado para Conteúdo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6" name="Espaço Reservado para Conteúdo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24/04/2021</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24/04/2021</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24/04/2021</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a:t>Clique para editar o título mestre</a:t>
            </a:r>
            <a:endParaRPr kumimoji="0" lang="en-US"/>
          </a:p>
        </p:txBody>
      </p:sp>
      <p:sp>
        <p:nvSpPr>
          <p:cNvPr id="3" name="Espaço Reservado para Texto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 texto mestre</a:t>
            </a:r>
          </a:p>
        </p:txBody>
      </p:sp>
      <p:sp>
        <p:nvSpPr>
          <p:cNvPr id="4" name="Espaço Reservado para Conteúdo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24/04/2021</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pt-BR"/>
              <a:t>Clique para editar o título mestre</a:t>
            </a:r>
            <a:endParaRPr kumimoji="0" lang="en-US"/>
          </a:p>
        </p:txBody>
      </p:sp>
      <p:sp>
        <p:nvSpPr>
          <p:cNvPr id="3" name="Espaço Reservado para Imagem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pt-BR" dirty="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24/04/2021</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24/04/2021</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17" name="Espaço Reservado para Rodapé 16"/>
          <p:cNvSpPr>
            <a:spLocks noGrp="1"/>
          </p:cNvSpPr>
          <p:nvPr>
            <p:ph type="ftr" sz="quarter" idx="11"/>
          </p:nvPr>
        </p:nvSpPr>
        <p:spPr/>
        <p:txBody>
          <a:bodyPr/>
          <a:lstStyle/>
          <a:p>
            <a:pPr>
              <a:defRPr/>
            </a:pPr>
            <a:endParaRPr lang="pt-BR" dirty="0">
              <a:solidFill>
                <a:prstClr val="white">
                  <a:shade val="50000"/>
                </a:prstClr>
              </a:solidFill>
            </a:endParaRPr>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9" name="Subtítulo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a:t>Clique para editar o estilo do subtítulo mestre</a:t>
            </a:r>
            <a:endParaRPr kumimoji="0" lang="en-US"/>
          </a:p>
        </p:txBody>
      </p:sp>
    </p:spTree>
    <p:extLst>
      <p:ext uri="{BB962C8B-B14F-4D97-AF65-F5344CB8AC3E}">
        <p14:creationId xmlns:p14="http://schemas.microsoft.com/office/powerpoint/2010/main" val="1634900381"/>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6D658642-34D0-4012-B28C-FDA67A891C4C}"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6B68B8A9-287C-4993-9D7F-B4AEA4360638}"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701781563"/>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a:t>Clique para editar o título mestre</a:t>
            </a:r>
            <a:endParaRPr kumimoji="0" lang="en-US"/>
          </a:p>
        </p:txBody>
      </p:sp>
      <p:sp>
        <p:nvSpPr>
          <p:cNvPr id="3" name="Espaço Reservado para Texto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a:xfrm>
            <a:off x="10566400" y="6416676"/>
            <a:ext cx="1016000" cy="365125"/>
          </a:xfrm>
        </p:spPr>
        <p:txBody>
          <a:bodyPr/>
          <a:lstStyle/>
          <a:p>
            <a:pPr>
              <a:defRPr/>
            </a:pPr>
            <a:fld id="{E9B4E11F-8A01-474F-9DBD-3EEBF51766D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282972413"/>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Conteúdo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Conteúdo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5" name="Espaço Reservado para Data 4"/>
          <p:cNvSpPr>
            <a:spLocks noGrp="1"/>
          </p:cNvSpPr>
          <p:nvPr>
            <p:ph type="dt" sz="half" idx="10"/>
          </p:nvPr>
        </p:nvSpPr>
        <p:spPr/>
        <p:txBody>
          <a:bodyPr/>
          <a:lstStyle/>
          <a:p>
            <a:pPr>
              <a:defRPr/>
            </a:pPr>
            <a:fld id="{B0CAE857-FFCB-44E0-A2F3-56D638984561}"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84E64CFC-01A0-4535-96E4-61B20D2A8805}"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982075185"/>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nchor="ctr"/>
          <a:lstStyle>
            <a:lvl1pPr>
              <a:defRPr/>
            </a:lvl1pPr>
          </a:lstStyle>
          <a:p>
            <a:r>
              <a:rPr kumimoji="0" lang="pt-BR"/>
              <a:t>Clique para editar o título mestre</a:t>
            </a:r>
            <a:endParaRPr kumimoji="0" lang="en-US"/>
          </a:p>
        </p:txBody>
      </p:sp>
      <p:sp>
        <p:nvSpPr>
          <p:cNvPr id="3" name="Espaço Reservado para Texto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4" name="Espaço Reservado para Texto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5" name="Espaço Reservado para Conteúdo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6" name="Espaço Reservado para Conteúdo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8" name="Espaço Reservado para Rodapé 7"/>
          <p:cNvSpPr>
            <a:spLocks noGrp="1"/>
          </p:cNvSpPr>
          <p:nvPr>
            <p:ph type="ftr" sz="quarter" idx="11"/>
          </p:nvPr>
        </p:nvSpPr>
        <p:spPr/>
        <p:txBody>
          <a:bodyPr/>
          <a:lstStyle/>
          <a:p>
            <a:pPr>
              <a:defRPr/>
            </a:pPr>
            <a:endParaRPr lang="pt-BR" dirty="0">
              <a:solidFill>
                <a:prstClr val="white">
                  <a:shade val="50000"/>
                </a:prstClr>
              </a:solidFill>
            </a:endParaRPr>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781426598"/>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4" name="Espaço Reservado para Rodapé 3"/>
          <p:cNvSpPr>
            <a:spLocks noGrp="1"/>
          </p:cNvSpPr>
          <p:nvPr>
            <p:ph type="ftr" sz="quarter" idx="11"/>
          </p:nvPr>
        </p:nvSpPr>
        <p:spPr/>
        <p:txBody>
          <a:bodyPr/>
          <a:lstStyle/>
          <a:p>
            <a:pPr>
              <a:defRPr/>
            </a:pPr>
            <a:endParaRPr lang="pt-BR" dirty="0">
              <a:solidFill>
                <a:prstClr val="white">
                  <a:shade val="50000"/>
                </a:prstClr>
              </a:solidFill>
            </a:endParaRPr>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68756541"/>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3" name="Espaço Reservado para Rodapé 2"/>
          <p:cNvSpPr>
            <a:spLocks noGrp="1"/>
          </p:cNvSpPr>
          <p:nvPr>
            <p:ph type="ftr" sz="quarter" idx="11"/>
          </p:nvPr>
        </p:nvSpPr>
        <p:spPr/>
        <p:txBody>
          <a:bodyPr/>
          <a:lstStyle/>
          <a:p>
            <a:pPr>
              <a:defRPr/>
            </a:pPr>
            <a:endParaRPr lang="pt-BR" dirty="0">
              <a:solidFill>
                <a:prstClr val="white">
                  <a:shade val="50000"/>
                </a:prstClr>
              </a:solidFill>
            </a:endParaRPr>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527915486"/>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a:t>Clique para editar o título mestre</a:t>
            </a:r>
            <a:endParaRPr kumimoji="0" lang="en-US"/>
          </a:p>
        </p:txBody>
      </p:sp>
      <p:sp>
        <p:nvSpPr>
          <p:cNvPr id="3" name="Espaço Reservado para Texto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 texto mestre</a:t>
            </a:r>
          </a:p>
        </p:txBody>
      </p:sp>
      <p:sp>
        <p:nvSpPr>
          <p:cNvPr id="4" name="Espaço Reservado para Conteúdo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619965669"/>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pt-BR"/>
              <a:t>Clique para editar o título mestre</a:t>
            </a:r>
            <a:endParaRPr kumimoji="0" lang="en-US"/>
          </a:p>
        </p:txBody>
      </p:sp>
      <p:sp>
        <p:nvSpPr>
          <p:cNvPr id="3" name="Espaço Reservado para Imagem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pt-BR" dirty="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2679210289"/>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480843791"/>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75022289"/>
      </p:ext>
    </p:extLst>
  </p:cSld>
  <p:clrMapOvr>
    <a:masterClrMapping/>
  </p:clrMapOvr>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gi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gif"/><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t="-30000" b="-30000"/>
          </a:stretch>
        </a:blip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pt-BR" dirty="0"/>
              <a:t>Clique para editar o estilo do título mestre</a:t>
            </a:r>
          </a:p>
        </p:txBody>
      </p:sp>
      <p:sp>
        <p:nvSpPr>
          <p:cNvPr id="3" name="Espaço Reservado para Tex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24/04/2021</a:t>
            </a:fld>
            <a:endParaRPr lang="pt-BR" dirty="0"/>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0" b="-30000"/>
          </a:stretch>
        </a:blipFill>
        <a:effectLst/>
      </p:bgPr>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4" name="Espaço Reservado para Data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pPr>
                <a:defRPr/>
              </a:pPr>
              <a:t>24/04/2021</a:t>
            </a:fld>
            <a:endParaRPr lang="pt-BR" dirty="0"/>
          </a:p>
        </p:txBody>
      </p:sp>
      <p:sp>
        <p:nvSpPr>
          <p:cNvPr id="3" name="Espaço Reservado para Rodapé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p>
        </p:txBody>
      </p:sp>
      <p:sp>
        <p:nvSpPr>
          <p:cNvPr id="23" name="Espaço Reservado para Número de Slide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0" b="-30000"/>
          </a:stretch>
        </a:blipFill>
        <a:effectLst/>
      </p:bgPr>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4" name="Espaço Reservado para Data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solidFill>
                  <a:prstClr val="white">
                    <a:shade val="50000"/>
                  </a:prstClr>
                </a:solidFill>
              </a:rPr>
              <a:pPr>
                <a:defRPr/>
              </a:pPr>
              <a:t>24/04/2021</a:t>
            </a:fld>
            <a:endParaRPr lang="pt-BR" dirty="0">
              <a:solidFill>
                <a:prstClr val="white">
                  <a:shade val="50000"/>
                </a:prstClr>
              </a:solidFill>
            </a:endParaRPr>
          </a:p>
        </p:txBody>
      </p:sp>
      <p:sp>
        <p:nvSpPr>
          <p:cNvPr id="3" name="Espaço Reservado para Rodapé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solidFill>
                <a:prstClr val="white">
                  <a:shade val="50000"/>
                </a:prstClr>
              </a:solidFill>
            </a:endParaRPr>
          </a:p>
        </p:txBody>
      </p:sp>
      <p:sp>
        <p:nvSpPr>
          <p:cNvPr id="23" name="Espaço Reservado para Número de Slide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609568793"/>
      </p:ext>
    </p:extLst>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mc:AlternateContent xmlns:mc="http://schemas.openxmlformats.org/markup-compatibility/2006" xmlns:p14="http://schemas.microsoft.com/office/powerpoint/2010/main">
    <mc:Choice Requires="p14">
      <p:transition spd="slow" p14:dur="2000" advClick="0" advTm="40000">
        <p14:glitter dir="r" pattern="hexagon"/>
      </p:transition>
    </mc:Choice>
    <mc:Fallback xmlns="">
      <p:transition spd="slow" advClick="0" advTm="40000">
        <p:fade/>
      </p:transition>
    </mc:Fallback>
  </mc:AlternateConten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gif"/><Relationship Id="rId1" Type="http://schemas.openxmlformats.org/officeDocument/2006/relationships/slideLayout" Target="../slideLayouts/slideLayout29.xml"/><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2.wav"/><Relationship Id="rId1" Type="http://schemas.openxmlformats.org/officeDocument/2006/relationships/slideLayout" Target="../slideLayouts/slideLayout29.xml"/><Relationship Id="rId6" Type="http://schemas.openxmlformats.org/officeDocument/2006/relationships/image" Target="../media/image11.jpeg"/><Relationship Id="rId5" Type="http://schemas.openxmlformats.org/officeDocument/2006/relationships/hyperlink" Target="http://vendraminiletras.blogspot.com/" TargetMode="External"/><Relationship Id="rId4" Type="http://schemas.openxmlformats.org/officeDocument/2006/relationships/hyperlink" Target="http://sergrasan.com/toninhovendraminislid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5" name="CaixaDeTexto 4"/>
          <p:cNvSpPr txBox="1"/>
          <p:nvPr/>
        </p:nvSpPr>
        <p:spPr>
          <a:xfrm rot="21368169">
            <a:off x="1120811" y="1152623"/>
            <a:ext cx="10450429" cy="3847207"/>
          </a:xfrm>
          <a:prstGeom prst="rect">
            <a:avLst/>
          </a:prstGeom>
          <a:blipFill>
            <a:blip r:embed="rId5"/>
            <a:stretch>
              <a:fillRect/>
            </a:stretch>
          </a:blipFill>
          <a:ln w="76200">
            <a:solidFill>
              <a:schemeClr val="accent2">
                <a:lumMod val="40000"/>
                <a:lumOff val="60000"/>
              </a:schemeClr>
            </a:solidFill>
          </a:ln>
        </p:spPr>
        <p:txBody>
          <a:bodyPr wrap="square" rtlCol="0">
            <a:spAutoFit/>
          </a:bodyPr>
          <a:lstStyle/>
          <a:p>
            <a:pPr algn="ctr"/>
            <a:r>
              <a:rPr lang="pt-BR" sz="6600" dirty="0">
                <a:solidFill>
                  <a:srgbClr val="C00000"/>
                </a:solidFill>
                <a:latin typeface="Comic Sans MS" pitchFamily="66" charset="0"/>
              </a:rPr>
              <a:t>        </a:t>
            </a:r>
            <a:r>
              <a:rPr lang="pt-BR" sz="1400" dirty="0">
                <a:solidFill>
                  <a:schemeClr val="accent1">
                    <a:lumMod val="60000"/>
                    <a:lumOff val="40000"/>
                  </a:schemeClr>
                </a:solidFill>
                <a:latin typeface="Segoe Print" pitchFamily="2" charset="0"/>
              </a:rPr>
              <a:t> </a:t>
            </a:r>
            <a:r>
              <a:rPr lang="pt-BR" sz="1050" dirty="0">
                <a:solidFill>
                  <a:schemeClr val="accent1">
                    <a:lumMod val="60000"/>
                    <a:lumOff val="40000"/>
                  </a:schemeClr>
                </a:solidFill>
                <a:latin typeface="Segoe Print" pitchFamily="2" charset="0"/>
              </a:rPr>
              <a:t>                                             </a:t>
            </a:r>
            <a:endParaRPr lang="pt-BR" sz="1400" dirty="0">
              <a:solidFill>
                <a:schemeClr val="accent1">
                  <a:lumMod val="60000"/>
                  <a:lumOff val="40000"/>
                </a:schemeClr>
              </a:solidFill>
              <a:latin typeface="Segoe Print" pitchFamily="2" charset="0"/>
            </a:endParaRPr>
          </a:p>
          <a:p>
            <a:pPr algn="ctr"/>
            <a:r>
              <a:rPr lang="pt-BR" sz="2800" dirty="0">
                <a:solidFill>
                  <a:srgbClr val="00B0F0"/>
                </a:solidFill>
                <a:effectLst>
                  <a:outerShdw blurRad="38100" dist="38100" dir="2700000" algn="tl">
                    <a:srgbClr val="000000">
                      <a:alpha val="43137"/>
                    </a:srgbClr>
                  </a:outerShdw>
                </a:effectLst>
                <a:latin typeface="Informal Roman" pitchFamily="66" charset="0"/>
              </a:rPr>
              <a:t>TONELLA  E  O  SACI  PERERÊ </a:t>
            </a:r>
          </a:p>
          <a:p>
            <a:pPr algn="ctr"/>
            <a:r>
              <a:rPr lang="pt-BR" sz="2800" dirty="0">
                <a:solidFill>
                  <a:srgbClr val="00B0F0"/>
                </a:solidFill>
                <a:effectLst>
                  <a:outerShdw blurRad="38100" dist="38100" dir="2700000" algn="tl">
                    <a:srgbClr val="000000">
                      <a:alpha val="43137"/>
                    </a:srgbClr>
                  </a:outerShdw>
                </a:effectLst>
                <a:latin typeface="Informal Roman" pitchFamily="66" charset="0"/>
              </a:rPr>
              <a:t> NO</a:t>
            </a:r>
            <a:endParaRPr lang="pt-BR" sz="2000" dirty="0">
              <a:solidFill>
                <a:srgbClr val="00B0F0"/>
              </a:solidFill>
              <a:latin typeface="Informal Roman" pitchFamily="66" charset="0"/>
            </a:endParaRPr>
          </a:p>
          <a:p>
            <a:pPr algn="ctr"/>
            <a:endParaRPr lang="pt-BR" sz="1200" b="1" dirty="0">
              <a:latin typeface="Kristen ITC" pitchFamily="66" charset="0"/>
            </a:endParaRPr>
          </a:p>
          <a:p>
            <a:pPr algn="ctr"/>
            <a:endParaRPr lang="pt-BR" sz="1100" b="1" dirty="0">
              <a:latin typeface="Kristen ITC" pitchFamily="66" charset="0"/>
            </a:endParaRPr>
          </a:p>
          <a:p>
            <a:pPr algn="r"/>
            <a:endParaRPr lang="pt-BR" sz="1100" b="1" dirty="0">
              <a:latin typeface="Kristen ITC" pitchFamily="66" charset="0"/>
            </a:endParaRPr>
          </a:p>
          <a:p>
            <a:pPr algn="r"/>
            <a:endParaRPr lang="pt-BR" sz="1100" b="1" dirty="0">
              <a:latin typeface="Kristen ITC" pitchFamily="66" charset="0"/>
            </a:endParaRPr>
          </a:p>
          <a:p>
            <a:pPr algn="r"/>
            <a:endParaRPr lang="pt-BR" sz="1600" b="1" dirty="0">
              <a:latin typeface="Kristen ITC" pitchFamily="66" charset="0"/>
            </a:endParaRPr>
          </a:p>
          <a:p>
            <a:pPr algn="r"/>
            <a:r>
              <a:rPr lang="pt-BR" sz="1600" b="1" dirty="0">
                <a:latin typeface="Kristen ITC" pitchFamily="66" charset="0"/>
              </a:rPr>
              <a:t>“Fiquei contemplando as labaredas da lareira”</a:t>
            </a:r>
          </a:p>
          <a:p>
            <a:pPr algn="r"/>
            <a:endParaRPr lang="pt-BR" sz="1600" b="1" dirty="0">
              <a:latin typeface="Kristen ITC" pitchFamily="66" charset="0"/>
            </a:endParaRPr>
          </a:p>
          <a:p>
            <a:pPr algn="r"/>
            <a:r>
              <a:rPr lang="pt-BR" sz="1600" b="1" dirty="0">
                <a:latin typeface="Kristen ITC" pitchFamily="66" charset="0"/>
              </a:rPr>
              <a:t>“ despertou em mim a imaginação sobre as lendas brasileiras</a:t>
            </a:r>
            <a:r>
              <a:rPr lang="pt-BR" b="1" dirty="0">
                <a:latin typeface="Kristen ITC" pitchFamily="66" charset="0"/>
              </a:rPr>
              <a:t> “  </a:t>
            </a:r>
            <a:r>
              <a:rPr lang="pt-BR" sz="1400" b="1" dirty="0">
                <a:solidFill>
                  <a:schemeClr val="accent6">
                    <a:lumMod val="20000"/>
                    <a:lumOff val="80000"/>
                  </a:schemeClr>
                </a:solidFill>
                <a:latin typeface="Kristen ITC" pitchFamily="66" charset="0"/>
              </a:rPr>
              <a:t>  </a:t>
            </a:r>
          </a:p>
          <a:p>
            <a:pPr algn="r"/>
            <a:endParaRPr lang="pt-BR" sz="1100" b="1" dirty="0">
              <a:solidFill>
                <a:srgbClr val="FFFF00"/>
              </a:solidFill>
              <a:latin typeface="Kristen ITC" pitchFamily="66" charset="0"/>
            </a:endParaRPr>
          </a:p>
        </p:txBody>
      </p:sp>
      <p:sp>
        <p:nvSpPr>
          <p:cNvPr id="2" name="CaixaDeTexto 1"/>
          <p:cNvSpPr txBox="1"/>
          <p:nvPr/>
        </p:nvSpPr>
        <p:spPr>
          <a:xfrm>
            <a:off x="596738" y="3140968"/>
            <a:ext cx="5355246" cy="369332"/>
          </a:xfrm>
          <a:prstGeom prst="rect">
            <a:avLst/>
          </a:prstGeom>
          <a:noFill/>
        </p:spPr>
        <p:txBody>
          <a:bodyPr wrap="square" rtlCol="0">
            <a:spAutoFit/>
          </a:bodyPr>
          <a:lstStyle/>
          <a:p>
            <a:pPr algn="ctr"/>
            <a:r>
              <a:rPr lang="pt-BR" dirty="0">
                <a:solidFill>
                  <a:srgbClr val="FFFF00"/>
                </a:solidFill>
                <a:latin typeface="AR CENA" pitchFamily="2" charset="0"/>
              </a:rPr>
              <a:t> </a:t>
            </a:r>
          </a:p>
        </p:txBody>
      </p:sp>
      <p:pic>
        <p:nvPicPr>
          <p:cNvPr id="10" name="Imagem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58821">
            <a:off x="3960683" y="3020189"/>
            <a:ext cx="1681352" cy="108813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grpSp>
        <p:nvGrpSpPr>
          <p:cNvPr id="6" name="Grupo 18"/>
          <p:cNvGrpSpPr>
            <a:grpSpLocks/>
          </p:cNvGrpSpPr>
          <p:nvPr/>
        </p:nvGrpSpPr>
        <p:grpSpPr bwMode="auto">
          <a:xfrm>
            <a:off x="0" y="0"/>
            <a:ext cx="12192000" cy="6858000"/>
            <a:chOff x="0" y="0"/>
            <a:chExt cx="9144000" cy="6991350"/>
          </a:xfrm>
        </p:grpSpPr>
        <p:grpSp>
          <p:nvGrpSpPr>
            <p:cNvPr id="7" name="Grupo 19"/>
            <p:cNvGrpSpPr>
              <a:grpSpLocks/>
            </p:cNvGrpSpPr>
            <p:nvPr/>
          </p:nvGrpSpPr>
          <p:grpSpPr bwMode="auto">
            <a:xfrm>
              <a:off x="0" y="0"/>
              <a:ext cx="133350" cy="6858000"/>
              <a:chOff x="0" y="0"/>
              <a:chExt cx="133350" cy="6858000"/>
            </a:xfrm>
          </p:grpSpPr>
          <p:pic>
            <p:nvPicPr>
              <p:cNvPr id="18"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rupo 20"/>
            <p:cNvGrpSpPr>
              <a:grpSpLocks/>
            </p:cNvGrpSpPr>
            <p:nvPr/>
          </p:nvGrpSpPr>
          <p:grpSpPr bwMode="auto">
            <a:xfrm>
              <a:off x="9010650" y="0"/>
              <a:ext cx="133350" cy="6858000"/>
              <a:chOff x="0" y="0"/>
              <a:chExt cx="133350" cy="6858000"/>
            </a:xfrm>
          </p:grpSpPr>
          <p:pic>
            <p:nvPicPr>
              <p:cNvPr id="16"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9"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upo 16"/>
            <p:cNvGrpSpPr>
              <a:grpSpLocks/>
            </p:cNvGrpSpPr>
            <p:nvPr/>
          </p:nvGrpSpPr>
          <p:grpSpPr bwMode="auto">
            <a:xfrm>
              <a:off x="0" y="6858000"/>
              <a:ext cx="9144000" cy="133350"/>
              <a:chOff x="0" y="6308725"/>
              <a:chExt cx="9144000" cy="133350"/>
            </a:xfrm>
          </p:grpSpPr>
          <p:pic>
            <p:nvPicPr>
              <p:cNvPr id="14" name="Picture 24"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5"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Grupo 24"/>
            <p:cNvGrpSpPr>
              <a:grpSpLocks/>
            </p:cNvGrpSpPr>
            <p:nvPr/>
          </p:nvGrpSpPr>
          <p:grpSpPr bwMode="auto">
            <a:xfrm>
              <a:off x="0" y="0"/>
              <a:ext cx="9144000" cy="133350"/>
              <a:chOff x="0" y="6308725"/>
              <a:chExt cx="9144000" cy="133350"/>
            </a:xfrm>
          </p:grpSpPr>
          <p:pic>
            <p:nvPicPr>
              <p:cNvPr id="12" name="Picture 24"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5" descr="Acessorio GIF (13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3" name="CaixaDeTexto 2"/>
          <p:cNvSpPr txBox="1"/>
          <p:nvPr/>
        </p:nvSpPr>
        <p:spPr>
          <a:xfrm>
            <a:off x="9624392" y="6171611"/>
            <a:ext cx="2142574" cy="369332"/>
          </a:xfrm>
          <a:prstGeom prst="rect">
            <a:avLst/>
          </a:prstGeom>
          <a:noFill/>
        </p:spPr>
        <p:txBody>
          <a:bodyPr wrap="none" rtlCol="0">
            <a:spAutoFit/>
          </a:bodyPr>
          <a:lstStyle/>
          <a:p>
            <a:r>
              <a:rPr lang="pt-BR" dirty="0"/>
              <a:t>Avanço automático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9000" advClick="0" advTm="30000">
        <p15:prstTrans prst="drape"/>
        <p:sndAc>
          <p:stSnd loop="1">
            <p:snd r:embed="rId3" name="Noite de Lua Waldir Azevedo.wav"/>
          </p:stSnd>
        </p:sndAc>
      </p:transition>
    </mc:Choice>
    <mc:Fallback xmlns="">
      <p:transition spd="slow" advClick="0" advTm="30000">
        <p:fade/>
        <p:sndAc>
          <p:stSnd loop="1">
            <p:snd r:embed="rId8" name="Noite de Lua Waldir Azeved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4000"/>
                                        <p:tgtEl>
                                          <p:spTgt spid="2"/>
                                        </p:tgtEl>
                                      </p:cBhvr>
                                    </p:animEffect>
                                  </p:childTnLst>
                                </p:cTn>
                              </p:par>
                            </p:childTnLst>
                          </p:cTn>
                        </p:par>
                        <p:par>
                          <p:cTn id="8" fill="hold">
                            <p:stCondLst>
                              <p:cond delay="4000"/>
                            </p:stCondLst>
                            <p:childTnLst>
                              <p:par>
                                <p:cTn id="9" presetID="53" presetClass="entr" presetSubtype="16"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2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 dur="2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3" dur="2500"/>
                                        <p:tgtEl>
                                          <p:spTgt spid="5">
                                            <p:txEl>
                                              <p:pRg st="0" end="0"/>
                                            </p:txEl>
                                          </p:spTgt>
                                        </p:tgtEl>
                                      </p:cBhvr>
                                    </p:animEffect>
                                  </p:childTnLst>
                                </p:cTn>
                              </p:par>
                            </p:childTnLst>
                          </p:cTn>
                        </p:par>
                        <p:par>
                          <p:cTn id="14" fill="hold">
                            <p:stCondLst>
                              <p:cond delay="6500"/>
                            </p:stCondLst>
                            <p:childTnLst>
                              <p:par>
                                <p:cTn id="15" presetID="26" presetClass="entr" presetSubtype="0"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down)">
                                      <p:cBhvr>
                                        <p:cTn id="17" dur="942">
                                          <p:stCondLst>
                                            <p:cond delay="0"/>
                                          </p:stCondLst>
                                        </p:cTn>
                                        <p:tgtEl>
                                          <p:spTgt spid="5">
                                            <p:txEl>
                                              <p:pRg st="1" end="1"/>
                                            </p:txEl>
                                          </p:spTgt>
                                        </p:tgtEl>
                                      </p:cBhvr>
                                    </p:animEffect>
                                    <p:anim calcmode="lin" valueType="num">
                                      <p:cBhvr>
                                        <p:cTn id="18" dur="2961" tmFilter="0,0; 0.14,0.36; 0.43,0.73; 0.71,0.91; 1.0,1.0">
                                          <p:stCondLst>
                                            <p:cond delay="0"/>
                                          </p:stCondLst>
                                        </p:cTn>
                                        <p:tgtEl>
                                          <p:spTgt spid="5">
                                            <p:txEl>
                                              <p:pRg st="1" end="1"/>
                                            </p:txEl>
                                          </p:spTgt>
                                        </p:tgtEl>
                                        <p:attrNameLst>
                                          <p:attrName>ppt_x</p:attrName>
                                        </p:attrNameLst>
                                      </p:cBhvr>
                                      <p:tavLst>
                                        <p:tav tm="0">
                                          <p:val>
                                            <p:strVal val="#ppt_x-0.25"/>
                                          </p:val>
                                        </p:tav>
                                        <p:tav tm="100000">
                                          <p:val>
                                            <p:strVal val="#ppt_x"/>
                                          </p:val>
                                        </p:tav>
                                      </p:tavLst>
                                    </p:anim>
                                    <p:anim calcmode="lin" valueType="num">
                                      <p:cBhvr>
                                        <p:cTn id="19" dur="1079" tmFilter="0.0,0.0; 0.25,0.07; 0.50,0.2; 0.75,0.467; 1.0,1.0">
                                          <p:stCondLst>
                                            <p:cond delay="0"/>
                                          </p:stCondLst>
                                        </p:cTn>
                                        <p:tgtEl>
                                          <p:spTgt spid="5">
                                            <p:txEl>
                                              <p:pRg st="1" end="1"/>
                                            </p:txEl>
                                          </p:spTgt>
                                        </p:tgtEl>
                                        <p:attrNameLst>
                                          <p:attrName>ppt_y</p:attrName>
                                        </p:attrNameLst>
                                      </p:cBhvr>
                                      <p:tavLst>
                                        <p:tav tm="0" fmla="#ppt_y-sin(pi*$)/3">
                                          <p:val>
                                            <p:fltVal val="0.5"/>
                                          </p:val>
                                        </p:tav>
                                        <p:tav tm="100000">
                                          <p:val>
                                            <p:fltVal val="1"/>
                                          </p:val>
                                        </p:tav>
                                      </p:tavLst>
                                    </p:anim>
                                    <p:anim calcmode="lin" valueType="num">
                                      <p:cBhvr>
                                        <p:cTn id="20" dur="1079" tmFilter="0, 0; 0.125,0.2665; 0.25,0.4; 0.375,0.465; 0.5,0.5;  0.625,0.535; 0.75,0.6; 0.875,0.7335; 1,1">
                                          <p:stCondLst>
                                            <p:cond delay="1079"/>
                                          </p:stCondLst>
                                        </p:cTn>
                                        <p:tgtEl>
                                          <p:spTgt spid="5">
                                            <p:txEl>
                                              <p:pRg st="1" end="1"/>
                                            </p:txEl>
                                          </p:spTgt>
                                        </p:tgtEl>
                                        <p:attrNameLst>
                                          <p:attrName>ppt_y</p:attrName>
                                        </p:attrNameLst>
                                      </p:cBhvr>
                                      <p:tavLst>
                                        <p:tav tm="0" fmla="#ppt_y-sin(pi*$)/9">
                                          <p:val>
                                            <p:fltVal val="0"/>
                                          </p:val>
                                        </p:tav>
                                        <p:tav tm="100000">
                                          <p:val>
                                            <p:fltVal val="1"/>
                                          </p:val>
                                        </p:tav>
                                      </p:tavLst>
                                    </p:anim>
                                    <p:anim calcmode="lin" valueType="num">
                                      <p:cBhvr>
                                        <p:cTn id="21" dur="540" tmFilter="0, 0; 0.125,0.2665; 0.25,0.4; 0.375,0.465; 0.5,0.5;  0.625,0.535; 0.75,0.6; 0.875,0.7335; 1,1">
                                          <p:stCondLst>
                                            <p:cond delay="2152"/>
                                          </p:stCondLst>
                                        </p:cTn>
                                        <p:tgtEl>
                                          <p:spTgt spid="5">
                                            <p:txEl>
                                              <p:pRg st="1" end="1"/>
                                            </p:txEl>
                                          </p:spTgt>
                                        </p:tgtEl>
                                        <p:attrNameLst>
                                          <p:attrName>ppt_y</p:attrName>
                                        </p:attrNameLst>
                                      </p:cBhvr>
                                      <p:tavLst>
                                        <p:tav tm="0" fmla="#ppt_y-sin(pi*$)/27">
                                          <p:val>
                                            <p:fltVal val="0"/>
                                          </p:val>
                                        </p:tav>
                                        <p:tav tm="100000">
                                          <p:val>
                                            <p:fltVal val="1"/>
                                          </p:val>
                                        </p:tav>
                                      </p:tavLst>
                                    </p:anim>
                                    <p:anim calcmode="lin" valueType="num">
                                      <p:cBhvr>
                                        <p:cTn id="22" dur="266" tmFilter="0, 0; 0.125,0.2665; 0.25,0.4; 0.375,0.465; 0.5,0.5;  0.625,0.535; 0.75,0.6; 0.875,0.7335; 1,1">
                                          <p:stCondLst>
                                            <p:cond delay="2691"/>
                                          </p:stCondLst>
                                        </p:cTn>
                                        <p:tgtEl>
                                          <p:spTgt spid="5">
                                            <p:txEl>
                                              <p:pRg st="1" end="1"/>
                                            </p:txEl>
                                          </p:spTgt>
                                        </p:tgtEl>
                                        <p:attrNameLst>
                                          <p:attrName>ppt_y</p:attrName>
                                        </p:attrNameLst>
                                      </p:cBhvr>
                                      <p:tavLst>
                                        <p:tav tm="0" fmla="#ppt_y-sin(pi*$)/81">
                                          <p:val>
                                            <p:fltVal val="0"/>
                                          </p:val>
                                        </p:tav>
                                        <p:tav tm="100000">
                                          <p:val>
                                            <p:fltVal val="1"/>
                                          </p:val>
                                        </p:tav>
                                      </p:tavLst>
                                    </p:anim>
                                    <p:animScale>
                                      <p:cBhvr>
                                        <p:cTn id="23" dur="42">
                                          <p:stCondLst>
                                            <p:cond delay="1056"/>
                                          </p:stCondLst>
                                        </p:cTn>
                                        <p:tgtEl>
                                          <p:spTgt spid="5">
                                            <p:txEl>
                                              <p:pRg st="1" end="1"/>
                                            </p:txEl>
                                          </p:spTgt>
                                        </p:tgtEl>
                                      </p:cBhvr>
                                      <p:to x="100000" y="60000"/>
                                    </p:animScale>
                                    <p:animScale>
                                      <p:cBhvr>
                                        <p:cTn id="24" dur="270" decel="50000">
                                          <p:stCondLst>
                                            <p:cond delay="1099"/>
                                          </p:stCondLst>
                                        </p:cTn>
                                        <p:tgtEl>
                                          <p:spTgt spid="5">
                                            <p:txEl>
                                              <p:pRg st="1" end="1"/>
                                            </p:txEl>
                                          </p:spTgt>
                                        </p:tgtEl>
                                      </p:cBhvr>
                                      <p:to x="100000" y="100000"/>
                                    </p:animScale>
                                    <p:animScale>
                                      <p:cBhvr>
                                        <p:cTn id="25" dur="42">
                                          <p:stCondLst>
                                            <p:cond delay="2132"/>
                                          </p:stCondLst>
                                        </p:cTn>
                                        <p:tgtEl>
                                          <p:spTgt spid="5">
                                            <p:txEl>
                                              <p:pRg st="1" end="1"/>
                                            </p:txEl>
                                          </p:spTgt>
                                        </p:tgtEl>
                                      </p:cBhvr>
                                      <p:to x="100000" y="80000"/>
                                    </p:animScale>
                                    <p:animScale>
                                      <p:cBhvr>
                                        <p:cTn id="26" dur="270" decel="50000">
                                          <p:stCondLst>
                                            <p:cond delay="2174"/>
                                          </p:stCondLst>
                                        </p:cTn>
                                        <p:tgtEl>
                                          <p:spTgt spid="5">
                                            <p:txEl>
                                              <p:pRg st="1" end="1"/>
                                            </p:txEl>
                                          </p:spTgt>
                                        </p:tgtEl>
                                      </p:cBhvr>
                                      <p:to x="100000" y="100000"/>
                                    </p:animScale>
                                    <p:animScale>
                                      <p:cBhvr>
                                        <p:cTn id="27" dur="42">
                                          <p:stCondLst>
                                            <p:cond delay="2668"/>
                                          </p:stCondLst>
                                        </p:cTn>
                                        <p:tgtEl>
                                          <p:spTgt spid="5">
                                            <p:txEl>
                                              <p:pRg st="1" end="1"/>
                                            </p:txEl>
                                          </p:spTgt>
                                        </p:tgtEl>
                                      </p:cBhvr>
                                      <p:to x="100000" y="90000"/>
                                    </p:animScale>
                                    <p:animScale>
                                      <p:cBhvr>
                                        <p:cTn id="28" dur="270" decel="50000">
                                          <p:stCondLst>
                                            <p:cond delay="2711"/>
                                          </p:stCondLst>
                                        </p:cTn>
                                        <p:tgtEl>
                                          <p:spTgt spid="5">
                                            <p:txEl>
                                              <p:pRg st="1" end="1"/>
                                            </p:txEl>
                                          </p:spTgt>
                                        </p:tgtEl>
                                      </p:cBhvr>
                                      <p:to x="100000" y="100000"/>
                                    </p:animScale>
                                    <p:animScale>
                                      <p:cBhvr>
                                        <p:cTn id="29" dur="42">
                                          <p:stCondLst>
                                            <p:cond delay="2938"/>
                                          </p:stCondLst>
                                        </p:cTn>
                                        <p:tgtEl>
                                          <p:spTgt spid="5">
                                            <p:txEl>
                                              <p:pRg st="1" end="1"/>
                                            </p:txEl>
                                          </p:spTgt>
                                        </p:tgtEl>
                                      </p:cBhvr>
                                      <p:to x="100000" y="95000"/>
                                    </p:animScale>
                                    <p:animScale>
                                      <p:cBhvr>
                                        <p:cTn id="30" dur="270" decel="50000">
                                          <p:stCondLst>
                                            <p:cond delay="2980"/>
                                          </p:stCondLst>
                                        </p:cTn>
                                        <p:tgtEl>
                                          <p:spTgt spid="5">
                                            <p:txEl>
                                              <p:pRg st="1" end="1"/>
                                            </p:txEl>
                                          </p:spTgt>
                                        </p:tgtEl>
                                      </p:cBhvr>
                                      <p:to x="100000" y="100000"/>
                                    </p:animScale>
                                  </p:childTnLst>
                                </p:cTn>
                              </p:par>
                            </p:childTnLst>
                          </p:cTn>
                        </p:par>
                        <p:par>
                          <p:cTn id="31" fill="hold">
                            <p:stCondLst>
                              <p:cond delay="9750"/>
                            </p:stCondLst>
                            <p:childTnLst>
                              <p:par>
                                <p:cTn id="32" presetID="26" presetClass="entr" presetSubtype="0" fill="hold" nodeType="afterEffect">
                                  <p:stCondLst>
                                    <p:cond delay="0"/>
                                  </p:stCondLst>
                                  <p:childTnLst>
                                    <p:set>
                                      <p:cBhvr>
                                        <p:cTn id="33" dur="1" fill="hold">
                                          <p:stCondLst>
                                            <p:cond delay="0"/>
                                          </p:stCondLst>
                                        </p:cTn>
                                        <p:tgtEl>
                                          <p:spTgt spid="5">
                                            <p:txEl>
                                              <p:pRg st="2" end="2"/>
                                            </p:txEl>
                                          </p:spTgt>
                                        </p:tgtEl>
                                        <p:attrNameLst>
                                          <p:attrName>style.visibility</p:attrName>
                                        </p:attrNameLst>
                                      </p:cBhvr>
                                      <p:to>
                                        <p:strVal val="visible"/>
                                      </p:to>
                                    </p:set>
                                    <p:animEffect transition="in" filter="wipe(down)">
                                      <p:cBhvr>
                                        <p:cTn id="34" dur="942">
                                          <p:stCondLst>
                                            <p:cond delay="0"/>
                                          </p:stCondLst>
                                        </p:cTn>
                                        <p:tgtEl>
                                          <p:spTgt spid="5">
                                            <p:txEl>
                                              <p:pRg st="2" end="2"/>
                                            </p:txEl>
                                          </p:spTgt>
                                        </p:tgtEl>
                                      </p:cBhvr>
                                    </p:animEffect>
                                    <p:anim calcmode="lin" valueType="num">
                                      <p:cBhvr>
                                        <p:cTn id="35" dur="2961"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36" dur="1079"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37" dur="1079" tmFilter="0, 0; 0.125,0.2665; 0.25,0.4; 0.375,0.465; 0.5,0.5;  0.625,0.535; 0.75,0.6; 0.875,0.7335; 1,1">
                                          <p:stCondLst>
                                            <p:cond delay="1079"/>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38" dur="540" tmFilter="0, 0; 0.125,0.2665; 0.25,0.4; 0.375,0.465; 0.5,0.5;  0.625,0.535; 0.75,0.6; 0.875,0.7335; 1,1">
                                          <p:stCondLst>
                                            <p:cond delay="2152"/>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39" dur="267" tmFilter="0, 0; 0.125,0.2665; 0.25,0.4; 0.375,0.465; 0.5,0.5;  0.625,0.535; 0.75,0.6; 0.875,0.7335; 1,1">
                                          <p:stCondLst>
                                            <p:cond delay="2691"/>
                                          </p:stCondLst>
                                        </p:cTn>
                                        <p:tgtEl>
                                          <p:spTgt spid="5">
                                            <p:txEl>
                                              <p:pRg st="2" end="2"/>
                                            </p:txEl>
                                          </p:spTgt>
                                        </p:tgtEl>
                                        <p:attrNameLst>
                                          <p:attrName>ppt_y</p:attrName>
                                        </p:attrNameLst>
                                      </p:cBhvr>
                                      <p:tavLst>
                                        <p:tav tm="0" fmla="#ppt_y-sin(pi*$)/81">
                                          <p:val>
                                            <p:fltVal val="0"/>
                                          </p:val>
                                        </p:tav>
                                        <p:tav tm="100000">
                                          <p:val>
                                            <p:fltVal val="1"/>
                                          </p:val>
                                        </p:tav>
                                      </p:tavLst>
                                    </p:anim>
                                    <p:animScale>
                                      <p:cBhvr>
                                        <p:cTn id="40" dur="42">
                                          <p:stCondLst>
                                            <p:cond delay="1056"/>
                                          </p:stCondLst>
                                        </p:cTn>
                                        <p:tgtEl>
                                          <p:spTgt spid="5">
                                            <p:txEl>
                                              <p:pRg st="2" end="2"/>
                                            </p:txEl>
                                          </p:spTgt>
                                        </p:tgtEl>
                                      </p:cBhvr>
                                      <p:to x="100000" y="60000"/>
                                    </p:animScale>
                                    <p:animScale>
                                      <p:cBhvr>
                                        <p:cTn id="41" dur="270" decel="50000">
                                          <p:stCondLst>
                                            <p:cond delay="1099"/>
                                          </p:stCondLst>
                                        </p:cTn>
                                        <p:tgtEl>
                                          <p:spTgt spid="5">
                                            <p:txEl>
                                              <p:pRg st="2" end="2"/>
                                            </p:txEl>
                                          </p:spTgt>
                                        </p:tgtEl>
                                      </p:cBhvr>
                                      <p:to x="100000" y="100000"/>
                                    </p:animScale>
                                    <p:animScale>
                                      <p:cBhvr>
                                        <p:cTn id="42" dur="42">
                                          <p:stCondLst>
                                            <p:cond delay="2132"/>
                                          </p:stCondLst>
                                        </p:cTn>
                                        <p:tgtEl>
                                          <p:spTgt spid="5">
                                            <p:txEl>
                                              <p:pRg st="2" end="2"/>
                                            </p:txEl>
                                          </p:spTgt>
                                        </p:tgtEl>
                                      </p:cBhvr>
                                      <p:to x="100000" y="80000"/>
                                    </p:animScale>
                                    <p:animScale>
                                      <p:cBhvr>
                                        <p:cTn id="43" dur="270" decel="50000">
                                          <p:stCondLst>
                                            <p:cond delay="2174"/>
                                          </p:stCondLst>
                                        </p:cTn>
                                        <p:tgtEl>
                                          <p:spTgt spid="5">
                                            <p:txEl>
                                              <p:pRg st="2" end="2"/>
                                            </p:txEl>
                                          </p:spTgt>
                                        </p:tgtEl>
                                      </p:cBhvr>
                                      <p:to x="100000" y="100000"/>
                                    </p:animScale>
                                    <p:animScale>
                                      <p:cBhvr>
                                        <p:cTn id="44" dur="42">
                                          <p:stCondLst>
                                            <p:cond delay="2668"/>
                                          </p:stCondLst>
                                        </p:cTn>
                                        <p:tgtEl>
                                          <p:spTgt spid="5">
                                            <p:txEl>
                                              <p:pRg st="2" end="2"/>
                                            </p:txEl>
                                          </p:spTgt>
                                        </p:tgtEl>
                                      </p:cBhvr>
                                      <p:to x="100000" y="90000"/>
                                    </p:animScale>
                                    <p:animScale>
                                      <p:cBhvr>
                                        <p:cTn id="45" dur="270" decel="50000">
                                          <p:stCondLst>
                                            <p:cond delay="2711"/>
                                          </p:stCondLst>
                                        </p:cTn>
                                        <p:tgtEl>
                                          <p:spTgt spid="5">
                                            <p:txEl>
                                              <p:pRg st="2" end="2"/>
                                            </p:txEl>
                                          </p:spTgt>
                                        </p:tgtEl>
                                      </p:cBhvr>
                                      <p:to x="100000" y="100000"/>
                                    </p:animScale>
                                    <p:animScale>
                                      <p:cBhvr>
                                        <p:cTn id="46" dur="42">
                                          <p:stCondLst>
                                            <p:cond delay="2938"/>
                                          </p:stCondLst>
                                        </p:cTn>
                                        <p:tgtEl>
                                          <p:spTgt spid="5">
                                            <p:txEl>
                                              <p:pRg st="2" end="2"/>
                                            </p:txEl>
                                          </p:spTgt>
                                        </p:tgtEl>
                                      </p:cBhvr>
                                      <p:to x="100000" y="95000"/>
                                    </p:animScale>
                                    <p:animScale>
                                      <p:cBhvr>
                                        <p:cTn id="47" dur="270" decel="50000">
                                          <p:stCondLst>
                                            <p:cond delay="2980"/>
                                          </p:stCondLst>
                                        </p:cTn>
                                        <p:tgtEl>
                                          <p:spTgt spid="5">
                                            <p:txEl>
                                              <p:pRg st="2" end="2"/>
                                            </p:txEl>
                                          </p:spTgt>
                                        </p:tgtEl>
                                      </p:cBhvr>
                                      <p:to x="100000" y="100000"/>
                                    </p:animScale>
                                  </p:childTnLst>
                                </p:cTn>
                              </p:par>
                              <p:par>
                                <p:cTn id="48" presetID="45" presetClass="entr" presetSubtype="0"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3000"/>
                                        <p:tgtEl>
                                          <p:spTgt spid="10"/>
                                        </p:tgtEl>
                                      </p:cBhvr>
                                    </p:animEffect>
                                    <p:anim calcmode="lin" valueType="num">
                                      <p:cBhvr>
                                        <p:cTn id="51" dur="3000" fill="hold"/>
                                        <p:tgtEl>
                                          <p:spTgt spid="10"/>
                                        </p:tgtEl>
                                        <p:attrNameLst>
                                          <p:attrName>ppt_w</p:attrName>
                                        </p:attrNameLst>
                                      </p:cBhvr>
                                      <p:tavLst>
                                        <p:tav tm="0" fmla="#ppt_w*sin(2.5*pi*$)">
                                          <p:val>
                                            <p:fltVal val="0"/>
                                          </p:val>
                                        </p:tav>
                                        <p:tav tm="100000">
                                          <p:val>
                                            <p:fltVal val="1"/>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childTnLst>
                          </p:cTn>
                        </p:par>
                        <p:par>
                          <p:cTn id="53" fill="hold">
                            <p:stCondLst>
                              <p:cond delay="13000"/>
                            </p:stCondLst>
                            <p:childTnLst>
                              <p:par>
                                <p:cTn id="54" presetID="35" presetClass="entr" presetSubtype="0" fill="hold" nodeType="afterEffect">
                                  <p:stCondLst>
                                    <p:cond delay="0"/>
                                  </p:stCondLst>
                                  <p:childTnLst>
                                    <p:set>
                                      <p:cBhvr>
                                        <p:cTn id="55" dur="1" fill="hold">
                                          <p:stCondLst>
                                            <p:cond delay="0"/>
                                          </p:stCondLst>
                                        </p:cTn>
                                        <p:tgtEl>
                                          <p:spTgt spid="5">
                                            <p:txEl>
                                              <p:pRg st="8" end="8"/>
                                            </p:txEl>
                                          </p:spTgt>
                                        </p:tgtEl>
                                        <p:attrNameLst>
                                          <p:attrName>style.visibility</p:attrName>
                                        </p:attrNameLst>
                                      </p:cBhvr>
                                      <p:to>
                                        <p:strVal val="visible"/>
                                      </p:to>
                                    </p:set>
                                    <p:animEffect transition="in" filter="fade">
                                      <p:cBhvr>
                                        <p:cTn id="56" dur="4000"/>
                                        <p:tgtEl>
                                          <p:spTgt spid="5">
                                            <p:txEl>
                                              <p:pRg st="8" end="8"/>
                                            </p:txEl>
                                          </p:spTgt>
                                        </p:tgtEl>
                                      </p:cBhvr>
                                    </p:animEffect>
                                    <p:anim calcmode="lin" valueType="num">
                                      <p:cBhvr>
                                        <p:cTn id="57" dur="4000" fill="hold"/>
                                        <p:tgtEl>
                                          <p:spTgt spid="5">
                                            <p:txEl>
                                              <p:pRg st="8" end="8"/>
                                            </p:txEl>
                                          </p:spTgt>
                                        </p:tgtEl>
                                        <p:attrNameLst>
                                          <p:attrName>style.rotation</p:attrName>
                                        </p:attrNameLst>
                                      </p:cBhvr>
                                      <p:tavLst>
                                        <p:tav tm="0">
                                          <p:val>
                                            <p:fltVal val="720"/>
                                          </p:val>
                                        </p:tav>
                                        <p:tav tm="100000">
                                          <p:val>
                                            <p:fltVal val="0"/>
                                          </p:val>
                                        </p:tav>
                                      </p:tavLst>
                                    </p:anim>
                                    <p:anim calcmode="lin" valueType="num">
                                      <p:cBhvr>
                                        <p:cTn id="58" dur="4000" fill="hold"/>
                                        <p:tgtEl>
                                          <p:spTgt spid="5">
                                            <p:txEl>
                                              <p:pRg st="8" end="8"/>
                                            </p:txEl>
                                          </p:spTgt>
                                        </p:tgtEl>
                                        <p:attrNameLst>
                                          <p:attrName>ppt_h</p:attrName>
                                        </p:attrNameLst>
                                      </p:cBhvr>
                                      <p:tavLst>
                                        <p:tav tm="0">
                                          <p:val>
                                            <p:fltVal val="0"/>
                                          </p:val>
                                        </p:tav>
                                        <p:tav tm="100000">
                                          <p:val>
                                            <p:strVal val="#ppt_h"/>
                                          </p:val>
                                        </p:tav>
                                      </p:tavLst>
                                    </p:anim>
                                    <p:anim calcmode="lin" valueType="num">
                                      <p:cBhvr>
                                        <p:cTn id="59" dur="4000" fill="hold"/>
                                        <p:tgtEl>
                                          <p:spTgt spid="5">
                                            <p:txEl>
                                              <p:pRg st="8" end="8"/>
                                            </p:txEl>
                                          </p:spTgt>
                                        </p:tgtEl>
                                        <p:attrNameLst>
                                          <p:attrName>ppt_w</p:attrName>
                                        </p:attrNameLst>
                                      </p:cBhvr>
                                      <p:tavLst>
                                        <p:tav tm="0">
                                          <p:val>
                                            <p:fltVal val="0"/>
                                          </p:val>
                                        </p:tav>
                                        <p:tav tm="100000">
                                          <p:val>
                                            <p:strVal val="#ppt_w"/>
                                          </p:val>
                                        </p:tav>
                                      </p:tavLst>
                                    </p:anim>
                                  </p:childTnLst>
                                </p:cTn>
                              </p:par>
                            </p:childTnLst>
                          </p:cTn>
                        </p:par>
                        <p:par>
                          <p:cTn id="60" fill="hold">
                            <p:stCondLst>
                              <p:cond delay="17000"/>
                            </p:stCondLst>
                            <p:childTnLst>
                              <p:par>
                                <p:cTn id="61" presetID="15" presetClass="entr" presetSubtype="0" fill="hold" nodeType="afterEffect">
                                  <p:stCondLst>
                                    <p:cond delay="0"/>
                                  </p:stCondLst>
                                  <p:childTnLst>
                                    <p:set>
                                      <p:cBhvr>
                                        <p:cTn id="62" dur="1" fill="hold">
                                          <p:stCondLst>
                                            <p:cond delay="0"/>
                                          </p:stCondLst>
                                        </p:cTn>
                                        <p:tgtEl>
                                          <p:spTgt spid="5">
                                            <p:txEl>
                                              <p:pRg st="10" end="10"/>
                                            </p:txEl>
                                          </p:spTgt>
                                        </p:tgtEl>
                                        <p:attrNameLst>
                                          <p:attrName>style.visibility</p:attrName>
                                        </p:attrNameLst>
                                      </p:cBhvr>
                                      <p:to>
                                        <p:strVal val="visible"/>
                                      </p:to>
                                    </p:set>
                                    <p:anim calcmode="lin" valueType="num">
                                      <p:cBhvr>
                                        <p:cTn id="63" dur="3250" fill="hold"/>
                                        <p:tgtEl>
                                          <p:spTgt spid="5">
                                            <p:txEl>
                                              <p:pRg st="10" end="10"/>
                                            </p:txEl>
                                          </p:spTgt>
                                        </p:tgtEl>
                                        <p:attrNameLst>
                                          <p:attrName>ppt_w</p:attrName>
                                        </p:attrNameLst>
                                      </p:cBhvr>
                                      <p:tavLst>
                                        <p:tav tm="0">
                                          <p:val>
                                            <p:fltVal val="0"/>
                                          </p:val>
                                        </p:tav>
                                        <p:tav tm="100000">
                                          <p:val>
                                            <p:strVal val="#ppt_w"/>
                                          </p:val>
                                        </p:tav>
                                      </p:tavLst>
                                    </p:anim>
                                    <p:anim calcmode="lin" valueType="num">
                                      <p:cBhvr>
                                        <p:cTn id="64" dur="3250" fill="hold"/>
                                        <p:tgtEl>
                                          <p:spTgt spid="5">
                                            <p:txEl>
                                              <p:pRg st="10" end="10"/>
                                            </p:txEl>
                                          </p:spTgt>
                                        </p:tgtEl>
                                        <p:attrNameLst>
                                          <p:attrName>ppt_h</p:attrName>
                                        </p:attrNameLst>
                                      </p:cBhvr>
                                      <p:tavLst>
                                        <p:tav tm="0">
                                          <p:val>
                                            <p:fltVal val="0"/>
                                          </p:val>
                                        </p:tav>
                                        <p:tav tm="100000">
                                          <p:val>
                                            <p:strVal val="#ppt_h"/>
                                          </p:val>
                                        </p:tav>
                                      </p:tavLst>
                                    </p:anim>
                                    <p:anim calcmode="lin" valueType="num">
                                      <p:cBhvr>
                                        <p:cTn id="65" dur="3250" fill="hold"/>
                                        <p:tgtEl>
                                          <p:spTgt spid="5">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66" dur="3250" fill="hold"/>
                                        <p:tgtEl>
                                          <p:spTgt spid="5">
                                            <p:txEl>
                                              <p:pRg st="10" end="10"/>
                                            </p:txEl>
                                          </p:spTgt>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20250"/>
                            </p:stCondLst>
                            <p:childTnLst>
                              <p:par>
                                <p:cTn id="68" presetID="31" presetClass="entr" presetSubtype="0" fill="hold" grpId="0" nodeType="afterEffect">
                                  <p:stCondLst>
                                    <p:cond delay="0"/>
                                  </p:stCondLst>
                                  <p:childTnLst>
                                    <p:set>
                                      <p:cBhvr>
                                        <p:cTn id="69" dur="1" fill="hold">
                                          <p:stCondLst>
                                            <p:cond delay="0"/>
                                          </p:stCondLst>
                                        </p:cTn>
                                        <p:tgtEl>
                                          <p:spTgt spid="3"/>
                                        </p:tgtEl>
                                        <p:attrNameLst>
                                          <p:attrName>style.visibility</p:attrName>
                                        </p:attrNameLst>
                                      </p:cBhvr>
                                      <p:to>
                                        <p:strVal val="visible"/>
                                      </p:to>
                                    </p:set>
                                    <p:anim calcmode="lin" valueType="num">
                                      <p:cBhvr>
                                        <p:cTn id="70" dur="3250" fill="hold"/>
                                        <p:tgtEl>
                                          <p:spTgt spid="3"/>
                                        </p:tgtEl>
                                        <p:attrNameLst>
                                          <p:attrName>ppt_w</p:attrName>
                                        </p:attrNameLst>
                                      </p:cBhvr>
                                      <p:tavLst>
                                        <p:tav tm="0">
                                          <p:val>
                                            <p:fltVal val="0"/>
                                          </p:val>
                                        </p:tav>
                                        <p:tav tm="100000">
                                          <p:val>
                                            <p:strVal val="#ppt_w"/>
                                          </p:val>
                                        </p:tav>
                                      </p:tavLst>
                                    </p:anim>
                                    <p:anim calcmode="lin" valueType="num">
                                      <p:cBhvr>
                                        <p:cTn id="71" dur="3250" fill="hold"/>
                                        <p:tgtEl>
                                          <p:spTgt spid="3"/>
                                        </p:tgtEl>
                                        <p:attrNameLst>
                                          <p:attrName>ppt_h</p:attrName>
                                        </p:attrNameLst>
                                      </p:cBhvr>
                                      <p:tavLst>
                                        <p:tav tm="0">
                                          <p:val>
                                            <p:fltVal val="0"/>
                                          </p:val>
                                        </p:tav>
                                        <p:tav tm="100000">
                                          <p:val>
                                            <p:strVal val="#ppt_h"/>
                                          </p:val>
                                        </p:tav>
                                      </p:tavLst>
                                    </p:anim>
                                    <p:anim calcmode="lin" valueType="num">
                                      <p:cBhvr>
                                        <p:cTn id="72" dur="3250" fill="hold"/>
                                        <p:tgtEl>
                                          <p:spTgt spid="3"/>
                                        </p:tgtEl>
                                        <p:attrNameLst>
                                          <p:attrName>style.rotation</p:attrName>
                                        </p:attrNameLst>
                                      </p:cBhvr>
                                      <p:tavLst>
                                        <p:tav tm="0">
                                          <p:val>
                                            <p:fltVal val="90"/>
                                          </p:val>
                                        </p:tav>
                                        <p:tav tm="100000">
                                          <p:val>
                                            <p:fltVal val="0"/>
                                          </p:val>
                                        </p:tav>
                                      </p:tavLst>
                                    </p:anim>
                                    <p:animEffect transition="in" filter="fade">
                                      <p:cBhvr>
                                        <p:cTn id="73" dur="3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376" y="4188125"/>
            <a:ext cx="1872208" cy="1396956"/>
          </a:xfrm>
          <a:prstGeom prst="rect">
            <a:avLst/>
          </a:prstGeom>
          <a:ln>
            <a:solidFill>
              <a:srgbClr val="FF0000"/>
            </a:solidFill>
          </a:ln>
          <a:effectLst>
            <a:softEdge rad="112500"/>
          </a:effectLst>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111" y="976754"/>
            <a:ext cx="1580343" cy="1540636"/>
          </a:xfrm>
          <a:prstGeom prst="rect">
            <a:avLst/>
          </a:prstGeom>
          <a:ln w="28575">
            <a:solidFill>
              <a:srgbClr val="FFC000"/>
            </a:solidFill>
          </a:ln>
        </p:spPr>
      </p:pic>
      <p:sp>
        <p:nvSpPr>
          <p:cNvPr id="8" name="CaixaDeTexto 7"/>
          <p:cNvSpPr txBox="1"/>
          <p:nvPr/>
        </p:nvSpPr>
        <p:spPr>
          <a:xfrm>
            <a:off x="255594" y="2811885"/>
            <a:ext cx="1944216" cy="1138773"/>
          </a:xfrm>
          <a:prstGeom prst="rect">
            <a:avLst/>
          </a:prstGeom>
          <a:noFill/>
        </p:spPr>
        <p:txBody>
          <a:bodyPr wrap="square" rtlCol="0">
            <a:spAutoFit/>
          </a:bodyPr>
          <a:lstStyle/>
          <a:p>
            <a:pPr algn="ctr"/>
            <a:endParaRPr lang="pt-BR" sz="1200" dirty="0">
              <a:solidFill>
                <a:srgbClr val="FFFF00"/>
              </a:solidFill>
            </a:endParaRPr>
          </a:p>
          <a:p>
            <a:pPr algn="ctr"/>
            <a:r>
              <a:rPr lang="pt-BR" sz="1400" dirty="0">
                <a:solidFill>
                  <a:srgbClr val="FFFF00"/>
                </a:solidFill>
              </a:rPr>
              <a:t>Toninho Vendramini</a:t>
            </a:r>
          </a:p>
          <a:p>
            <a:pPr algn="ctr"/>
            <a:r>
              <a:rPr lang="pt-BR" sz="1400" dirty="0">
                <a:solidFill>
                  <a:schemeClr val="bg1"/>
                </a:solidFill>
              </a:rPr>
              <a:t>De ouvinte</a:t>
            </a:r>
          </a:p>
          <a:p>
            <a:pPr algn="ctr"/>
            <a:r>
              <a:rPr lang="pt-BR" sz="1400" dirty="0">
                <a:solidFill>
                  <a:schemeClr val="bg1"/>
                </a:solidFill>
              </a:rPr>
              <a:t>a contador de histórias</a:t>
            </a:r>
          </a:p>
        </p:txBody>
      </p:sp>
      <p:sp>
        <p:nvSpPr>
          <p:cNvPr id="3" name="CaixaDeTexto 2"/>
          <p:cNvSpPr txBox="1"/>
          <p:nvPr/>
        </p:nvSpPr>
        <p:spPr>
          <a:xfrm>
            <a:off x="191344" y="5733256"/>
            <a:ext cx="2448272" cy="984885"/>
          </a:xfrm>
          <a:prstGeom prst="rect">
            <a:avLst/>
          </a:prstGeom>
          <a:noFill/>
        </p:spPr>
        <p:txBody>
          <a:bodyPr wrap="square" rtlCol="0">
            <a:spAutoFit/>
          </a:bodyPr>
          <a:lstStyle/>
          <a:p>
            <a:pPr algn="ctr"/>
            <a:r>
              <a:rPr lang="pt-BR" sz="1600" dirty="0">
                <a:solidFill>
                  <a:srgbClr val="FFFF00"/>
                </a:solidFill>
              </a:rPr>
              <a:t>“</a:t>
            </a:r>
            <a:r>
              <a:rPr lang="pt-BR" sz="1400" dirty="0">
                <a:solidFill>
                  <a:srgbClr val="FFFF00"/>
                </a:solidFill>
              </a:rPr>
              <a:t>Vosmicê falô di eu, entâ vim qui, </a:t>
            </a:r>
          </a:p>
          <a:p>
            <a:pPr algn="ctr"/>
            <a:r>
              <a:rPr lang="pt-BR" sz="1400" dirty="0">
                <a:solidFill>
                  <a:srgbClr val="FFFF00"/>
                </a:solidFill>
              </a:rPr>
              <a:t>pra mór docê num fala mintira</a:t>
            </a:r>
            <a:r>
              <a:rPr lang="pt-BR" sz="1200" dirty="0">
                <a:solidFill>
                  <a:srgbClr val="FFFF00"/>
                </a:solidFill>
              </a:rPr>
              <a:t>”</a:t>
            </a:r>
          </a:p>
        </p:txBody>
      </p:sp>
      <p:cxnSp>
        <p:nvCxnSpPr>
          <p:cNvPr id="14" name="Conector de seta reta 13"/>
          <p:cNvCxnSpPr/>
          <p:nvPr/>
        </p:nvCxnSpPr>
        <p:spPr>
          <a:xfrm flipH="1">
            <a:off x="699260" y="4633016"/>
            <a:ext cx="360040" cy="1100240"/>
          </a:xfrm>
          <a:prstGeom prst="straightConnector1">
            <a:avLst/>
          </a:prstGeom>
          <a:ln w="28575">
            <a:solidFill>
              <a:srgbClr val="92D050"/>
            </a:solidFill>
            <a:tailEnd type="arrow"/>
          </a:ln>
        </p:spPr>
        <p:style>
          <a:lnRef idx="1">
            <a:schemeClr val="accent1"/>
          </a:lnRef>
          <a:fillRef idx="0">
            <a:schemeClr val="accent1"/>
          </a:fillRef>
          <a:effectRef idx="0">
            <a:schemeClr val="accent1"/>
          </a:effectRef>
          <a:fontRef idx="minor">
            <a:schemeClr val="tx1"/>
          </a:fontRef>
        </p:style>
      </p:cxnSp>
      <p:sp>
        <p:nvSpPr>
          <p:cNvPr id="4" name="Retângulo 3"/>
          <p:cNvSpPr/>
          <p:nvPr/>
        </p:nvSpPr>
        <p:spPr>
          <a:xfrm>
            <a:off x="2403066" y="396690"/>
            <a:ext cx="9649402" cy="6001643"/>
          </a:xfrm>
          <a:prstGeom prst="rect">
            <a:avLst/>
          </a:prstGeom>
        </p:spPr>
        <p:txBody>
          <a:bodyPr wrap="square">
            <a:spAutoFit/>
          </a:bodyPr>
          <a:lstStyle/>
          <a:p>
            <a:pPr algn="ctr">
              <a:spcAft>
                <a:spcPts val="0"/>
              </a:spcAft>
            </a:pPr>
            <a:r>
              <a:rPr lang="pt-BR" sz="3200" i="1" dirty="0">
                <a:solidFill>
                  <a:schemeClr val="bg1"/>
                </a:solidFill>
                <a:latin typeface="Times New Roman"/>
                <a:ea typeface="Times New Roman"/>
              </a:rPr>
              <a:t>A manhã estava fria, nuvens cinzentas e carregadas pairavam no ar, trazendo rapidamente sobre a minha moradia, uma garoa intermitente, aumentando o clima frio que perdurava por vários dias, molhando suavemente a triste vegetação que ornamentava as calçadas das ruas, por falta do precioso líquido, que deu origem à vida em nosso planeta.</a:t>
            </a:r>
            <a:endParaRPr lang="pt-BR" sz="3200" dirty="0">
              <a:solidFill>
                <a:schemeClr val="bg1"/>
              </a:solidFill>
              <a:latin typeface="Times New Roman"/>
              <a:ea typeface="Times New Roman"/>
            </a:endParaRPr>
          </a:p>
          <a:p>
            <a:pPr algn="just">
              <a:spcAft>
                <a:spcPts val="0"/>
              </a:spcAft>
            </a:pPr>
            <a:r>
              <a:rPr lang="pt-BR" sz="3200" i="1" dirty="0">
                <a:solidFill>
                  <a:schemeClr val="bg1"/>
                </a:solidFill>
                <a:latin typeface="Times New Roman"/>
                <a:ea typeface="Times New Roman"/>
              </a:rPr>
              <a:t> </a:t>
            </a:r>
            <a:endParaRPr lang="pt-BR" sz="3200" dirty="0">
              <a:solidFill>
                <a:schemeClr val="bg1"/>
              </a:solidFill>
              <a:latin typeface="Times New Roman"/>
              <a:ea typeface="Times New Roman"/>
            </a:endParaRPr>
          </a:p>
          <a:p>
            <a:pPr algn="ctr">
              <a:spcAft>
                <a:spcPts val="0"/>
              </a:spcAft>
            </a:pPr>
            <a:r>
              <a:rPr lang="pt-BR" sz="3200" i="1" dirty="0">
                <a:solidFill>
                  <a:schemeClr val="bg1"/>
                </a:solidFill>
                <a:latin typeface="Times New Roman"/>
                <a:ea typeface="Times New Roman"/>
              </a:rPr>
              <a:t>Olhei pela vidraça e enxerguei a rua deserta: nenhuma porta aberta, as janelas das casas vizinhas, completamente fechadas, indicando que as pessoas permaneciam reclusas, naquela manhã de domingo.</a:t>
            </a:r>
            <a:endParaRPr lang="pt-BR" sz="3200" dirty="0">
              <a:solidFill>
                <a:schemeClr val="bg1"/>
              </a:solidFill>
              <a:latin typeface="Times New Roman"/>
              <a:ea typeface="Times New Roman"/>
            </a:endParaRPr>
          </a:p>
        </p:txBody>
      </p:sp>
    </p:spTree>
    <p:extLst>
      <p:ext uri="{BB962C8B-B14F-4D97-AF65-F5344CB8AC3E}">
        <p14:creationId xmlns:p14="http://schemas.microsoft.com/office/powerpoint/2010/main" val="3724736384"/>
      </p:ext>
    </p:extLst>
  </p:cSld>
  <p:clrMapOvr>
    <a:masterClrMapping/>
  </p:clrMapOvr>
  <mc:AlternateContent xmlns:mc="http://schemas.openxmlformats.org/markup-compatibility/2006" xmlns:p14="http://schemas.microsoft.com/office/powerpoint/2010/main">
    <mc:Choice Requires="p14">
      <p:transition spd="slow" p14:dur="4000" advClick="0" advTm="32000">
        <p14:wheelReverse spokes="1"/>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7"/>
                                        </p:tgtEl>
                                      </p:cBhvr>
                                      <p:by x="150000" y="150000"/>
                                    </p:animScale>
                                  </p:childTnLst>
                                </p:cTn>
                              </p:par>
                            </p:childTnLst>
                          </p:cTn>
                        </p:par>
                        <p:par>
                          <p:cTn id="7" fill="hold">
                            <p:stCondLst>
                              <p:cond delay="2000"/>
                            </p:stCondLst>
                            <p:childTnLst>
                              <p:par>
                                <p:cTn id="8" presetID="31" presetClass="entr" presetSubtype="0" fill="hold" nodeType="after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 calcmode="lin" valueType="num">
                                      <p:cBhvr>
                                        <p:cTn id="10" dur="1250" fill="hold"/>
                                        <p:tgtEl>
                                          <p:spTgt spid="4">
                                            <p:txEl>
                                              <p:pRg st="0" end="0"/>
                                            </p:txEl>
                                          </p:spTgt>
                                        </p:tgtEl>
                                        <p:attrNameLst>
                                          <p:attrName>ppt_w</p:attrName>
                                        </p:attrNameLst>
                                      </p:cBhvr>
                                      <p:tavLst>
                                        <p:tav tm="0">
                                          <p:val>
                                            <p:fltVal val="0"/>
                                          </p:val>
                                        </p:tav>
                                        <p:tav tm="100000">
                                          <p:val>
                                            <p:strVal val="#ppt_w"/>
                                          </p:val>
                                        </p:tav>
                                      </p:tavLst>
                                    </p:anim>
                                    <p:anim calcmode="lin" valueType="num">
                                      <p:cBhvr>
                                        <p:cTn id="11" dur="1250" fill="hold"/>
                                        <p:tgtEl>
                                          <p:spTgt spid="4">
                                            <p:txEl>
                                              <p:pRg st="0" end="0"/>
                                            </p:txEl>
                                          </p:spTgt>
                                        </p:tgtEl>
                                        <p:attrNameLst>
                                          <p:attrName>ppt_h</p:attrName>
                                        </p:attrNameLst>
                                      </p:cBhvr>
                                      <p:tavLst>
                                        <p:tav tm="0">
                                          <p:val>
                                            <p:fltVal val="0"/>
                                          </p:val>
                                        </p:tav>
                                        <p:tav tm="100000">
                                          <p:val>
                                            <p:strVal val="#ppt_h"/>
                                          </p:val>
                                        </p:tav>
                                      </p:tavLst>
                                    </p:anim>
                                    <p:anim calcmode="lin" valueType="num">
                                      <p:cBhvr>
                                        <p:cTn id="12" dur="125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3" dur="1250"/>
                                        <p:tgtEl>
                                          <p:spTgt spid="4">
                                            <p:txEl>
                                              <p:pRg st="0" end="0"/>
                                            </p:txEl>
                                          </p:spTgt>
                                        </p:tgtEl>
                                      </p:cBhvr>
                                    </p:animEffect>
                                  </p:childTnLst>
                                </p:cTn>
                              </p:par>
                            </p:childTnLst>
                          </p:cTn>
                        </p:par>
                        <p:par>
                          <p:cTn id="14" fill="hold">
                            <p:stCondLst>
                              <p:cond delay="3250"/>
                            </p:stCondLst>
                            <p:childTnLst>
                              <p:par>
                                <p:cTn id="15" presetID="31" presetClass="entr" presetSubtype="0" fill="hold" nodeType="after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p:cTn id="17" dur="1250" fill="hold"/>
                                        <p:tgtEl>
                                          <p:spTgt spid="4">
                                            <p:txEl>
                                              <p:pRg st="1" end="1"/>
                                            </p:txEl>
                                          </p:spTgt>
                                        </p:tgtEl>
                                        <p:attrNameLst>
                                          <p:attrName>ppt_w</p:attrName>
                                        </p:attrNameLst>
                                      </p:cBhvr>
                                      <p:tavLst>
                                        <p:tav tm="0">
                                          <p:val>
                                            <p:fltVal val="0"/>
                                          </p:val>
                                        </p:tav>
                                        <p:tav tm="100000">
                                          <p:val>
                                            <p:strVal val="#ppt_w"/>
                                          </p:val>
                                        </p:tav>
                                      </p:tavLst>
                                    </p:anim>
                                    <p:anim calcmode="lin" valueType="num">
                                      <p:cBhvr>
                                        <p:cTn id="18" dur="1250" fill="hold"/>
                                        <p:tgtEl>
                                          <p:spTgt spid="4">
                                            <p:txEl>
                                              <p:pRg st="1" end="1"/>
                                            </p:txEl>
                                          </p:spTgt>
                                        </p:tgtEl>
                                        <p:attrNameLst>
                                          <p:attrName>ppt_h</p:attrName>
                                        </p:attrNameLst>
                                      </p:cBhvr>
                                      <p:tavLst>
                                        <p:tav tm="0">
                                          <p:val>
                                            <p:fltVal val="0"/>
                                          </p:val>
                                        </p:tav>
                                        <p:tav tm="100000">
                                          <p:val>
                                            <p:strVal val="#ppt_h"/>
                                          </p:val>
                                        </p:tav>
                                      </p:tavLst>
                                    </p:anim>
                                    <p:anim calcmode="lin" valueType="num">
                                      <p:cBhvr>
                                        <p:cTn id="19" dur="125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20" dur="1250"/>
                                        <p:tgtEl>
                                          <p:spTgt spid="4">
                                            <p:txEl>
                                              <p:pRg st="1" end="1"/>
                                            </p:txEl>
                                          </p:spTgt>
                                        </p:tgtEl>
                                      </p:cBhvr>
                                    </p:animEffect>
                                  </p:childTnLst>
                                </p:cTn>
                              </p:par>
                            </p:childTnLst>
                          </p:cTn>
                        </p:par>
                        <p:par>
                          <p:cTn id="21" fill="hold">
                            <p:stCondLst>
                              <p:cond delay="4500"/>
                            </p:stCondLst>
                            <p:childTnLst>
                              <p:par>
                                <p:cTn id="22" presetID="31" presetClass="entr" presetSubtype="0" fill="hold" nodeType="after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p:cTn id="24" dur="1250" fill="hold"/>
                                        <p:tgtEl>
                                          <p:spTgt spid="4">
                                            <p:txEl>
                                              <p:pRg st="2" end="2"/>
                                            </p:txEl>
                                          </p:spTgt>
                                        </p:tgtEl>
                                        <p:attrNameLst>
                                          <p:attrName>ppt_w</p:attrName>
                                        </p:attrNameLst>
                                      </p:cBhvr>
                                      <p:tavLst>
                                        <p:tav tm="0">
                                          <p:val>
                                            <p:fltVal val="0"/>
                                          </p:val>
                                        </p:tav>
                                        <p:tav tm="100000">
                                          <p:val>
                                            <p:strVal val="#ppt_w"/>
                                          </p:val>
                                        </p:tav>
                                      </p:tavLst>
                                    </p:anim>
                                    <p:anim calcmode="lin" valueType="num">
                                      <p:cBhvr>
                                        <p:cTn id="25" dur="1250" fill="hold"/>
                                        <p:tgtEl>
                                          <p:spTgt spid="4">
                                            <p:txEl>
                                              <p:pRg st="2" end="2"/>
                                            </p:txEl>
                                          </p:spTgt>
                                        </p:tgtEl>
                                        <p:attrNameLst>
                                          <p:attrName>ppt_h</p:attrName>
                                        </p:attrNameLst>
                                      </p:cBhvr>
                                      <p:tavLst>
                                        <p:tav tm="0">
                                          <p:val>
                                            <p:fltVal val="0"/>
                                          </p:val>
                                        </p:tav>
                                        <p:tav tm="100000">
                                          <p:val>
                                            <p:strVal val="#ppt_h"/>
                                          </p:val>
                                        </p:tav>
                                      </p:tavLst>
                                    </p:anim>
                                    <p:anim calcmode="lin" valueType="num">
                                      <p:cBhvr>
                                        <p:cTn id="26" dur="125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27" dur="125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263352" y="548680"/>
            <a:ext cx="11593288" cy="5632311"/>
          </a:xfrm>
          <a:prstGeom prst="rect">
            <a:avLst/>
          </a:prstGeom>
        </p:spPr>
        <p:txBody>
          <a:bodyPr wrap="square">
            <a:spAutoFit/>
          </a:bodyPr>
          <a:lstStyle/>
          <a:p>
            <a:pPr algn="ctr">
              <a:spcAft>
                <a:spcPts val="0"/>
              </a:spcAft>
            </a:pPr>
            <a:r>
              <a:rPr lang="pt-BR" sz="4000" i="1" dirty="0">
                <a:solidFill>
                  <a:schemeClr val="bg1"/>
                </a:solidFill>
                <a:latin typeface="Times New Roman"/>
                <a:ea typeface="Times New Roman"/>
              </a:rPr>
              <a:t>Não saí para comprar o tradicional jornal, apanhei o da semana anterior e comecei a esmiuçar as notícias que ainda não tinha focado, para um melhor reparo. Passei pela folha do obituário e li o nome de uma pessoa conhecida, um homem que contou para uma plateia, na qual me encontrava, uma lenda muito bonita sobre o pássaro Uirapuru, considerado um amuleto, destinado a proporcionar a felicidade nos negócios e no amor. </a:t>
            </a:r>
            <a:endParaRPr lang="pt-BR" sz="4000" dirty="0">
              <a:solidFill>
                <a:schemeClr val="bg1"/>
              </a:solidFill>
              <a:latin typeface="Times New Roman"/>
              <a:ea typeface="Times New Roman"/>
            </a:endParaRPr>
          </a:p>
        </p:txBody>
      </p:sp>
    </p:spTree>
    <p:extLst>
      <p:ext uri="{BB962C8B-B14F-4D97-AF65-F5344CB8AC3E}">
        <p14:creationId xmlns:p14="http://schemas.microsoft.com/office/powerpoint/2010/main" val="2934216326"/>
      </p:ext>
    </p:extLst>
  </p:cSld>
  <p:clrMapOvr>
    <a:masterClrMapping/>
  </p:clrMapOvr>
  <mc:AlternateContent xmlns:mc="http://schemas.openxmlformats.org/markup-compatibility/2006" xmlns:p14="http://schemas.microsoft.com/office/powerpoint/2010/main">
    <mc:Choice Requires="p14">
      <p:transition spd="slow" p14:dur="4000" advClick="0" advTm="39000">
        <p14:ripple dir="lu"/>
      </p:transition>
    </mc:Choice>
    <mc:Fallback xmlns="">
      <p:transition spd="slow" advClick="0"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407368" y="692697"/>
            <a:ext cx="11521280" cy="5509200"/>
          </a:xfrm>
          <a:prstGeom prst="rect">
            <a:avLst/>
          </a:prstGeom>
        </p:spPr>
        <p:txBody>
          <a:bodyPr wrap="square">
            <a:spAutoFit/>
          </a:bodyPr>
          <a:lstStyle/>
          <a:p>
            <a:pPr algn="ctr">
              <a:spcAft>
                <a:spcPts val="0"/>
              </a:spcAft>
            </a:pPr>
            <a:r>
              <a:rPr lang="pt-BR" sz="3200" i="1" dirty="0">
                <a:solidFill>
                  <a:schemeClr val="bg1"/>
                </a:solidFill>
                <a:latin typeface="Times New Roman"/>
                <a:ea typeface="Times New Roman"/>
              </a:rPr>
              <a:t>Com aquele pensamento, coloquei uma carga de lenha na lareira, acendi o fogo e sentei-me no sofá da sala de estar. Fiquei vendo as labaredas, que soltavam estalos emocionantes, despertando a imaginação sobre as lendas, transformando o ambiente convidativo, próprio daquele dia frio, lembrando os mitos das florestas, que meu avô Tonella também contava para a meninada. </a:t>
            </a:r>
            <a:endParaRPr lang="pt-BR" sz="3200" dirty="0">
              <a:solidFill>
                <a:schemeClr val="bg1"/>
              </a:solidFill>
              <a:latin typeface="Times New Roman"/>
              <a:ea typeface="Times New Roman"/>
            </a:endParaRPr>
          </a:p>
          <a:p>
            <a:pPr algn="ctr">
              <a:spcAft>
                <a:spcPts val="0"/>
              </a:spcAft>
            </a:pPr>
            <a:r>
              <a:rPr lang="pt-BR" sz="3200" i="1" dirty="0">
                <a:solidFill>
                  <a:schemeClr val="bg1"/>
                </a:solidFill>
                <a:latin typeface="Times New Roman"/>
                <a:ea typeface="Times New Roman"/>
              </a:rPr>
              <a:t> </a:t>
            </a:r>
            <a:endParaRPr lang="pt-BR" sz="3200" dirty="0">
              <a:solidFill>
                <a:schemeClr val="bg1"/>
              </a:solidFill>
              <a:latin typeface="Times New Roman"/>
              <a:ea typeface="Times New Roman"/>
            </a:endParaRPr>
          </a:p>
          <a:p>
            <a:pPr algn="ctr">
              <a:spcAft>
                <a:spcPts val="0"/>
              </a:spcAft>
            </a:pPr>
            <a:r>
              <a:rPr lang="pt-BR" sz="3200" i="1" dirty="0">
                <a:solidFill>
                  <a:schemeClr val="bg1"/>
                </a:solidFill>
                <a:latin typeface="Times New Roman"/>
                <a:ea typeface="Times New Roman"/>
              </a:rPr>
              <a:t>Um pequeno rolo de fumaça, por algum defeito no respiro, começou a se concentrar no alto da viga mestre, hipnotizando o local e desenhando uma espécie de um arco em terceira dimensão.   </a:t>
            </a:r>
            <a:endParaRPr lang="pt-BR" sz="3200" dirty="0">
              <a:solidFill>
                <a:schemeClr val="bg1"/>
              </a:solidFill>
              <a:latin typeface="Times New Roman"/>
              <a:ea typeface="Times New Roman"/>
            </a:endParaRPr>
          </a:p>
          <a:p>
            <a:pPr algn="ctr">
              <a:spcAft>
                <a:spcPts val="0"/>
              </a:spcAft>
            </a:pPr>
            <a:r>
              <a:rPr lang="pt-BR" sz="3200" i="1" dirty="0">
                <a:solidFill>
                  <a:schemeClr val="bg1"/>
                </a:solidFill>
                <a:latin typeface="Times New Roman"/>
                <a:ea typeface="Times New Roman"/>
              </a:rPr>
              <a:t> </a:t>
            </a:r>
            <a:endParaRPr lang="pt-BR" sz="3200" dirty="0">
              <a:solidFill>
                <a:schemeClr val="bg1"/>
              </a:solidFill>
              <a:latin typeface="Times New Roman"/>
              <a:ea typeface="Times New Roman"/>
            </a:endParaRPr>
          </a:p>
        </p:txBody>
      </p:sp>
    </p:spTree>
    <p:extLst>
      <p:ext uri="{BB962C8B-B14F-4D97-AF65-F5344CB8AC3E}">
        <p14:creationId xmlns:p14="http://schemas.microsoft.com/office/powerpoint/2010/main" val="1984378864"/>
      </p:ext>
    </p:extLst>
  </p:cSld>
  <p:clrMapOvr>
    <a:masterClrMapping/>
  </p:clrMapOvr>
  <mc:AlternateContent xmlns:mc="http://schemas.openxmlformats.org/markup-compatibility/2006" xmlns:p14="http://schemas.microsoft.com/office/powerpoint/2010/main">
    <mc:Choice Requires="p14">
      <p:transition spd="slow" p14:dur="4000" advClick="0" advTm="35000">
        <p14:flip dir="l"/>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8)">
                                      <p:cBhvr>
                                        <p:cTn id="7" dur="2000"/>
                                        <p:tgtEl>
                                          <p:spTgt spid="4">
                                            <p:txEl>
                                              <p:pRg st="0" end="0"/>
                                            </p:txEl>
                                          </p:spTgt>
                                        </p:tgtEl>
                                      </p:cBhvr>
                                    </p:animEffect>
                                  </p:childTnLst>
                                </p:cTn>
                              </p:par>
                            </p:childTnLst>
                          </p:cTn>
                        </p:par>
                        <p:par>
                          <p:cTn id="8" fill="hold">
                            <p:stCondLst>
                              <p:cond delay="2000"/>
                            </p:stCondLst>
                            <p:childTnLst>
                              <p:par>
                                <p:cTn id="9" presetID="21" presetClass="entr" presetSubtype="8"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wheel(8)">
                                      <p:cBhvr>
                                        <p:cTn id="11" dur="2000"/>
                                        <p:tgtEl>
                                          <p:spTgt spid="4">
                                            <p:txEl>
                                              <p:pRg st="1" end="1"/>
                                            </p:txEl>
                                          </p:spTgt>
                                        </p:tgtEl>
                                      </p:cBhvr>
                                    </p:animEffect>
                                  </p:childTnLst>
                                </p:cTn>
                              </p:par>
                            </p:childTnLst>
                          </p:cTn>
                        </p:par>
                        <p:par>
                          <p:cTn id="12" fill="hold">
                            <p:stCondLst>
                              <p:cond delay="4000"/>
                            </p:stCondLst>
                            <p:childTnLst>
                              <p:par>
                                <p:cTn id="13" presetID="21" presetClass="entr" presetSubtype="8"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heel(8)">
                                      <p:cBhvr>
                                        <p:cTn id="15"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335360" y="116632"/>
            <a:ext cx="11377264" cy="6186309"/>
          </a:xfrm>
          <a:prstGeom prst="rect">
            <a:avLst/>
          </a:prstGeom>
        </p:spPr>
        <p:txBody>
          <a:bodyPr wrap="square">
            <a:spAutoFit/>
          </a:bodyPr>
          <a:lstStyle/>
          <a:p>
            <a:pPr algn="ctr">
              <a:spcAft>
                <a:spcPts val="0"/>
              </a:spcAft>
            </a:pPr>
            <a:r>
              <a:rPr lang="pt-BR" sz="4400" i="1" dirty="0">
                <a:solidFill>
                  <a:schemeClr val="bg1"/>
                </a:solidFill>
                <a:latin typeface="Times New Roman"/>
                <a:ea typeface="Times New Roman"/>
              </a:rPr>
              <a:t> </a:t>
            </a:r>
            <a:endParaRPr lang="pt-BR" sz="4400" dirty="0">
              <a:solidFill>
                <a:schemeClr val="bg1"/>
              </a:solidFill>
              <a:latin typeface="Times New Roman"/>
              <a:ea typeface="Times New Roman"/>
            </a:endParaRPr>
          </a:p>
          <a:p>
            <a:pPr algn="ctr">
              <a:spcAft>
                <a:spcPts val="0"/>
              </a:spcAft>
            </a:pPr>
            <a:r>
              <a:rPr lang="pt-BR" sz="4400" i="1" dirty="0">
                <a:solidFill>
                  <a:schemeClr val="bg1"/>
                </a:solidFill>
                <a:latin typeface="Times New Roman"/>
                <a:ea typeface="Times New Roman"/>
              </a:rPr>
              <a:t>Comecei a ver lá de dentro, um vulto que foi ganhando corpo, era uma espécie de figura humana. Para o meu espanto, percebi que era o querido Tonella. Veio das entranhas do mundo, carregando seus inseparáveis apetrechos para fazer aquele cigarro de palha, que muitas pessoas chamam de “picadão”, enquanto narrava às histórias. </a:t>
            </a:r>
            <a:endParaRPr lang="pt-BR" sz="4400" dirty="0">
              <a:solidFill>
                <a:schemeClr val="bg1"/>
              </a:solidFill>
              <a:latin typeface="Times New Roman"/>
              <a:ea typeface="Times New Roman"/>
            </a:endParaRPr>
          </a:p>
        </p:txBody>
      </p:sp>
    </p:spTree>
    <p:extLst>
      <p:ext uri="{BB962C8B-B14F-4D97-AF65-F5344CB8AC3E}">
        <p14:creationId xmlns:p14="http://schemas.microsoft.com/office/powerpoint/2010/main" val="239233069"/>
      </p:ext>
    </p:extLst>
  </p:cSld>
  <p:clrMapOvr>
    <a:masterClrMapping/>
  </p:clrMapOvr>
  <mc:AlternateContent xmlns:mc="http://schemas.openxmlformats.org/markup-compatibility/2006" xmlns:p14="http://schemas.microsoft.com/office/powerpoint/2010/main">
    <mc:Choice Requires="p14">
      <p:transition spd="slow" p14:dur="4000" advClick="0" advTm="32000">
        <p14:prism dir="r"/>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335360" y="188641"/>
            <a:ext cx="11521280" cy="6863417"/>
          </a:xfrm>
          <a:prstGeom prst="rect">
            <a:avLst/>
          </a:prstGeom>
        </p:spPr>
        <p:txBody>
          <a:bodyPr wrap="square">
            <a:spAutoFit/>
          </a:bodyPr>
          <a:lstStyle/>
          <a:p>
            <a:pPr algn="ctr">
              <a:spcAft>
                <a:spcPts val="0"/>
              </a:spcAft>
            </a:pPr>
            <a:r>
              <a:rPr lang="pt-BR" sz="4400" i="1" dirty="0">
                <a:solidFill>
                  <a:schemeClr val="bg1"/>
                </a:solidFill>
                <a:latin typeface="Times New Roman"/>
                <a:ea typeface="Times New Roman"/>
              </a:rPr>
              <a:t> </a:t>
            </a:r>
            <a:endParaRPr lang="pt-BR" sz="4400" dirty="0">
              <a:solidFill>
                <a:schemeClr val="bg1"/>
              </a:solidFill>
              <a:latin typeface="Times New Roman"/>
              <a:ea typeface="Times New Roman"/>
            </a:endParaRPr>
          </a:p>
          <a:p>
            <a:pPr algn="ctr">
              <a:spcAft>
                <a:spcPts val="0"/>
              </a:spcAft>
            </a:pPr>
            <a:r>
              <a:rPr lang="pt-BR" sz="4400" i="1" dirty="0">
                <a:solidFill>
                  <a:schemeClr val="bg1"/>
                </a:solidFill>
                <a:latin typeface="Times New Roman"/>
                <a:ea typeface="Times New Roman"/>
              </a:rPr>
              <a:t>Saltou daquele arco, fincou os pés na sala e foi acomodar-se na velha cadeira de balanço, onde nós, meninos na época, sentávamos no tapete e ficávamos ali compenetrados, ouvindo as suas belas histórias. Tinha dia que um primo aqui outro acolá, não ia embora, com medo dos personagens. Ficavam lá em casa no quarto que eu e meu avô dormíamos.</a:t>
            </a:r>
            <a:endParaRPr lang="pt-BR" sz="4400" dirty="0">
              <a:solidFill>
                <a:schemeClr val="bg1"/>
              </a:solidFill>
              <a:latin typeface="Times New Roman"/>
              <a:ea typeface="Times New Roman"/>
            </a:endParaRPr>
          </a:p>
          <a:p>
            <a:pPr algn="ctr">
              <a:spcAft>
                <a:spcPts val="0"/>
              </a:spcAft>
            </a:pPr>
            <a:r>
              <a:rPr lang="pt-BR" sz="4400" i="1" dirty="0">
                <a:solidFill>
                  <a:schemeClr val="bg1"/>
                </a:solidFill>
                <a:latin typeface="Times New Roman"/>
                <a:ea typeface="Times New Roman"/>
              </a:rPr>
              <a:t> </a:t>
            </a:r>
            <a:endParaRPr lang="pt-BR" sz="4400" dirty="0">
              <a:solidFill>
                <a:schemeClr val="bg1"/>
              </a:solidFill>
              <a:latin typeface="Times New Roman"/>
              <a:ea typeface="Times New Roman"/>
            </a:endParaRPr>
          </a:p>
        </p:txBody>
      </p:sp>
    </p:spTree>
    <p:extLst>
      <p:ext uri="{BB962C8B-B14F-4D97-AF65-F5344CB8AC3E}">
        <p14:creationId xmlns:p14="http://schemas.microsoft.com/office/powerpoint/2010/main" val="3693546627"/>
      </p:ext>
    </p:extLst>
  </p:cSld>
  <p:clrMapOvr>
    <a:masterClrMapping/>
  </p:clrMapOvr>
  <mc:AlternateContent xmlns:mc="http://schemas.openxmlformats.org/markup-compatibility/2006" xmlns:p14="http://schemas.microsoft.com/office/powerpoint/2010/main">
    <mc:Choice Requires="p14">
      <p:transition spd="slow" p14:dur="4000" advClick="0" advTm="34000">
        <p14:doors/>
      </p:transition>
    </mc:Choice>
    <mc:Fallback xmlns="">
      <p:transition spd="slow" advClick="0"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p:cTn id="7"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191344" y="836712"/>
            <a:ext cx="11737304" cy="5632311"/>
          </a:xfrm>
          <a:prstGeom prst="rect">
            <a:avLst/>
          </a:prstGeom>
        </p:spPr>
        <p:txBody>
          <a:bodyPr wrap="square">
            <a:spAutoFit/>
          </a:bodyPr>
          <a:lstStyle/>
          <a:p>
            <a:pPr algn="ctr">
              <a:spcAft>
                <a:spcPts val="0"/>
              </a:spcAft>
            </a:pPr>
            <a:r>
              <a:rPr lang="pt-BR" sz="3600" i="1" dirty="0">
                <a:solidFill>
                  <a:schemeClr val="bg1"/>
                </a:solidFill>
                <a:latin typeface="Times New Roman"/>
                <a:ea typeface="Times New Roman"/>
              </a:rPr>
              <a:t>Com a mente em transe e com a presença de sua figura virtual muito pertinho, lembrei-me do dia que contou uma historia, envolvendo uma lenda do folclore brasileiro, tendo como personagem o famoso Saci-Pererê. Aprumou-se na cadeira e com suaves balanços, apanhou o saquinho de fumo que trazia preso à cintura, tirou uma porção, enrolou em uma palha de milho seca, acendeu o “maldito” que o matou de asma e soltou enormes baforadas que entravam em nossos olhos e cabelos.</a:t>
            </a:r>
            <a:endParaRPr lang="pt-BR" sz="3600" dirty="0">
              <a:solidFill>
                <a:schemeClr val="bg1"/>
              </a:solidFill>
              <a:latin typeface="Times New Roman"/>
              <a:ea typeface="Times New Roman"/>
            </a:endParaRPr>
          </a:p>
          <a:p>
            <a:pPr algn="ctr">
              <a:spcAft>
                <a:spcPts val="0"/>
              </a:spcAft>
            </a:pPr>
            <a:r>
              <a:rPr lang="pt-BR" sz="3600" i="1" dirty="0">
                <a:solidFill>
                  <a:schemeClr val="bg1"/>
                </a:solidFill>
                <a:latin typeface="Times New Roman"/>
                <a:ea typeface="Times New Roman"/>
              </a:rPr>
              <a:t> </a:t>
            </a:r>
            <a:endParaRPr lang="pt-BR" sz="3600" dirty="0">
              <a:solidFill>
                <a:schemeClr val="bg1"/>
              </a:solidFill>
              <a:latin typeface="Times New Roman"/>
              <a:ea typeface="Times New Roman"/>
            </a:endParaRPr>
          </a:p>
        </p:txBody>
      </p:sp>
    </p:spTree>
    <p:extLst>
      <p:ext uri="{BB962C8B-B14F-4D97-AF65-F5344CB8AC3E}">
        <p14:creationId xmlns:p14="http://schemas.microsoft.com/office/powerpoint/2010/main" val="2848181629"/>
      </p:ext>
    </p:extLst>
  </p:cSld>
  <p:clrMapOvr>
    <a:masterClrMapping/>
  </p:clrMapOvr>
  <mc:AlternateContent xmlns:mc="http://schemas.openxmlformats.org/markup-compatibility/2006" xmlns:p14="http://schemas.microsoft.com/office/powerpoint/2010/main">
    <mc:Choice Requires="p14">
      <p:transition spd="slow" p14:dur="4000" advClick="0" advTm="39000">
        <p:split/>
      </p:transition>
    </mc:Choice>
    <mc:Fallback xmlns="">
      <p:transition spd="slow" advClick="0" advTm="3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263352" y="692696"/>
            <a:ext cx="11593288" cy="6001643"/>
          </a:xfrm>
          <a:prstGeom prst="rect">
            <a:avLst/>
          </a:prstGeom>
        </p:spPr>
        <p:txBody>
          <a:bodyPr wrap="square">
            <a:spAutoFit/>
          </a:bodyPr>
          <a:lstStyle/>
          <a:p>
            <a:pPr algn="ctr">
              <a:spcAft>
                <a:spcPts val="0"/>
              </a:spcAft>
            </a:pPr>
            <a:r>
              <a:rPr lang="pt-BR" sz="2400" i="1" dirty="0">
                <a:solidFill>
                  <a:schemeClr val="bg1"/>
                </a:solidFill>
                <a:latin typeface="Times New Roman"/>
                <a:ea typeface="Times New Roman"/>
              </a:rPr>
              <a:t>Começou a narrativa:</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Olha, molecada, eu vou contar, mas não quero ninguém com medo e mijando nas calças.</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Não “nonno” (avô), pode contar que não temos medo, já somos moleques grandes.</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Ele começou a enfeitar bastante, até que no momento o som produzido por outro estalo da lenha na lareira, ensejou a oportunidade de outro alguém sair daquele arco enfumaçado; foi à figura do Saci. Veio pulando com uma só perna e foi sentar no colo do Tonella.</a:t>
            </a:r>
            <a:endParaRPr lang="pt-BR" sz="2400" dirty="0">
              <a:solidFill>
                <a:schemeClr val="bg1"/>
              </a:solidFill>
              <a:latin typeface="Times New Roman"/>
              <a:ea typeface="Times New Roman"/>
            </a:endParaRPr>
          </a:p>
          <a:p>
            <a:pPr algn="ctr">
              <a:spcAft>
                <a:spcPts val="0"/>
              </a:spcAft>
            </a:pPr>
            <a:endParaRPr lang="pt-BR" sz="2400" i="1"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Tonella disse:</a:t>
            </a:r>
            <a:endParaRPr lang="pt-BR" sz="2400" dirty="0">
              <a:solidFill>
                <a:schemeClr val="bg1"/>
              </a:solidFill>
              <a:latin typeface="Times New Roman"/>
              <a:ea typeface="Times New Roman"/>
            </a:endParaRPr>
          </a:p>
          <a:p>
            <a:pPr algn="ctr">
              <a:spcAft>
                <a:spcPts val="0"/>
              </a:spcAft>
            </a:pPr>
            <a:endParaRPr lang="pt-BR" sz="2400" i="1"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Seu moleque do inferno, de onde você saiu?</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“Vosmicê falô di eu, intã vim qui, pra mór docê num fala mintira”.</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Então, Tonella, sabendo que o moleque falava muito palavrão, pediu só para ficar ouvindo.</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Ô Saci! - Falou Tonella - você anda assustando os cavaleiros aqui da comarca, que viajam à noite? </a:t>
            </a:r>
            <a:endParaRPr lang="pt-BR" sz="2400" dirty="0">
              <a:solidFill>
                <a:schemeClr val="bg1"/>
              </a:solidFill>
              <a:latin typeface="Times New Roman"/>
              <a:ea typeface="Times New Roman"/>
            </a:endParaRPr>
          </a:p>
          <a:p>
            <a:pPr algn="ctr">
              <a:spcAft>
                <a:spcPts val="0"/>
              </a:spcAft>
            </a:pPr>
            <a:r>
              <a:rPr lang="pt-BR" sz="2400" i="1" dirty="0">
                <a:solidFill>
                  <a:schemeClr val="bg1"/>
                </a:solidFill>
                <a:latin typeface="Times New Roman"/>
                <a:ea typeface="Times New Roman"/>
              </a:rPr>
              <a:t> </a:t>
            </a:r>
            <a:endParaRPr lang="pt-BR" sz="2400" dirty="0">
              <a:solidFill>
                <a:schemeClr val="bg1"/>
              </a:solidFill>
              <a:latin typeface="Times New Roman"/>
              <a:ea typeface="Times New Roman"/>
            </a:endParaRPr>
          </a:p>
        </p:txBody>
      </p:sp>
    </p:spTree>
    <p:extLst>
      <p:ext uri="{BB962C8B-B14F-4D97-AF65-F5344CB8AC3E}">
        <p14:creationId xmlns:p14="http://schemas.microsoft.com/office/powerpoint/2010/main" val="3243843884"/>
      </p:ext>
    </p:extLst>
  </p:cSld>
  <p:clrMapOvr>
    <a:masterClrMapping/>
  </p:clrMapOvr>
  <mc:AlternateContent xmlns:mc="http://schemas.openxmlformats.org/markup-compatibility/2006" xmlns:p14="http://schemas.microsoft.com/office/powerpoint/2010/main">
    <mc:Choice Requires="p14">
      <p:transition spd="slow" p14:dur="4000" advClick="0" advTm="41000">
        <p:blinds dir="vert"/>
      </p:transition>
    </mc:Choice>
    <mc:Fallback xmlns="">
      <p:transition spd="slow" advClick="0" advTm="4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arn(outHorizontal)">
                                      <p:cBhvr>
                                        <p:cTn id="7" dur="500"/>
                                        <p:tgtEl>
                                          <p:spTgt spid="4">
                                            <p:txEl>
                                              <p:pRg st="1" end="1"/>
                                            </p:txEl>
                                          </p:spTgt>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Effect transition="in" filter="barn(outHorizontal)">
                                      <p:cBhvr>
                                        <p:cTn id="11" dur="500"/>
                                        <p:tgtEl>
                                          <p:spTgt spid="4">
                                            <p:txEl>
                                              <p:pRg st="2" end="2"/>
                                            </p:txEl>
                                          </p:spTgt>
                                        </p:tgtEl>
                                      </p:cBhvr>
                                    </p:animEffect>
                                  </p:childTnLst>
                                </p:cTn>
                              </p:par>
                            </p:childTnLst>
                          </p:cTn>
                        </p:par>
                        <p:par>
                          <p:cTn id="12" fill="hold">
                            <p:stCondLst>
                              <p:cond delay="1000"/>
                            </p:stCondLst>
                            <p:childTnLst>
                              <p:par>
                                <p:cTn id="13" presetID="16" presetClass="entr" presetSubtype="42" fill="hold" nodeType="after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Effect transition="in" filter="barn(outHorizontal)">
                                      <p:cBhvr>
                                        <p:cTn id="15" dur="500"/>
                                        <p:tgtEl>
                                          <p:spTgt spid="4">
                                            <p:txEl>
                                              <p:pRg st="3" end="3"/>
                                            </p:txEl>
                                          </p:spTgt>
                                        </p:tgtEl>
                                      </p:cBhvr>
                                    </p:animEffect>
                                  </p:childTnLst>
                                </p:cTn>
                              </p:par>
                            </p:childTnLst>
                          </p:cTn>
                        </p:par>
                        <p:par>
                          <p:cTn id="16" fill="hold">
                            <p:stCondLst>
                              <p:cond delay="1500"/>
                            </p:stCondLst>
                            <p:childTnLst>
                              <p:par>
                                <p:cTn id="17" presetID="16" presetClass="entr" presetSubtype="42" fill="hold" nodeType="after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barn(outHorizontal)">
                                      <p:cBhvr>
                                        <p:cTn id="19" dur="500"/>
                                        <p:tgtEl>
                                          <p:spTgt spid="4">
                                            <p:txEl>
                                              <p:pRg st="4" end="4"/>
                                            </p:txEl>
                                          </p:spTgt>
                                        </p:tgtEl>
                                      </p:cBhvr>
                                    </p:animEffect>
                                  </p:childTnLst>
                                </p:cTn>
                              </p:par>
                            </p:childTnLst>
                          </p:cTn>
                        </p:par>
                        <p:par>
                          <p:cTn id="20" fill="hold">
                            <p:stCondLst>
                              <p:cond delay="2000"/>
                            </p:stCondLst>
                            <p:childTnLst>
                              <p:par>
                                <p:cTn id="21" presetID="16" presetClass="entr" presetSubtype="42" fill="hold" nodeType="after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Effect transition="in" filter="barn(outHorizontal)">
                                      <p:cBhvr>
                                        <p:cTn id="23" dur="500"/>
                                        <p:tgtEl>
                                          <p:spTgt spid="4">
                                            <p:txEl>
                                              <p:pRg st="6" end="6"/>
                                            </p:txEl>
                                          </p:spTgt>
                                        </p:tgtEl>
                                      </p:cBhvr>
                                    </p:animEffect>
                                  </p:childTnLst>
                                </p:cTn>
                              </p:par>
                            </p:childTnLst>
                          </p:cTn>
                        </p:par>
                        <p:par>
                          <p:cTn id="24" fill="hold">
                            <p:stCondLst>
                              <p:cond delay="2500"/>
                            </p:stCondLst>
                            <p:childTnLst>
                              <p:par>
                                <p:cTn id="25" presetID="16" presetClass="entr" presetSubtype="42" fill="hold" nodeType="after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barn(outHorizontal)">
                                      <p:cBhvr>
                                        <p:cTn id="27" dur="500"/>
                                        <p:tgtEl>
                                          <p:spTgt spid="4">
                                            <p:txEl>
                                              <p:pRg st="8" end="8"/>
                                            </p:txEl>
                                          </p:spTgt>
                                        </p:tgtEl>
                                      </p:cBhvr>
                                    </p:animEffect>
                                  </p:childTnLst>
                                </p:cTn>
                              </p:par>
                            </p:childTnLst>
                          </p:cTn>
                        </p:par>
                        <p:par>
                          <p:cTn id="28" fill="hold">
                            <p:stCondLst>
                              <p:cond delay="3000"/>
                            </p:stCondLst>
                            <p:childTnLst>
                              <p:par>
                                <p:cTn id="29" presetID="16" presetClass="entr" presetSubtype="42" fill="hold" nodeType="afterEffect">
                                  <p:stCondLst>
                                    <p:cond delay="0"/>
                                  </p:stCondLst>
                                  <p:childTnLst>
                                    <p:set>
                                      <p:cBhvr>
                                        <p:cTn id="30" dur="1" fill="hold">
                                          <p:stCondLst>
                                            <p:cond delay="0"/>
                                          </p:stCondLst>
                                        </p:cTn>
                                        <p:tgtEl>
                                          <p:spTgt spid="4">
                                            <p:txEl>
                                              <p:pRg st="9" end="9"/>
                                            </p:txEl>
                                          </p:spTgt>
                                        </p:tgtEl>
                                        <p:attrNameLst>
                                          <p:attrName>style.visibility</p:attrName>
                                        </p:attrNameLst>
                                      </p:cBhvr>
                                      <p:to>
                                        <p:strVal val="visible"/>
                                      </p:to>
                                    </p:set>
                                    <p:animEffect transition="in" filter="barn(outHorizontal)">
                                      <p:cBhvr>
                                        <p:cTn id="31" dur="500"/>
                                        <p:tgtEl>
                                          <p:spTgt spid="4">
                                            <p:txEl>
                                              <p:pRg st="9" end="9"/>
                                            </p:txEl>
                                          </p:spTgt>
                                        </p:tgtEl>
                                      </p:cBhvr>
                                    </p:animEffect>
                                  </p:childTnLst>
                                </p:cTn>
                              </p:par>
                            </p:childTnLst>
                          </p:cTn>
                        </p:par>
                        <p:par>
                          <p:cTn id="32" fill="hold">
                            <p:stCondLst>
                              <p:cond delay="3500"/>
                            </p:stCondLst>
                            <p:childTnLst>
                              <p:par>
                                <p:cTn id="33" presetID="16" presetClass="entr" presetSubtype="42" fill="hold" nodeType="afterEffect">
                                  <p:stCondLst>
                                    <p:cond delay="0"/>
                                  </p:stCondLst>
                                  <p:childTnLst>
                                    <p:set>
                                      <p:cBhvr>
                                        <p:cTn id="34" dur="1" fill="hold">
                                          <p:stCondLst>
                                            <p:cond delay="0"/>
                                          </p:stCondLst>
                                        </p:cTn>
                                        <p:tgtEl>
                                          <p:spTgt spid="4">
                                            <p:txEl>
                                              <p:pRg st="10" end="10"/>
                                            </p:txEl>
                                          </p:spTgt>
                                        </p:tgtEl>
                                        <p:attrNameLst>
                                          <p:attrName>style.visibility</p:attrName>
                                        </p:attrNameLst>
                                      </p:cBhvr>
                                      <p:to>
                                        <p:strVal val="visible"/>
                                      </p:to>
                                    </p:set>
                                    <p:animEffect transition="in" filter="barn(outHorizontal)">
                                      <p:cBhvr>
                                        <p:cTn id="35" dur="500"/>
                                        <p:tgtEl>
                                          <p:spTgt spid="4">
                                            <p:txEl>
                                              <p:pRg st="10" end="10"/>
                                            </p:txEl>
                                          </p:spTgt>
                                        </p:tgtEl>
                                      </p:cBhvr>
                                    </p:animEffect>
                                  </p:childTnLst>
                                </p:cTn>
                              </p:par>
                            </p:childTnLst>
                          </p:cTn>
                        </p:par>
                        <p:par>
                          <p:cTn id="36" fill="hold">
                            <p:stCondLst>
                              <p:cond delay="4000"/>
                            </p:stCondLst>
                            <p:childTnLst>
                              <p:par>
                                <p:cTn id="37" presetID="16" presetClass="entr" presetSubtype="42" fill="hold" nodeType="afterEffect">
                                  <p:stCondLst>
                                    <p:cond delay="0"/>
                                  </p:stCondLst>
                                  <p:childTnLst>
                                    <p:set>
                                      <p:cBhvr>
                                        <p:cTn id="38" dur="1" fill="hold">
                                          <p:stCondLst>
                                            <p:cond delay="0"/>
                                          </p:stCondLst>
                                        </p:cTn>
                                        <p:tgtEl>
                                          <p:spTgt spid="4">
                                            <p:txEl>
                                              <p:pRg st="11" end="11"/>
                                            </p:txEl>
                                          </p:spTgt>
                                        </p:tgtEl>
                                        <p:attrNameLst>
                                          <p:attrName>style.visibility</p:attrName>
                                        </p:attrNameLst>
                                      </p:cBhvr>
                                      <p:to>
                                        <p:strVal val="visible"/>
                                      </p:to>
                                    </p:set>
                                    <p:animEffect transition="in" filter="barn(outHorizontal)">
                                      <p:cBhvr>
                                        <p:cTn id="39" dur="500"/>
                                        <p:tgtEl>
                                          <p:spTgt spid="4">
                                            <p:txEl>
                                              <p:pRg st="11" end="11"/>
                                            </p:txEl>
                                          </p:spTgt>
                                        </p:tgtEl>
                                      </p:cBhvr>
                                    </p:animEffect>
                                  </p:childTnLst>
                                </p:cTn>
                              </p:par>
                            </p:childTnLst>
                          </p:cTn>
                        </p:par>
                        <p:par>
                          <p:cTn id="40" fill="hold">
                            <p:stCondLst>
                              <p:cond delay="4500"/>
                            </p:stCondLst>
                            <p:childTnLst>
                              <p:par>
                                <p:cTn id="41" presetID="16" presetClass="entr" presetSubtype="42" fill="hold" nodeType="afterEffect">
                                  <p:stCondLst>
                                    <p:cond delay="0"/>
                                  </p:stCondLst>
                                  <p:childTnLst>
                                    <p:set>
                                      <p:cBhvr>
                                        <p:cTn id="42" dur="1" fill="hold">
                                          <p:stCondLst>
                                            <p:cond delay="0"/>
                                          </p:stCondLst>
                                        </p:cTn>
                                        <p:tgtEl>
                                          <p:spTgt spid="4">
                                            <p:txEl>
                                              <p:pRg st="12" end="12"/>
                                            </p:txEl>
                                          </p:spTgt>
                                        </p:tgtEl>
                                        <p:attrNameLst>
                                          <p:attrName>style.visibility</p:attrName>
                                        </p:attrNameLst>
                                      </p:cBhvr>
                                      <p:to>
                                        <p:strVal val="visible"/>
                                      </p:to>
                                    </p:set>
                                    <p:animEffect transition="in" filter="barn(outHorizontal)">
                                      <p:cBhvr>
                                        <p:cTn id="43" dur="500"/>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263352" y="188640"/>
            <a:ext cx="11737304" cy="6555641"/>
          </a:xfrm>
          <a:prstGeom prst="rect">
            <a:avLst/>
          </a:prstGeom>
        </p:spPr>
        <p:txBody>
          <a:bodyPr wrap="square">
            <a:spAutoFit/>
          </a:bodyPr>
          <a:lstStyle/>
          <a:p>
            <a:pPr algn="ctr">
              <a:spcAft>
                <a:spcPts val="0"/>
              </a:spcAft>
            </a:pPr>
            <a:r>
              <a:rPr lang="pt-BR" sz="2800" i="1" dirty="0">
                <a:solidFill>
                  <a:schemeClr val="bg1"/>
                </a:solidFill>
                <a:latin typeface="Times New Roman"/>
                <a:ea typeface="Times New Roman"/>
              </a:rPr>
              <a:t>- “Quá nada, véio lazarento, gosto mermo é de ficá oiando eles perdê o rumo, pra eu sortá mia gargaiada”. Agora mi dá um fumo aqui pru mio cachimbo, pra sortá fumaça iguá o sinhô”.</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Não, já tem muita fumaça aqui, me dê aqui o seu cachimbo. Se quiser pode abrandar o fogo da lareira.</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“U qui é isso, um fazedô di churrasco?” E, olhando para o fogo, soltou uma cusparada, meio de longe, igual àquelas cagadas de pato.</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Tonella, já meio sem paciência, deu um puxão de orelha no neguinho, tirou seu capuz vermelho, amarrou suas mãos e mandou ficar no canto da sala, olhando o fogo. </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Então, meus meninos, disse Tonella, eu vou contar mais coisas desse moleque...</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a:t>
            </a:r>
            <a:endParaRPr lang="pt-BR" sz="2800" dirty="0">
              <a:solidFill>
                <a:schemeClr val="bg1"/>
              </a:solidFill>
              <a:latin typeface="Times New Roman"/>
              <a:ea typeface="Times New Roman"/>
            </a:endParaRPr>
          </a:p>
        </p:txBody>
      </p:sp>
    </p:spTree>
    <p:extLst>
      <p:ext uri="{BB962C8B-B14F-4D97-AF65-F5344CB8AC3E}">
        <p14:creationId xmlns:p14="http://schemas.microsoft.com/office/powerpoint/2010/main" val="2965577159"/>
      </p:ext>
    </p:extLst>
  </p:cSld>
  <p:clrMapOvr>
    <a:masterClrMapping/>
  </p:clrMapOvr>
  <mc:AlternateContent xmlns:mc="http://schemas.openxmlformats.org/markup-compatibility/2006" xmlns:p14="http://schemas.microsoft.com/office/powerpoint/2010/main">
    <mc:Choice Requires="p14">
      <p:transition spd="slow" p14:dur="4000" advClick="0" advTm="43000">
        <p14:prism dir="r" isContent="1" isInverted="1"/>
      </p:transition>
    </mc:Choice>
    <mc:Fallback xmlns="">
      <p:transition spd="slow" advClick="0"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plus(in)">
                                      <p:cBhvr>
                                        <p:cTn id="7" dur="2000"/>
                                        <p:tgtEl>
                                          <p:spTgt spid="4">
                                            <p:txEl>
                                              <p:pRg st="0" end="0"/>
                                            </p:txEl>
                                          </p:spTgt>
                                        </p:tgtEl>
                                      </p:cBhvr>
                                    </p:animEffect>
                                  </p:childTnLst>
                                </p:cTn>
                              </p:par>
                            </p:childTnLst>
                          </p:cTn>
                        </p:par>
                        <p:par>
                          <p:cTn id="8" fill="hold">
                            <p:stCondLst>
                              <p:cond delay="2000"/>
                            </p:stCondLst>
                            <p:childTnLst>
                              <p:par>
                                <p:cTn id="9" presetID="13" presetClass="entr" presetSubtype="16"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plus(in)">
                                      <p:cBhvr>
                                        <p:cTn id="11" dur="2000"/>
                                        <p:tgtEl>
                                          <p:spTgt spid="4">
                                            <p:txEl>
                                              <p:pRg st="1" end="1"/>
                                            </p:txEl>
                                          </p:spTgt>
                                        </p:tgtEl>
                                      </p:cBhvr>
                                    </p:animEffect>
                                  </p:childTnLst>
                                </p:cTn>
                              </p:par>
                            </p:childTnLst>
                          </p:cTn>
                        </p:par>
                        <p:par>
                          <p:cTn id="12" fill="hold">
                            <p:stCondLst>
                              <p:cond delay="4000"/>
                            </p:stCondLst>
                            <p:childTnLst>
                              <p:par>
                                <p:cTn id="13" presetID="13" presetClass="entr" presetSubtype="16"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plus(in)">
                                      <p:cBhvr>
                                        <p:cTn id="15" dur="2000"/>
                                        <p:tgtEl>
                                          <p:spTgt spid="4">
                                            <p:txEl>
                                              <p:pRg st="2" end="2"/>
                                            </p:txEl>
                                          </p:spTgt>
                                        </p:tgtEl>
                                      </p:cBhvr>
                                    </p:animEffect>
                                  </p:childTnLst>
                                </p:cTn>
                              </p:par>
                            </p:childTnLst>
                          </p:cTn>
                        </p:par>
                        <p:par>
                          <p:cTn id="16" fill="hold">
                            <p:stCondLst>
                              <p:cond delay="6000"/>
                            </p:stCondLst>
                            <p:childTnLst>
                              <p:par>
                                <p:cTn id="17" presetID="13" presetClass="entr" presetSubtype="16"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plus(in)">
                                      <p:cBhvr>
                                        <p:cTn id="19" dur="2000"/>
                                        <p:tgtEl>
                                          <p:spTgt spid="4">
                                            <p:txEl>
                                              <p:pRg st="3" end="3"/>
                                            </p:txEl>
                                          </p:spTgt>
                                        </p:tgtEl>
                                      </p:cBhvr>
                                    </p:animEffect>
                                  </p:childTnLst>
                                </p:cTn>
                              </p:par>
                            </p:childTnLst>
                          </p:cTn>
                        </p:par>
                        <p:par>
                          <p:cTn id="20" fill="hold">
                            <p:stCondLst>
                              <p:cond delay="8000"/>
                            </p:stCondLst>
                            <p:childTnLst>
                              <p:par>
                                <p:cTn id="21" presetID="13" presetClass="entr" presetSubtype="16"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plus(in)">
                                      <p:cBhvr>
                                        <p:cTn id="23" dur="2000"/>
                                        <p:tgtEl>
                                          <p:spTgt spid="4">
                                            <p:txEl>
                                              <p:pRg st="4" end="4"/>
                                            </p:txEl>
                                          </p:spTgt>
                                        </p:tgtEl>
                                      </p:cBhvr>
                                    </p:animEffect>
                                  </p:childTnLst>
                                </p:cTn>
                              </p:par>
                            </p:childTnLst>
                          </p:cTn>
                        </p:par>
                        <p:par>
                          <p:cTn id="24" fill="hold">
                            <p:stCondLst>
                              <p:cond delay="10000"/>
                            </p:stCondLst>
                            <p:childTnLst>
                              <p:par>
                                <p:cTn id="25" presetID="13" presetClass="entr" presetSubtype="16"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plus(in)">
                                      <p:cBhvr>
                                        <p:cTn id="27" dur="2000"/>
                                        <p:tgtEl>
                                          <p:spTgt spid="4">
                                            <p:txEl>
                                              <p:pRg st="5" end="5"/>
                                            </p:txEl>
                                          </p:spTgt>
                                        </p:tgtEl>
                                      </p:cBhvr>
                                    </p:animEffect>
                                  </p:childTnLst>
                                </p:cTn>
                              </p:par>
                            </p:childTnLst>
                          </p:cTn>
                        </p:par>
                        <p:par>
                          <p:cTn id="28" fill="hold">
                            <p:stCondLst>
                              <p:cond delay="12000"/>
                            </p:stCondLst>
                            <p:childTnLst>
                              <p:par>
                                <p:cTn id="29" presetID="13" presetClass="entr" presetSubtype="16"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plus(in)">
                                      <p:cBhvr>
                                        <p:cTn id="31" dur="2000"/>
                                        <p:tgtEl>
                                          <p:spTgt spid="4">
                                            <p:txEl>
                                              <p:pRg st="6" end="6"/>
                                            </p:txEl>
                                          </p:spTgt>
                                        </p:tgtEl>
                                      </p:cBhvr>
                                    </p:animEffect>
                                  </p:childTnLst>
                                </p:cTn>
                              </p:par>
                            </p:childTnLst>
                          </p:cTn>
                        </p:par>
                        <p:par>
                          <p:cTn id="32" fill="hold">
                            <p:stCondLst>
                              <p:cond delay="14000"/>
                            </p:stCondLst>
                            <p:childTnLst>
                              <p:par>
                                <p:cTn id="33" presetID="13" presetClass="entr" presetSubtype="16"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plus(in)">
                                      <p:cBhvr>
                                        <p:cTn id="35" dur="20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263352" y="332656"/>
            <a:ext cx="11593288" cy="6124754"/>
          </a:xfrm>
          <a:prstGeom prst="rect">
            <a:avLst/>
          </a:prstGeom>
        </p:spPr>
        <p:txBody>
          <a:bodyPr wrap="square">
            <a:spAutoFit/>
          </a:bodyPr>
          <a:lstStyle/>
          <a:p>
            <a:pPr algn="ctr">
              <a:spcAft>
                <a:spcPts val="0"/>
              </a:spcAft>
            </a:pPr>
            <a:r>
              <a:rPr lang="pt-BR" sz="2800" i="1" dirty="0">
                <a:solidFill>
                  <a:schemeClr val="bg1"/>
                </a:solidFill>
                <a:latin typeface="Times New Roman"/>
                <a:ea typeface="Times New Roman"/>
              </a:rPr>
              <a:t> </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Ele adora fazer travessuras, como esconder brinquedos, soltar animais nos currais, derramar sal nas cozinhas, fazer tranças nas crinas dos cavalos. Não atravessa córregos e nem riachos. Tem poderes mágicos como o de aparecer e desaparecer onde quiser. </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-Transforma-se também numa ave chamada “matita perê”, ou “sem-fim”, como é conhecida no Nordeste, cujo canto melancólico ecoa em todas as direções, não permitindo a localização. Se estiver ainda dentro de um redemoinho, num rosário de mato bento ou uma peneira, pode ser capturado e, caso consiga pegar sua carapuça, pode realizar um desejo. Se alguém for perseguido por ele, deve jogar em seu caminho, cordas ou barbantes com nós, para que ele os desate, dando tempo da pessoa fugir.</a:t>
            </a:r>
            <a:endParaRPr lang="pt-BR" sz="2800" dirty="0">
              <a:solidFill>
                <a:schemeClr val="bg1"/>
              </a:solidFill>
              <a:latin typeface="Times New Roman"/>
              <a:ea typeface="Times New Roman"/>
            </a:endParaRPr>
          </a:p>
          <a:p>
            <a:pPr algn="ctr">
              <a:spcAft>
                <a:spcPts val="0"/>
              </a:spcAft>
            </a:pPr>
            <a:r>
              <a:rPr lang="pt-BR" sz="2800" i="1" dirty="0">
                <a:solidFill>
                  <a:schemeClr val="bg1"/>
                </a:solidFill>
                <a:latin typeface="Times New Roman"/>
                <a:ea typeface="Times New Roman"/>
              </a:rPr>
              <a:t> </a:t>
            </a:r>
            <a:endParaRPr lang="pt-BR" sz="2800" dirty="0">
              <a:solidFill>
                <a:schemeClr val="bg1"/>
              </a:solidFill>
              <a:latin typeface="Times New Roman"/>
              <a:ea typeface="Times New Roman"/>
            </a:endParaRPr>
          </a:p>
        </p:txBody>
      </p:sp>
    </p:spTree>
    <p:extLst>
      <p:ext uri="{BB962C8B-B14F-4D97-AF65-F5344CB8AC3E}">
        <p14:creationId xmlns:p14="http://schemas.microsoft.com/office/powerpoint/2010/main" val="2683033662"/>
      </p:ext>
    </p:extLst>
  </p:cSld>
  <p:clrMapOvr>
    <a:masterClrMapping/>
  </p:clrMapOvr>
  <mc:AlternateContent xmlns:mc="http://schemas.openxmlformats.org/markup-compatibility/2006" xmlns:p14="http://schemas.microsoft.com/office/powerpoint/2010/main">
    <mc:Choice Requires="p14">
      <p:transition spd="slow" p14:dur="4000" advClick="0" advTm="44000">
        <p:dissolve/>
      </p:transition>
    </mc:Choice>
    <mc:Fallback xmlns="">
      <p:transition spd="slow" advClick="0" advTm="44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par>
                          <p:cTn id="8" fill="hold">
                            <p:stCondLst>
                              <p:cond delay="500"/>
                            </p:stCondLst>
                            <p:childTnLst>
                              <p:par>
                                <p:cTn id="9" presetID="13" presetClass="entr" presetSubtype="16" fill="hold" nodeType="after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animEffect transition="in" filter="plus(in)">
                                      <p:cBhvr>
                                        <p:cTn id="11" dur="2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263352" y="548681"/>
            <a:ext cx="11665296" cy="6001643"/>
          </a:xfrm>
          <a:prstGeom prst="rect">
            <a:avLst/>
          </a:prstGeom>
        </p:spPr>
        <p:txBody>
          <a:bodyPr wrap="square">
            <a:spAutoFit/>
          </a:bodyPr>
          <a:lstStyle/>
          <a:p>
            <a:pPr algn="ctr"/>
            <a:r>
              <a:rPr lang="pt-BR" sz="4800" i="1" dirty="0">
                <a:solidFill>
                  <a:schemeClr val="bg1"/>
                </a:solidFill>
                <a:ea typeface="Times New Roman"/>
              </a:rPr>
              <a:t>- E para terminar, digo que essa lenda é do século Dezoito, e durante a escravidão, as amas-secas e os caboclos assustavam as crianças com as travessuras desse moleque. Seu nome é de origem Tupi-Guarani. É considerado um brincalhão, enquanto que em outros lugares é visto como uma pessoa má.</a:t>
            </a:r>
            <a:endParaRPr lang="pt-BR" sz="4800" dirty="0">
              <a:solidFill>
                <a:schemeClr val="bg1"/>
              </a:solidFill>
            </a:endParaRPr>
          </a:p>
        </p:txBody>
      </p:sp>
    </p:spTree>
    <p:extLst>
      <p:ext uri="{BB962C8B-B14F-4D97-AF65-F5344CB8AC3E}">
        <p14:creationId xmlns:p14="http://schemas.microsoft.com/office/powerpoint/2010/main" val="4290202373"/>
      </p:ext>
    </p:extLst>
  </p:cSld>
  <p:clrMapOvr>
    <a:masterClrMapping/>
  </p:clrMapOvr>
  <mc:AlternateContent xmlns:mc="http://schemas.openxmlformats.org/markup-compatibility/2006" xmlns:p14="http://schemas.microsoft.com/office/powerpoint/2010/main">
    <mc:Choice Requires="p14">
      <p:transition spd="slow" p14:dur="4000" advClick="0" advTm="30000">
        <p:wedge/>
      </p:transition>
    </mc:Choice>
    <mc:Fallback xmlns="">
      <p:transition spd="slow" advClick="0" advTm="3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310680" y="404664"/>
            <a:ext cx="11881320" cy="6186309"/>
          </a:xfrm>
          <a:prstGeom prst="rect">
            <a:avLst/>
          </a:prstGeom>
        </p:spPr>
        <p:txBody>
          <a:bodyPr wrap="square">
            <a:spAutoFit/>
          </a:bodyPr>
          <a:lstStyle/>
          <a:p>
            <a:pPr algn="ctr">
              <a:spcAft>
                <a:spcPts val="0"/>
              </a:spcAft>
            </a:pPr>
            <a:r>
              <a:rPr lang="pt-BR" sz="4400" i="1" dirty="0">
                <a:solidFill>
                  <a:schemeClr val="bg1"/>
                </a:solidFill>
                <a:latin typeface="Times New Roman"/>
                <a:ea typeface="Times New Roman"/>
              </a:rPr>
              <a:t>Com o final do relato do velho Tonella, olhei para aquele arco que ainda estava envolto por uma fumaça e enxerguei o meu pai Vico, chamar de lá dentro o meu avô, que o pegou pelo braço e foram embora pelo túnel do tempo. O Saci correu e passou na frente dos dois para pegar o cachimbo que tinha ficado no bolso do Tonella, e sumiu de repente.</a:t>
            </a:r>
            <a:endParaRPr lang="pt-BR" sz="4400" dirty="0">
              <a:solidFill>
                <a:schemeClr val="bg1"/>
              </a:solidFill>
              <a:latin typeface="Times New Roman"/>
              <a:ea typeface="Times New Roman"/>
            </a:endParaRPr>
          </a:p>
          <a:p>
            <a:pPr algn="ctr">
              <a:spcAft>
                <a:spcPts val="0"/>
              </a:spcAft>
            </a:pPr>
            <a:r>
              <a:rPr lang="pt-BR" sz="4400" i="1" dirty="0">
                <a:solidFill>
                  <a:schemeClr val="bg1"/>
                </a:solidFill>
                <a:latin typeface="Times New Roman"/>
                <a:ea typeface="Times New Roman"/>
              </a:rPr>
              <a:t> </a:t>
            </a:r>
            <a:endParaRPr lang="pt-BR" sz="4400" dirty="0">
              <a:solidFill>
                <a:schemeClr val="bg1"/>
              </a:solidFill>
              <a:latin typeface="Times New Roman"/>
              <a:ea typeface="Times New Roman"/>
            </a:endParaRPr>
          </a:p>
        </p:txBody>
      </p:sp>
    </p:spTree>
    <p:extLst>
      <p:ext uri="{BB962C8B-B14F-4D97-AF65-F5344CB8AC3E}">
        <p14:creationId xmlns:p14="http://schemas.microsoft.com/office/powerpoint/2010/main" val="1888310483"/>
      </p:ext>
    </p:extLst>
  </p:cSld>
  <p:clrMapOvr>
    <a:masterClrMapping/>
  </p:clrMapOvr>
  <mc:AlternateContent xmlns:mc="http://schemas.openxmlformats.org/markup-compatibility/2006" xmlns:p14="http://schemas.microsoft.com/office/powerpoint/2010/main">
    <mc:Choice Requires="p14">
      <p:transition spd="slow" p14:dur="4000" advClick="0" advTm="30000">
        <p14:switch dir="l"/>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263352" y="126881"/>
            <a:ext cx="11809312" cy="6740307"/>
          </a:xfrm>
          <a:prstGeom prst="rect">
            <a:avLst/>
          </a:prstGeom>
        </p:spPr>
        <p:txBody>
          <a:bodyPr wrap="square">
            <a:spAutoFit/>
          </a:bodyPr>
          <a:lstStyle/>
          <a:p>
            <a:pPr algn="ctr">
              <a:spcAft>
                <a:spcPts val="0"/>
              </a:spcAft>
            </a:pPr>
            <a:r>
              <a:rPr lang="pt-BR" sz="5400" i="1" dirty="0">
                <a:solidFill>
                  <a:schemeClr val="bg1"/>
                </a:solidFill>
                <a:latin typeface="Times New Roman"/>
                <a:ea typeface="Times New Roman"/>
              </a:rPr>
              <a:t>Nesse momento, escutei a campainha tocar, notei pela janela que meu filho Alexandre, a nora Edilaine e o netinho Augusto, mais minha filha Erika e o marido Guará e o meu primeiro neto, o Lucas, vieram tomar o café matinal com os avós do costumeiro domingo.</a:t>
            </a:r>
            <a:endParaRPr lang="pt-BR" sz="5400" dirty="0">
              <a:solidFill>
                <a:schemeClr val="bg1"/>
              </a:solidFill>
              <a:latin typeface="Times New Roman"/>
              <a:ea typeface="Times New Roman"/>
            </a:endParaRPr>
          </a:p>
          <a:p>
            <a:pPr algn="ctr">
              <a:spcAft>
                <a:spcPts val="0"/>
              </a:spcAft>
            </a:pPr>
            <a:r>
              <a:rPr lang="pt-BR" sz="5400" i="1" dirty="0">
                <a:solidFill>
                  <a:schemeClr val="bg1"/>
                </a:solidFill>
                <a:latin typeface="Times New Roman"/>
                <a:ea typeface="Times New Roman"/>
              </a:rPr>
              <a:t> </a:t>
            </a:r>
            <a:endParaRPr lang="pt-BR" sz="5400" dirty="0">
              <a:solidFill>
                <a:schemeClr val="bg1"/>
              </a:solidFill>
              <a:latin typeface="Times New Roman"/>
              <a:ea typeface="Times New Roman"/>
            </a:endParaRPr>
          </a:p>
        </p:txBody>
      </p:sp>
    </p:spTree>
    <p:extLst>
      <p:ext uri="{BB962C8B-B14F-4D97-AF65-F5344CB8AC3E}">
        <p14:creationId xmlns:p14="http://schemas.microsoft.com/office/powerpoint/2010/main" val="3771446375"/>
      </p:ext>
    </p:extLst>
  </p:cSld>
  <p:clrMapOvr>
    <a:masterClrMapping/>
  </p:clrMapOvr>
  <mc:AlternateContent xmlns:mc="http://schemas.openxmlformats.org/markup-compatibility/2006" xmlns:p14="http://schemas.microsoft.com/office/powerpoint/2010/main">
    <mc:Choice Requires="p14">
      <p:transition spd="slow" p14:dur="4000" advClick="0" advTm="30000">
        <p:split/>
      </p:transition>
    </mc:Choice>
    <mc:Fallback xmlns="">
      <p:transition spd="slow" advClick="0" advTm="3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vertical)">
                                      <p:cBhvr>
                                        <p:cTn id="7" dur="500"/>
                                        <p:tgtEl>
                                          <p:spTgt spid="4">
                                            <p:txEl>
                                              <p:pRg st="0" end="0"/>
                                            </p:txEl>
                                          </p:spTgt>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randombar(vertical)">
                                      <p:cBhvr>
                                        <p:cTn id="11"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000" b="-1000"/>
          </a:stretch>
        </a:blipFill>
        <a:effectLst/>
      </p:bgPr>
    </p:bg>
    <p:spTree>
      <p:nvGrpSpPr>
        <p:cNvPr id="1" name=""/>
        <p:cNvGrpSpPr/>
        <p:nvPr/>
      </p:nvGrpSpPr>
      <p:grpSpPr>
        <a:xfrm>
          <a:off x="0" y="0"/>
          <a:ext cx="0" cy="0"/>
          <a:chOff x="0" y="0"/>
          <a:chExt cx="0" cy="0"/>
        </a:xfrm>
      </p:grpSpPr>
      <p:sp>
        <p:nvSpPr>
          <p:cNvPr id="4" name="Retângulo 3"/>
          <p:cNvSpPr/>
          <p:nvPr/>
        </p:nvSpPr>
        <p:spPr>
          <a:xfrm>
            <a:off x="335360" y="764704"/>
            <a:ext cx="11665296" cy="5632311"/>
          </a:xfrm>
          <a:prstGeom prst="rect">
            <a:avLst/>
          </a:prstGeom>
        </p:spPr>
        <p:txBody>
          <a:bodyPr wrap="square">
            <a:spAutoFit/>
          </a:bodyPr>
          <a:lstStyle/>
          <a:p>
            <a:pPr algn="ctr">
              <a:spcAft>
                <a:spcPts val="0"/>
              </a:spcAft>
            </a:pPr>
            <a:r>
              <a:rPr lang="pt-BR" sz="4000" i="1" dirty="0">
                <a:solidFill>
                  <a:schemeClr val="bg1"/>
                </a:solidFill>
                <a:latin typeface="Times New Roman"/>
                <a:ea typeface="Times New Roman"/>
              </a:rPr>
              <a:t>Antes que se assentassem no tapete, olhei para o canto da sala e percebi que a cadeira onde o Tonella estava, agonizava em um vaivém. Tomei o assento rapidamente e comecei a narrar uma história, esperando que ainda eu possa viver mais um tempo para continuar balançando a velha cadeira e que não tenha que vir do passado para falar das coisas presentes que ainda posso contar.</a:t>
            </a:r>
            <a:endParaRPr lang="pt-BR" sz="4000" dirty="0">
              <a:solidFill>
                <a:schemeClr val="bg1"/>
              </a:solidFill>
              <a:latin typeface="Times New Roman"/>
              <a:ea typeface="Times New Roman"/>
            </a:endParaRPr>
          </a:p>
          <a:p>
            <a:pPr algn="ctr">
              <a:spcAft>
                <a:spcPts val="0"/>
              </a:spcAft>
            </a:pPr>
            <a:r>
              <a:rPr lang="pt-BR" sz="4000" i="1" dirty="0">
                <a:solidFill>
                  <a:schemeClr val="bg1"/>
                </a:solidFill>
                <a:latin typeface="Times New Roman"/>
                <a:ea typeface="Times New Roman"/>
              </a:rPr>
              <a:t> </a:t>
            </a:r>
            <a:endParaRPr lang="pt-BR" sz="4000" dirty="0">
              <a:solidFill>
                <a:schemeClr val="bg1"/>
              </a:solidFill>
              <a:latin typeface="Times New Roman"/>
              <a:ea typeface="Times New Roman"/>
            </a:endParaRPr>
          </a:p>
        </p:txBody>
      </p:sp>
    </p:spTree>
    <p:extLst>
      <p:ext uri="{BB962C8B-B14F-4D97-AF65-F5344CB8AC3E}">
        <p14:creationId xmlns:p14="http://schemas.microsoft.com/office/powerpoint/2010/main" val="2275254629"/>
      </p:ext>
    </p:extLst>
  </p:cSld>
  <p:clrMapOvr>
    <a:masterClrMapping/>
  </p:clrMapOvr>
  <mc:AlternateContent xmlns:mc="http://schemas.openxmlformats.org/markup-compatibility/2006" xmlns:p14="http://schemas.microsoft.com/office/powerpoint/2010/main">
    <mc:Choice Requires="p14">
      <p:transition spd="slow" p14:dur="4000" advClick="0" advTm="32000">
        <p14:shred pattern="rectangle" dir="out"/>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39000" r="-39000"/>
          </a:stretch>
        </a:blipFill>
        <a:effectLst/>
      </p:bgPr>
    </p:bg>
    <p:spTree>
      <p:nvGrpSpPr>
        <p:cNvPr id="1" name=""/>
        <p:cNvGrpSpPr/>
        <p:nvPr/>
      </p:nvGrpSpPr>
      <p:grpSpPr>
        <a:xfrm>
          <a:off x="0" y="0"/>
          <a:ext cx="0" cy="0"/>
          <a:chOff x="0" y="0"/>
          <a:chExt cx="0" cy="0"/>
        </a:xfrm>
      </p:grpSpPr>
      <p:sp>
        <p:nvSpPr>
          <p:cNvPr id="11" name="CaixaDeTexto 10"/>
          <p:cNvSpPr txBox="1"/>
          <p:nvPr/>
        </p:nvSpPr>
        <p:spPr>
          <a:xfrm>
            <a:off x="5159896" y="1685593"/>
            <a:ext cx="6552728" cy="2831544"/>
          </a:xfrm>
          <a:prstGeom prst="rect">
            <a:avLst/>
          </a:prstGeom>
          <a:noFill/>
        </p:spPr>
        <p:txBody>
          <a:bodyPr wrap="square" rtlCol="0">
            <a:spAutoFit/>
          </a:bodyPr>
          <a:lstStyle/>
          <a:p>
            <a:pPr algn="ctr"/>
            <a:endParaRPr lang="pt-BR" sz="1600" dirty="0">
              <a:solidFill>
                <a:srgbClr val="FFFF00"/>
              </a:solidFill>
              <a:latin typeface="AR CHRISTY" pitchFamily="2" charset="0"/>
            </a:endParaRPr>
          </a:p>
          <a:p>
            <a:pPr algn="ctr"/>
            <a:endParaRPr lang="pt-BR" sz="1600" dirty="0">
              <a:solidFill>
                <a:srgbClr val="FFFF00"/>
              </a:solidFill>
              <a:latin typeface="AR CHRISTY" pitchFamily="2" charset="0"/>
            </a:endParaRPr>
          </a:p>
          <a:p>
            <a:pPr algn="ctr"/>
            <a:r>
              <a:rPr lang="pt-BR" dirty="0">
                <a:solidFill>
                  <a:srgbClr val="FFFF00"/>
                </a:solidFill>
                <a:latin typeface="AR CHRISTY" pitchFamily="2" charset="0"/>
              </a:rPr>
              <a:t>MEMBRO EFETIVO:   </a:t>
            </a:r>
          </a:p>
          <a:p>
            <a:pPr algn="ctr"/>
            <a:endParaRPr lang="pt-BR" dirty="0">
              <a:solidFill>
                <a:srgbClr val="FFFF00"/>
              </a:solidFill>
              <a:latin typeface="AR CHRISTY" pitchFamily="2" charset="0"/>
            </a:endParaRPr>
          </a:p>
          <a:p>
            <a:pPr algn="ctr"/>
            <a:r>
              <a:rPr lang="pt-BR" dirty="0">
                <a:solidFill>
                  <a:srgbClr val="FFFF00"/>
                </a:solidFill>
                <a:latin typeface="AR CHRISTY" pitchFamily="2" charset="0"/>
              </a:rPr>
              <a:t>ACADEMIA NACIONAL DE LETRAS DO PORTAL DO POETA BRASILEIRO -  ACADÊMICO 28.</a:t>
            </a:r>
          </a:p>
          <a:p>
            <a:pPr algn="ctr"/>
            <a:endParaRPr lang="pt-BR" dirty="0">
              <a:solidFill>
                <a:srgbClr val="FFFF00"/>
              </a:solidFill>
              <a:latin typeface="AR CHRISTY" pitchFamily="2" charset="0"/>
            </a:endParaRPr>
          </a:p>
          <a:p>
            <a:pPr algn="ctr"/>
            <a:r>
              <a:rPr lang="pt-BR" dirty="0">
                <a:solidFill>
                  <a:srgbClr val="FFFF00"/>
                </a:solidFill>
                <a:latin typeface="AR CHRISTY" pitchFamily="2" charset="0"/>
              </a:rPr>
              <a:t>ASSOCIAÇÃO DE POETAS E ESCRITORES DE JUNDIAI E REGIÃO </a:t>
            </a:r>
          </a:p>
          <a:p>
            <a:pPr marL="285750" indent="-285750" algn="ctr">
              <a:buFont typeface="Arial" pitchFamily="34" charset="0"/>
              <a:buChar char="•"/>
            </a:pPr>
            <a:endParaRPr lang="pt-BR" sz="2000" dirty="0">
              <a:solidFill>
                <a:srgbClr val="FFFF00"/>
              </a:solidFill>
              <a:latin typeface="AR CHRISTY" pitchFamily="2" charset="0"/>
            </a:endParaRPr>
          </a:p>
        </p:txBody>
      </p:sp>
      <p:sp>
        <p:nvSpPr>
          <p:cNvPr id="2" name="CaixaDeTexto 1"/>
          <p:cNvSpPr txBox="1"/>
          <p:nvPr/>
        </p:nvSpPr>
        <p:spPr>
          <a:xfrm>
            <a:off x="335361" y="1907962"/>
            <a:ext cx="3816424" cy="4154984"/>
          </a:xfrm>
          <a:prstGeom prst="rect">
            <a:avLst/>
          </a:prstGeom>
          <a:noFill/>
        </p:spPr>
        <p:txBody>
          <a:bodyPr wrap="square" rtlCol="0">
            <a:spAutoFit/>
          </a:bodyPr>
          <a:lstStyle/>
          <a:p>
            <a:pPr algn="ctr" fontAlgn="auto">
              <a:spcBef>
                <a:spcPts val="0"/>
              </a:spcBef>
              <a:spcAft>
                <a:spcPts val="0"/>
              </a:spcAft>
            </a:pPr>
            <a:endParaRPr lang="pt-BR" sz="1600" dirty="0">
              <a:solidFill>
                <a:schemeClr val="bg2">
                  <a:lumMod val="75000"/>
                </a:schemeClr>
              </a:solidFill>
              <a:latin typeface="Calibri"/>
            </a:endParaRPr>
          </a:p>
          <a:p>
            <a:pPr algn="ctr" fontAlgn="auto">
              <a:spcBef>
                <a:spcPts val="0"/>
              </a:spcBef>
              <a:spcAft>
                <a:spcPts val="0"/>
              </a:spcAft>
            </a:pPr>
            <a:r>
              <a:rPr lang="pt-BR" sz="2000" b="1" dirty="0">
                <a:solidFill>
                  <a:schemeClr val="accent4">
                    <a:lumMod val="75000"/>
                  </a:schemeClr>
                </a:solidFill>
                <a:latin typeface="Calibri"/>
              </a:rPr>
              <a:t>CRIAÇÃO PRODUÇÃO E FORMATAÇÃO</a:t>
            </a:r>
          </a:p>
          <a:p>
            <a:pPr algn="ctr" fontAlgn="auto">
              <a:spcBef>
                <a:spcPts val="0"/>
              </a:spcBef>
              <a:spcAft>
                <a:spcPts val="0"/>
              </a:spcAft>
            </a:pPr>
            <a:endParaRPr lang="pt-BR" sz="2000" b="1" dirty="0">
              <a:solidFill>
                <a:srgbClr val="FFFF00"/>
              </a:solidFill>
              <a:latin typeface="Calibri"/>
            </a:endParaRPr>
          </a:p>
          <a:p>
            <a:pPr algn="ctr" fontAlgn="auto">
              <a:spcBef>
                <a:spcPts val="0"/>
              </a:spcBef>
              <a:spcAft>
                <a:spcPts val="0"/>
              </a:spcAft>
            </a:pPr>
            <a:r>
              <a:rPr lang="pt-BR" sz="2800" b="1" dirty="0">
                <a:solidFill>
                  <a:srgbClr val="FFFF00"/>
                </a:solidFill>
                <a:latin typeface="Calibri"/>
              </a:rPr>
              <a:t>TONINHO VENDRAMINI</a:t>
            </a:r>
            <a:endParaRPr lang="pt-BR" sz="2000" b="1" dirty="0">
              <a:solidFill>
                <a:srgbClr val="FFFF00"/>
              </a:solidFill>
              <a:latin typeface="Calibri"/>
            </a:endParaRPr>
          </a:p>
          <a:p>
            <a:pPr algn="ctr" fontAlgn="auto">
              <a:spcBef>
                <a:spcPts val="0"/>
              </a:spcBef>
              <a:spcAft>
                <a:spcPts val="0"/>
              </a:spcAft>
            </a:pPr>
            <a:endParaRPr lang="pt-BR" sz="2000" b="1" dirty="0">
              <a:solidFill>
                <a:srgbClr val="FFFF00"/>
              </a:solidFill>
              <a:latin typeface="Calibri"/>
            </a:endParaRPr>
          </a:p>
          <a:p>
            <a:pPr algn="ctr" fontAlgn="auto">
              <a:spcBef>
                <a:spcPts val="0"/>
              </a:spcBef>
              <a:spcAft>
                <a:spcPts val="0"/>
              </a:spcAft>
            </a:pPr>
            <a:r>
              <a:rPr lang="pt-BR" sz="2000" b="1" dirty="0">
                <a:solidFill>
                  <a:srgbClr val="FFFF00"/>
                </a:solidFill>
                <a:latin typeface="Calibri"/>
              </a:rPr>
              <a:t>Participa, como colaborador, de vários sites e revistas; Brasil, Suíça e Portugal:</a:t>
            </a:r>
          </a:p>
          <a:p>
            <a:pPr algn="ctr" fontAlgn="auto">
              <a:spcBef>
                <a:spcPts val="0"/>
              </a:spcBef>
              <a:spcAft>
                <a:spcPts val="0"/>
              </a:spcAft>
            </a:pPr>
            <a:endParaRPr lang="pt-BR" sz="2000" b="1" dirty="0">
              <a:solidFill>
                <a:srgbClr val="FFFF00"/>
              </a:solidFill>
              <a:latin typeface="Calibri"/>
            </a:endParaRPr>
          </a:p>
          <a:p>
            <a:pPr algn="ctr" fontAlgn="auto">
              <a:spcBef>
                <a:spcPts val="0"/>
              </a:spcBef>
              <a:spcAft>
                <a:spcPts val="0"/>
              </a:spcAft>
            </a:pPr>
            <a:r>
              <a:rPr lang="pt-BR" sz="2000" b="1" dirty="0">
                <a:solidFill>
                  <a:srgbClr val="FFFF00"/>
                </a:solidFill>
                <a:latin typeface="Calibri"/>
              </a:rPr>
              <a:t>Foi considerado  Escritor destaque do ano 2009, pelo site Canto do Escritor. </a:t>
            </a:r>
          </a:p>
        </p:txBody>
      </p:sp>
      <p:sp>
        <p:nvSpPr>
          <p:cNvPr id="5" name="CaixaDeTexto 4"/>
          <p:cNvSpPr txBox="1"/>
          <p:nvPr/>
        </p:nvSpPr>
        <p:spPr>
          <a:xfrm>
            <a:off x="4727848" y="332656"/>
            <a:ext cx="7056784" cy="1785104"/>
          </a:xfrm>
          <a:prstGeom prst="rect">
            <a:avLst/>
          </a:prstGeom>
          <a:noFill/>
        </p:spPr>
        <p:txBody>
          <a:bodyPr wrap="square" rtlCol="0">
            <a:spAutoFit/>
          </a:bodyPr>
          <a:lstStyle/>
          <a:p>
            <a:pPr fontAlgn="auto">
              <a:spcBef>
                <a:spcPts val="0"/>
              </a:spcBef>
              <a:spcAft>
                <a:spcPts val="0"/>
              </a:spcAft>
            </a:pPr>
            <a:endParaRPr lang="pt-BR" dirty="0">
              <a:solidFill>
                <a:prstClr val="black"/>
              </a:solidFill>
              <a:latin typeface="Calibri"/>
            </a:endParaRPr>
          </a:p>
          <a:p>
            <a:pPr algn="ctr" fontAlgn="auto">
              <a:spcBef>
                <a:spcPts val="0"/>
              </a:spcBef>
              <a:spcAft>
                <a:spcPts val="0"/>
              </a:spcAft>
            </a:pPr>
            <a:r>
              <a:rPr lang="pt-BR" sz="2400" dirty="0">
                <a:solidFill>
                  <a:srgbClr val="00B050"/>
                </a:solidFill>
                <a:effectLst>
                  <a:outerShdw blurRad="38100" dist="38100" dir="2700000" algn="tl">
                    <a:srgbClr val="000000">
                      <a:alpha val="43137"/>
                    </a:srgbClr>
                  </a:outerShdw>
                </a:effectLst>
                <a:latin typeface="Calibri"/>
              </a:rPr>
              <a:t>Acesse minhas páginas e torne-se meu seguidor:</a:t>
            </a:r>
          </a:p>
          <a:p>
            <a:pPr algn="ctr" fontAlgn="auto">
              <a:spcBef>
                <a:spcPts val="0"/>
              </a:spcBef>
              <a:spcAft>
                <a:spcPts val="0"/>
              </a:spcAft>
            </a:pPr>
            <a:r>
              <a:rPr lang="pt-BR" sz="2400" dirty="0">
                <a:solidFill>
                  <a:srgbClr val="00B050"/>
                </a:solidFill>
                <a:latin typeface="Calibri"/>
                <a:hlinkClick r:id="rId4"/>
              </a:rPr>
              <a:t>http://sergrasan.com/toninhovendraminislides/</a:t>
            </a:r>
            <a:endParaRPr lang="pt-BR" sz="2400" dirty="0">
              <a:solidFill>
                <a:srgbClr val="00B050"/>
              </a:solidFill>
              <a:latin typeface="Calibri"/>
            </a:endParaRPr>
          </a:p>
          <a:p>
            <a:pPr algn="ctr" fontAlgn="auto">
              <a:spcBef>
                <a:spcPts val="0"/>
              </a:spcBef>
              <a:spcAft>
                <a:spcPts val="0"/>
              </a:spcAft>
            </a:pPr>
            <a:r>
              <a:rPr lang="pt-BR" sz="2400" dirty="0">
                <a:solidFill>
                  <a:srgbClr val="00B050"/>
                </a:solidFill>
                <a:latin typeface="Calibri"/>
                <a:hlinkClick r:id="rId5"/>
              </a:rPr>
              <a:t>http://vendraminiletras.blogspot.com/</a:t>
            </a:r>
            <a:endParaRPr lang="pt-BR" sz="2400" dirty="0">
              <a:solidFill>
                <a:srgbClr val="00B050"/>
              </a:solidFill>
              <a:latin typeface="Calibri"/>
            </a:endParaRPr>
          </a:p>
          <a:p>
            <a:pPr algn="ctr" fontAlgn="auto">
              <a:spcBef>
                <a:spcPts val="0"/>
              </a:spcBef>
              <a:spcAft>
                <a:spcPts val="0"/>
              </a:spcAft>
            </a:pPr>
            <a:endParaRPr lang="pt-BR" sz="2000" dirty="0">
              <a:solidFill>
                <a:srgbClr val="00B050"/>
              </a:solidFill>
              <a:latin typeface="Calibri"/>
            </a:endParaRPr>
          </a:p>
        </p:txBody>
      </p:sp>
      <p:sp>
        <p:nvSpPr>
          <p:cNvPr id="3" name="CaixaDeTexto 2"/>
          <p:cNvSpPr txBox="1"/>
          <p:nvPr/>
        </p:nvSpPr>
        <p:spPr>
          <a:xfrm>
            <a:off x="4860518" y="4278575"/>
            <a:ext cx="6791443" cy="2246769"/>
          </a:xfrm>
          <a:prstGeom prst="rect">
            <a:avLst/>
          </a:prstGeom>
          <a:solidFill>
            <a:schemeClr val="tx2">
              <a:lumMod val="60000"/>
              <a:lumOff val="4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pt-BR" sz="2800" dirty="0">
                <a:solidFill>
                  <a:srgbClr val="002060"/>
                </a:solidFill>
                <a:latin typeface="Informal Roman" pitchFamily="66" charset="0"/>
              </a:rPr>
              <a:t>Musicas </a:t>
            </a:r>
          </a:p>
          <a:p>
            <a:pPr algn="ctr"/>
            <a:r>
              <a:rPr lang="pt-BR" sz="2800" dirty="0">
                <a:solidFill>
                  <a:srgbClr val="C00000"/>
                </a:solidFill>
                <a:latin typeface="Informal Roman" pitchFamily="66" charset="0"/>
              </a:rPr>
              <a:t>Acompanhamento</a:t>
            </a:r>
          </a:p>
          <a:p>
            <a:pPr algn="ctr"/>
            <a:r>
              <a:rPr lang="pt-BR" sz="2800" dirty="0">
                <a:solidFill>
                  <a:srgbClr val="002060"/>
                </a:solidFill>
                <a:latin typeface="Informal Roman" pitchFamily="66" charset="0"/>
              </a:rPr>
              <a:t>Noite de Lua - Solo de Waldir de Azevedo</a:t>
            </a:r>
          </a:p>
          <a:p>
            <a:pPr algn="ctr"/>
            <a:r>
              <a:rPr lang="pt-BR" sz="2800" dirty="0">
                <a:solidFill>
                  <a:srgbClr val="C00000"/>
                </a:solidFill>
                <a:latin typeface="Informal Roman" pitchFamily="66" charset="0"/>
              </a:rPr>
              <a:t>Encerramento</a:t>
            </a:r>
            <a:r>
              <a:rPr lang="pt-BR" sz="2800" dirty="0">
                <a:solidFill>
                  <a:srgbClr val="002060"/>
                </a:solidFill>
                <a:latin typeface="Informal Roman" pitchFamily="66" charset="0"/>
              </a:rPr>
              <a:t> </a:t>
            </a:r>
          </a:p>
          <a:p>
            <a:pPr algn="ctr"/>
            <a:r>
              <a:rPr lang="pt-BR" sz="2800" dirty="0">
                <a:solidFill>
                  <a:srgbClr val="002060"/>
                </a:solidFill>
                <a:latin typeface="Informal Roman" pitchFamily="66" charset="0"/>
              </a:rPr>
              <a:t>Queria - Carlos José</a:t>
            </a:r>
          </a:p>
        </p:txBody>
      </p:sp>
      <p:pic>
        <p:nvPicPr>
          <p:cNvPr id="6" name="Imagem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9376" y="160278"/>
            <a:ext cx="2363755" cy="1772816"/>
          </a:xfrm>
          <a:prstGeom prst="rect">
            <a:avLst/>
          </a:prstGeom>
          <a:ln>
            <a:noFill/>
          </a:ln>
          <a:effectLst>
            <a:softEdge rad="112500"/>
          </a:effectLst>
        </p:spPr>
      </p:pic>
    </p:spTree>
    <p:extLst>
      <p:ext uri="{BB962C8B-B14F-4D97-AF65-F5344CB8AC3E}">
        <p14:creationId xmlns:p14="http://schemas.microsoft.com/office/powerpoint/2010/main" val="440081884"/>
      </p:ext>
    </p:extLst>
  </p:cSld>
  <p:clrMapOvr>
    <a:masterClrMapping/>
  </p:clrMapOvr>
  <mc:AlternateContent xmlns:mc="http://schemas.openxmlformats.org/markup-compatibility/2006">
    <mc:Choice xmlns:p14="http://schemas.microsoft.com/office/powerpoint/2010/main" Requires="p14">
      <p:transition spd="slow" p14:dur="8000" advClick="0" advTm="182000">
        <p14:glitter dir="r" pattern="hexagon"/>
        <p:sndAc>
          <p:stSnd loop="1">
            <p:snd r:embed="rId2" name="Queria.wav"/>
          </p:stSnd>
        </p:sndAc>
      </p:transition>
    </mc:Choice>
    <mc:Fallback>
      <p:transition spd="slow" advClick="0" advTm="182000">
        <p:fade/>
        <p:sndAc>
          <p:stSnd loop="1">
            <p:snd r:embed="rId2" name="Que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wipe(down)">
                                      <p:cBhvr>
                                        <p:cTn id="7" dur="580">
                                          <p:stCondLst>
                                            <p:cond delay="0"/>
                                          </p:stCondLst>
                                        </p:cTn>
                                        <p:tgtEl>
                                          <p:spTgt spid="11">
                                            <p:txEl>
                                              <p:pRg st="2" end="2"/>
                                            </p:txEl>
                                          </p:spTgt>
                                        </p:tgtEl>
                                      </p:cBhvr>
                                    </p:animEffect>
                                    <p:anim calcmode="lin" valueType="num">
                                      <p:cBhvr>
                                        <p:cTn id="8" dur="1822" tmFilter="0,0; 0.14,0.36; 0.43,0.73; 0.71,0.91; 1.0,1.0">
                                          <p:stCondLst>
                                            <p:cond delay="0"/>
                                          </p:stCondLst>
                                        </p:cTn>
                                        <p:tgtEl>
                                          <p:spTgt spid="11">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xEl>
                                              <p:pRg st="2" end="2"/>
                                            </p:txEl>
                                          </p:spTgt>
                                        </p:tgtEl>
                                      </p:cBhvr>
                                      <p:to x="100000" y="60000"/>
                                    </p:animScale>
                                    <p:animScale>
                                      <p:cBhvr>
                                        <p:cTn id="14" dur="166" decel="50000">
                                          <p:stCondLst>
                                            <p:cond delay="676"/>
                                          </p:stCondLst>
                                        </p:cTn>
                                        <p:tgtEl>
                                          <p:spTgt spid="11">
                                            <p:txEl>
                                              <p:pRg st="2" end="2"/>
                                            </p:txEl>
                                          </p:spTgt>
                                        </p:tgtEl>
                                      </p:cBhvr>
                                      <p:to x="100000" y="100000"/>
                                    </p:animScale>
                                    <p:animScale>
                                      <p:cBhvr>
                                        <p:cTn id="15" dur="26">
                                          <p:stCondLst>
                                            <p:cond delay="1312"/>
                                          </p:stCondLst>
                                        </p:cTn>
                                        <p:tgtEl>
                                          <p:spTgt spid="11">
                                            <p:txEl>
                                              <p:pRg st="2" end="2"/>
                                            </p:txEl>
                                          </p:spTgt>
                                        </p:tgtEl>
                                      </p:cBhvr>
                                      <p:to x="100000" y="80000"/>
                                    </p:animScale>
                                    <p:animScale>
                                      <p:cBhvr>
                                        <p:cTn id="16" dur="166" decel="50000">
                                          <p:stCondLst>
                                            <p:cond delay="1338"/>
                                          </p:stCondLst>
                                        </p:cTn>
                                        <p:tgtEl>
                                          <p:spTgt spid="11">
                                            <p:txEl>
                                              <p:pRg st="2" end="2"/>
                                            </p:txEl>
                                          </p:spTgt>
                                        </p:tgtEl>
                                      </p:cBhvr>
                                      <p:to x="100000" y="100000"/>
                                    </p:animScale>
                                    <p:animScale>
                                      <p:cBhvr>
                                        <p:cTn id="17" dur="26">
                                          <p:stCondLst>
                                            <p:cond delay="1642"/>
                                          </p:stCondLst>
                                        </p:cTn>
                                        <p:tgtEl>
                                          <p:spTgt spid="11">
                                            <p:txEl>
                                              <p:pRg st="2" end="2"/>
                                            </p:txEl>
                                          </p:spTgt>
                                        </p:tgtEl>
                                      </p:cBhvr>
                                      <p:to x="100000" y="90000"/>
                                    </p:animScale>
                                    <p:animScale>
                                      <p:cBhvr>
                                        <p:cTn id="18" dur="166" decel="50000">
                                          <p:stCondLst>
                                            <p:cond delay="1668"/>
                                          </p:stCondLst>
                                        </p:cTn>
                                        <p:tgtEl>
                                          <p:spTgt spid="11">
                                            <p:txEl>
                                              <p:pRg st="2" end="2"/>
                                            </p:txEl>
                                          </p:spTgt>
                                        </p:tgtEl>
                                      </p:cBhvr>
                                      <p:to x="100000" y="100000"/>
                                    </p:animScale>
                                    <p:animScale>
                                      <p:cBhvr>
                                        <p:cTn id="19" dur="26">
                                          <p:stCondLst>
                                            <p:cond delay="1808"/>
                                          </p:stCondLst>
                                        </p:cTn>
                                        <p:tgtEl>
                                          <p:spTgt spid="11">
                                            <p:txEl>
                                              <p:pRg st="2" end="2"/>
                                            </p:txEl>
                                          </p:spTgt>
                                        </p:tgtEl>
                                      </p:cBhvr>
                                      <p:to x="100000" y="95000"/>
                                    </p:animScale>
                                    <p:animScale>
                                      <p:cBhvr>
                                        <p:cTn id="20" dur="166" decel="50000">
                                          <p:stCondLst>
                                            <p:cond delay="1834"/>
                                          </p:stCondLst>
                                        </p:cTn>
                                        <p:tgtEl>
                                          <p:spTgt spid="11">
                                            <p:txEl>
                                              <p:pRg st="2" end="2"/>
                                            </p:txEl>
                                          </p:spTgt>
                                        </p:tgtEl>
                                      </p:cBhvr>
                                      <p:to x="100000" y="100000"/>
                                    </p:animScale>
                                  </p:childTnLst>
                                </p:cTn>
                              </p:par>
                            </p:childTnLst>
                          </p:cTn>
                        </p:par>
                        <p:par>
                          <p:cTn id="21" fill="hold">
                            <p:stCondLst>
                              <p:cond delay="2000"/>
                            </p:stCondLst>
                            <p:childTnLst>
                              <p:par>
                                <p:cTn id="22" presetID="26" presetClass="entr" presetSubtype="0" fill="hold" grpId="0" nodeType="afterEffect">
                                  <p:stCondLst>
                                    <p:cond delay="0"/>
                                  </p:stCondLst>
                                  <p:childTnLst>
                                    <p:set>
                                      <p:cBhvr>
                                        <p:cTn id="23" dur="1" fill="hold">
                                          <p:stCondLst>
                                            <p:cond delay="0"/>
                                          </p:stCondLst>
                                        </p:cTn>
                                        <p:tgtEl>
                                          <p:spTgt spid="11">
                                            <p:txEl>
                                              <p:pRg st="4" end="4"/>
                                            </p:txEl>
                                          </p:spTgt>
                                        </p:tgtEl>
                                        <p:attrNameLst>
                                          <p:attrName>style.visibility</p:attrName>
                                        </p:attrNameLst>
                                      </p:cBhvr>
                                      <p:to>
                                        <p:strVal val="visible"/>
                                      </p:to>
                                    </p:set>
                                    <p:animEffect transition="in" filter="wipe(down)">
                                      <p:cBhvr>
                                        <p:cTn id="24" dur="580">
                                          <p:stCondLst>
                                            <p:cond delay="0"/>
                                          </p:stCondLst>
                                        </p:cTn>
                                        <p:tgtEl>
                                          <p:spTgt spid="11">
                                            <p:txEl>
                                              <p:pRg st="4" end="4"/>
                                            </p:txEl>
                                          </p:spTgt>
                                        </p:tgtEl>
                                      </p:cBhvr>
                                    </p:animEffect>
                                    <p:anim calcmode="lin" valueType="num">
                                      <p:cBhvr>
                                        <p:cTn id="25" dur="1822" tmFilter="0,0; 0.14,0.36; 0.43,0.73; 0.71,0.91; 1.0,1.0">
                                          <p:stCondLst>
                                            <p:cond delay="0"/>
                                          </p:stCondLst>
                                        </p:cTn>
                                        <p:tgtEl>
                                          <p:spTgt spid="11">
                                            <p:txEl>
                                              <p:pRg st="4" end="4"/>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1">
                                            <p:txEl>
                                              <p:pRg st="4" end="4"/>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1">
                                            <p:txEl>
                                              <p:pRg st="4" end="4"/>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1">
                                            <p:txEl>
                                              <p:pRg st="4" end="4"/>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1">
                                            <p:txEl>
                                              <p:pRg st="4" end="4"/>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11">
                                            <p:txEl>
                                              <p:pRg st="4" end="4"/>
                                            </p:txEl>
                                          </p:spTgt>
                                        </p:tgtEl>
                                      </p:cBhvr>
                                      <p:to x="100000" y="60000"/>
                                    </p:animScale>
                                    <p:animScale>
                                      <p:cBhvr>
                                        <p:cTn id="31" dur="166" decel="50000">
                                          <p:stCondLst>
                                            <p:cond delay="676"/>
                                          </p:stCondLst>
                                        </p:cTn>
                                        <p:tgtEl>
                                          <p:spTgt spid="11">
                                            <p:txEl>
                                              <p:pRg st="4" end="4"/>
                                            </p:txEl>
                                          </p:spTgt>
                                        </p:tgtEl>
                                      </p:cBhvr>
                                      <p:to x="100000" y="100000"/>
                                    </p:animScale>
                                    <p:animScale>
                                      <p:cBhvr>
                                        <p:cTn id="32" dur="26">
                                          <p:stCondLst>
                                            <p:cond delay="1312"/>
                                          </p:stCondLst>
                                        </p:cTn>
                                        <p:tgtEl>
                                          <p:spTgt spid="11">
                                            <p:txEl>
                                              <p:pRg st="4" end="4"/>
                                            </p:txEl>
                                          </p:spTgt>
                                        </p:tgtEl>
                                      </p:cBhvr>
                                      <p:to x="100000" y="80000"/>
                                    </p:animScale>
                                    <p:animScale>
                                      <p:cBhvr>
                                        <p:cTn id="33" dur="166" decel="50000">
                                          <p:stCondLst>
                                            <p:cond delay="1338"/>
                                          </p:stCondLst>
                                        </p:cTn>
                                        <p:tgtEl>
                                          <p:spTgt spid="11">
                                            <p:txEl>
                                              <p:pRg st="4" end="4"/>
                                            </p:txEl>
                                          </p:spTgt>
                                        </p:tgtEl>
                                      </p:cBhvr>
                                      <p:to x="100000" y="100000"/>
                                    </p:animScale>
                                    <p:animScale>
                                      <p:cBhvr>
                                        <p:cTn id="34" dur="26">
                                          <p:stCondLst>
                                            <p:cond delay="1642"/>
                                          </p:stCondLst>
                                        </p:cTn>
                                        <p:tgtEl>
                                          <p:spTgt spid="11">
                                            <p:txEl>
                                              <p:pRg st="4" end="4"/>
                                            </p:txEl>
                                          </p:spTgt>
                                        </p:tgtEl>
                                      </p:cBhvr>
                                      <p:to x="100000" y="90000"/>
                                    </p:animScale>
                                    <p:animScale>
                                      <p:cBhvr>
                                        <p:cTn id="35" dur="166" decel="50000">
                                          <p:stCondLst>
                                            <p:cond delay="1668"/>
                                          </p:stCondLst>
                                        </p:cTn>
                                        <p:tgtEl>
                                          <p:spTgt spid="11">
                                            <p:txEl>
                                              <p:pRg st="4" end="4"/>
                                            </p:txEl>
                                          </p:spTgt>
                                        </p:tgtEl>
                                      </p:cBhvr>
                                      <p:to x="100000" y="100000"/>
                                    </p:animScale>
                                    <p:animScale>
                                      <p:cBhvr>
                                        <p:cTn id="36" dur="26">
                                          <p:stCondLst>
                                            <p:cond delay="1808"/>
                                          </p:stCondLst>
                                        </p:cTn>
                                        <p:tgtEl>
                                          <p:spTgt spid="11">
                                            <p:txEl>
                                              <p:pRg st="4" end="4"/>
                                            </p:txEl>
                                          </p:spTgt>
                                        </p:tgtEl>
                                      </p:cBhvr>
                                      <p:to x="100000" y="95000"/>
                                    </p:animScale>
                                    <p:animScale>
                                      <p:cBhvr>
                                        <p:cTn id="37" dur="166" decel="50000">
                                          <p:stCondLst>
                                            <p:cond delay="1834"/>
                                          </p:stCondLst>
                                        </p:cTn>
                                        <p:tgtEl>
                                          <p:spTgt spid="11">
                                            <p:txEl>
                                              <p:pRg st="4" end="4"/>
                                            </p:txEl>
                                          </p:spTgt>
                                        </p:tgtEl>
                                      </p:cBhvr>
                                      <p:to x="100000" y="100000"/>
                                    </p:animScale>
                                  </p:childTnLst>
                                </p:cTn>
                              </p:par>
                            </p:childTnLst>
                          </p:cTn>
                        </p:par>
                        <p:par>
                          <p:cTn id="38" fill="hold">
                            <p:stCondLst>
                              <p:cond delay="4000"/>
                            </p:stCondLst>
                            <p:childTnLst>
                              <p:par>
                                <p:cTn id="39" presetID="26" presetClass="entr" presetSubtype="0" fill="hold" grpId="0" nodeType="afterEffect">
                                  <p:stCondLst>
                                    <p:cond delay="0"/>
                                  </p:stCondLst>
                                  <p:childTnLst>
                                    <p:set>
                                      <p:cBhvr>
                                        <p:cTn id="40" dur="1" fill="hold">
                                          <p:stCondLst>
                                            <p:cond delay="0"/>
                                          </p:stCondLst>
                                        </p:cTn>
                                        <p:tgtEl>
                                          <p:spTgt spid="11">
                                            <p:txEl>
                                              <p:pRg st="6" end="6"/>
                                            </p:txEl>
                                          </p:spTgt>
                                        </p:tgtEl>
                                        <p:attrNameLst>
                                          <p:attrName>style.visibility</p:attrName>
                                        </p:attrNameLst>
                                      </p:cBhvr>
                                      <p:to>
                                        <p:strVal val="visible"/>
                                      </p:to>
                                    </p:set>
                                    <p:animEffect transition="in" filter="wipe(down)">
                                      <p:cBhvr>
                                        <p:cTn id="41" dur="580">
                                          <p:stCondLst>
                                            <p:cond delay="0"/>
                                          </p:stCondLst>
                                        </p:cTn>
                                        <p:tgtEl>
                                          <p:spTgt spid="11">
                                            <p:txEl>
                                              <p:pRg st="6" end="6"/>
                                            </p:txEl>
                                          </p:spTgt>
                                        </p:tgtEl>
                                      </p:cBhvr>
                                    </p:animEffect>
                                    <p:anim calcmode="lin" valueType="num">
                                      <p:cBhvr>
                                        <p:cTn id="42" dur="1822" tmFilter="0,0; 0.14,0.36; 0.43,0.73; 0.71,0.91; 1.0,1.0">
                                          <p:stCondLst>
                                            <p:cond delay="0"/>
                                          </p:stCondLst>
                                        </p:cTn>
                                        <p:tgtEl>
                                          <p:spTgt spid="11">
                                            <p:txEl>
                                              <p:pRg st="6" end="6"/>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1">
                                            <p:txEl>
                                              <p:pRg st="6" end="6"/>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1">
                                            <p:txEl>
                                              <p:pRg st="6" end="6"/>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1">
                                            <p:txEl>
                                              <p:pRg st="6" end="6"/>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1">
                                            <p:txEl>
                                              <p:pRg st="6" end="6"/>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11">
                                            <p:txEl>
                                              <p:pRg st="6" end="6"/>
                                            </p:txEl>
                                          </p:spTgt>
                                        </p:tgtEl>
                                      </p:cBhvr>
                                      <p:to x="100000" y="60000"/>
                                    </p:animScale>
                                    <p:animScale>
                                      <p:cBhvr>
                                        <p:cTn id="48" dur="166" decel="50000">
                                          <p:stCondLst>
                                            <p:cond delay="676"/>
                                          </p:stCondLst>
                                        </p:cTn>
                                        <p:tgtEl>
                                          <p:spTgt spid="11">
                                            <p:txEl>
                                              <p:pRg st="6" end="6"/>
                                            </p:txEl>
                                          </p:spTgt>
                                        </p:tgtEl>
                                      </p:cBhvr>
                                      <p:to x="100000" y="100000"/>
                                    </p:animScale>
                                    <p:animScale>
                                      <p:cBhvr>
                                        <p:cTn id="49" dur="26">
                                          <p:stCondLst>
                                            <p:cond delay="1312"/>
                                          </p:stCondLst>
                                        </p:cTn>
                                        <p:tgtEl>
                                          <p:spTgt spid="11">
                                            <p:txEl>
                                              <p:pRg st="6" end="6"/>
                                            </p:txEl>
                                          </p:spTgt>
                                        </p:tgtEl>
                                      </p:cBhvr>
                                      <p:to x="100000" y="80000"/>
                                    </p:animScale>
                                    <p:animScale>
                                      <p:cBhvr>
                                        <p:cTn id="50" dur="166" decel="50000">
                                          <p:stCondLst>
                                            <p:cond delay="1338"/>
                                          </p:stCondLst>
                                        </p:cTn>
                                        <p:tgtEl>
                                          <p:spTgt spid="11">
                                            <p:txEl>
                                              <p:pRg st="6" end="6"/>
                                            </p:txEl>
                                          </p:spTgt>
                                        </p:tgtEl>
                                      </p:cBhvr>
                                      <p:to x="100000" y="100000"/>
                                    </p:animScale>
                                    <p:animScale>
                                      <p:cBhvr>
                                        <p:cTn id="51" dur="26">
                                          <p:stCondLst>
                                            <p:cond delay="1642"/>
                                          </p:stCondLst>
                                        </p:cTn>
                                        <p:tgtEl>
                                          <p:spTgt spid="11">
                                            <p:txEl>
                                              <p:pRg st="6" end="6"/>
                                            </p:txEl>
                                          </p:spTgt>
                                        </p:tgtEl>
                                      </p:cBhvr>
                                      <p:to x="100000" y="90000"/>
                                    </p:animScale>
                                    <p:animScale>
                                      <p:cBhvr>
                                        <p:cTn id="52" dur="166" decel="50000">
                                          <p:stCondLst>
                                            <p:cond delay="1668"/>
                                          </p:stCondLst>
                                        </p:cTn>
                                        <p:tgtEl>
                                          <p:spTgt spid="11">
                                            <p:txEl>
                                              <p:pRg st="6" end="6"/>
                                            </p:txEl>
                                          </p:spTgt>
                                        </p:tgtEl>
                                      </p:cBhvr>
                                      <p:to x="100000" y="100000"/>
                                    </p:animScale>
                                    <p:animScale>
                                      <p:cBhvr>
                                        <p:cTn id="53" dur="26">
                                          <p:stCondLst>
                                            <p:cond delay="1808"/>
                                          </p:stCondLst>
                                        </p:cTn>
                                        <p:tgtEl>
                                          <p:spTgt spid="11">
                                            <p:txEl>
                                              <p:pRg st="6" end="6"/>
                                            </p:txEl>
                                          </p:spTgt>
                                        </p:tgtEl>
                                      </p:cBhvr>
                                      <p:to x="100000" y="95000"/>
                                    </p:animScale>
                                    <p:animScale>
                                      <p:cBhvr>
                                        <p:cTn id="54" dur="166" decel="50000">
                                          <p:stCondLst>
                                            <p:cond delay="1834"/>
                                          </p:stCondLst>
                                        </p:cTn>
                                        <p:tgtEl>
                                          <p:spTgt spid="11">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lassic">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Ápice">
  <a:themeElements>
    <a:clrScheme name="Capa Dura">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Escritório Clássico">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Ápice">
  <a:themeElements>
    <a:clrScheme name="Áp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TONELLA E O SACI PERERÊ NO TUNEL DO TEMPO - REFORMATAR</Template>
  <TotalTime>14</TotalTime>
  <Words>1401</Words>
  <Application>Microsoft Office PowerPoint</Application>
  <PresentationFormat>Widescreen</PresentationFormat>
  <Paragraphs>93</Paragraphs>
  <Slides>15</Slides>
  <Notes>1</Notes>
  <HiddenSlides>0</HiddenSlides>
  <MMClips>0</MMClips>
  <ScaleCrop>false</ScaleCrop>
  <HeadingPairs>
    <vt:vector size="6" baseType="variant">
      <vt:variant>
        <vt:lpstr>Fontes usadas</vt:lpstr>
      </vt:variant>
      <vt:variant>
        <vt:i4>16</vt:i4>
      </vt:variant>
      <vt:variant>
        <vt:lpstr>Tema</vt:lpstr>
      </vt:variant>
      <vt:variant>
        <vt:i4>3</vt:i4>
      </vt:variant>
      <vt:variant>
        <vt:lpstr>Títulos de slides</vt:lpstr>
      </vt:variant>
      <vt:variant>
        <vt:i4>15</vt:i4>
      </vt:variant>
    </vt:vector>
  </HeadingPairs>
  <TitlesOfParts>
    <vt:vector size="34" baseType="lpstr">
      <vt:lpstr>AR CENA</vt:lpstr>
      <vt:lpstr>AR CHRISTY</vt:lpstr>
      <vt:lpstr>Arial</vt:lpstr>
      <vt:lpstr>Book Antiqua</vt:lpstr>
      <vt:lpstr>Calibri</vt:lpstr>
      <vt:lpstr>Calisto MT</vt:lpstr>
      <vt:lpstr>Comic Sans MS</vt:lpstr>
      <vt:lpstr>Gill Sans MT</vt:lpstr>
      <vt:lpstr>Informal Roman</vt:lpstr>
      <vt:lpstr>Kristen ITC</vt:lpstr>
      <vt:lpstr>Lucida Sans</vt:lpstr>
      <vt:lpstr>Segoe Print</vt:lpstr>
      <vt:lpstr>Times New Roman</vt:lpstr>
      <vt:lpstr>Wingdings</vt:lpstr>
      <vt:lpstr>Wingdings 2</vt:lpstr>
      <vt:lpstr>Wingdings 3</vt:lpstr>
      <vt:lpstr>Classic</vt:lpstr>
      <vt:lpstr>Ápice</vt:lpstr>
      <vt:lpstr>1_Ápice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 Vendramini</dc:creator>
  <cp:lastModifiedBy>Antonio Vendramini</cp:lastModifiedBy>
  <cp:revision>1</cp:revision>
  <dcterms:created xsi:type="dcterms:W3CDTF">2021-04-24T18:45:25Z</dcterms:created>
  <dcterms:modified xsi:type="dcterms:W3CDTF">2021-04-24T19:00:05Z</dcterms:modified>
  <cp:contentStatus/>
</cp:coreProperties>
</file>