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5" r:id="rId3"/>
    <p:sldId id="263" r:id="rId4"/>
    <p:sldId id="256" r:id="rId5"/>
    <p:sldId id="300" r:id="rId6"/>
    <p:sldId id="267" r:id="rId7"/>
    <p:sldId id="291" r:id="rId8"/>
    <p:sldId id="270" r:id="rId9"/>
    <p:sldId id="302" r:id="rId10"/>
    <p:sldId id="303" r:id="rId11"/>
    <p:sldId id="275" r:id="rId12"/>
    <p:sldId id="304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493D"/>
    <a:srgbClr val="F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99" d="100"/>
          <a:sy n="99" d="100"/>
        </p:scale>
        <p:origin x="91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9A86C2-E8EB-4407-95E1-1839D4A7BAC3}" type="doc">
      <dgm:prSet loTypeId="urn:microsoft.com/office/officeart/2008/layout/CircularPictureCallout" loCatId="picture" qsTypeId="urn:microsoft.com/office/officeart/2005/8/quickstyle/simple2" qsCatId="simple" csTypeId="urn:microsoft.com/office/officeart/2005/8/colors/accent1_1" csCatId="accent1" phldr="1"/>
      <dgm:spPr/>
    </dgm:pt>
    <dgm:pt modelId="{93FAA58C-3621-4905-8574-D99736F8F3FB}">
      <dgm:prSet phldrT="[Texto]"/>
      <dgm:spPr/>
      <dgm:t>
        <a:bodyPr/>
        <a:lstStyle/>
        <a:p>
          <a:r>
            <a:rPr lang="pt-BR" dirty="0">
              <a:solidFill>
                <a:srgbClr val="002060"/>
              </a:solidFill>
            </a:rPr>
            <a:t>Progressão automática</a:t>
          </a:r>
        </a:p>
      </dgm:t>
    </dgm:pt>
    <dgm:pt modelId="{18DF4C54-9057-464D-9E0F-1D1C5FE82381}" type="parTrans" cxnId="{98B66615-EB29-4C51-B482-41796DCC4FE8}">
      <dgm:prSet/>
      <dgm:spPr/>
      <dgm:t>
        <a:bodyPr/>
        <a:lstStyle/>
        <a:p>
          <a:endParaRPr lang="pt-BR"/>
        </a:p>
      </dgm:t>
    </dgm:pt>
    <dgm:pt modelId="{61553022-521D-4C97-9493-BDE98AA9FC3B}" type="sibTrans" cxnId="{98B66615-EB29-4C51-B482-41796DCC4FE8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  <dgm:t>
        <a:bodyPr/>
        <a:lstStyle/>
        <a:p>
          <a:endParaRPr lang="pt-BR"/>
        </a:p>
      </dgm:t>
      <dgm:extLst>
        <a:ext uri="{E40237B7-FDA0-4F09-8148-C483321AD2D9}">
          <dgm14:cNvPr xmlns:dgm14="http://schemas.microsoft.com/office/drawing/2010/diagram" id="0" name="" descr="Illustration gratuite: Fond, Couleur, Rouge, Fond D'Écran ..."/>
        </a:ext>
      </dgm:extLst>
    </dgm:pt>
    <dgm:pt modelId="{A81239D4-631A-4AB9-9699-5F7B5CE2DDCA}" type="pres">
      <dgm:prSet presAssocID="{B39A86C2-E8EB-4407-95E1-1839D4A7BAC3}" presName="Name0" presStyleCnt="0">
        <dgm:presLayoutVars>
          <dgm:chMax val="7"/>
          <dgm:chPref val="7"/>
          <dgm:dir/>
        </dgm:presLayoutVars>
      </dgm:prSet>
      <dgm:spPr/>
    </dgm:pt>
    <dgm:pt modelId="{7B815E2A-40D6-4866-8E9E-C793C1EFA4CD}" type="pres">
      <dgm:prSet presAssocID="{B39A86C2-E8EB-4407-95E1-1839D4A7BAC3}" presName="Name1" presStyleCnt="0"/>
      <dgm:spPr/>
    </dgm:pt>
    <dgm:pt modelId="{B7E35ABD-071F-48A6-8AF1-6A4C3FCC9199}" type="pres">
      <dgm:prSet presAssocID="{61553022-521D-4C97-9493-BDE98AA9FC3B}" presName="picture_1" presStyleCnt="0"/>
      <dgm:spPr/>
    </dgm:pt>
    <dgm:pt modelId="{D3CA3E3C-961D-4CEA-B198-105A98E3CF25}" type="pres">
      <dgm:prSet presAssocID="{61553022-521D-4C97-9493-BDE98AA9FC3B}" presName="pictureRepeatNode" presStyleLbl="alignImgPlace1" presStyleIdx="0" presStyleCnt="1"/>
      <dgm:spPr/>
      <dgm:t>
        <a:bodyPr/>
        <a:lstStyle/>
        <a:p>
          <a:endParaRPr lang="pt-BR"/>
        </a:p>
      </dgm:t>
    </dgm:pt>
    <dgm:pt modelId="{8E77CCBD-3629-4B18-8D93-A4259E78F172}" type="pres">
      <dgm:prSet presAssocID="{93FAA58C-3621-4905-8574-D99736F8F3FB}" presName="text_1" presStyleLbl="node1" presStyleIdx="0" presStyleCnt="0" custScaleX="129165" custScaleY="184429" custLinFactNeighborX="8334" custLinFactNeighborY="-8194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8B66615-EB29-4C51-B482-41796DCC4FE8}" srcId="{B39A86C2-E8EB-4407-95E1-1839D4A7BAC3}" destId="{93FAA58C-3621-4905-8574-D99736F8F3FB}" srcOrd="0" destOrd="0" parTransId="{18DF4C54-9057-464D-9E0F-1D1C5FE82381}" sibTransId="{61553022-521D-4C97-9493-BDE98AA9FC3B}"/>
    <dgm:cxn modelId="{00C35F4E-4F4C-439F-ADA8-2D84F3EDFFE3}" type="presOf" srcId="{93FAA58C-3621-4905-8574-D99736F8F3FB}" destId="{8E77CCBD-3629-4B18-8D93-A4259E78F172}" srcOrd="0" destOrd="0" presId="urn:microsoft.com/office/officeart/2008/layout/CircularPictureCallout"/>
    <dgm:cxn modelId="{5F6FA809-2413-49AD-B726-987472A96441}" type="presOf" srcId="{61553022-521D-4C97-9493-BDE98AA9FC3B}" destId="{D3CA3E3C-961D-4CEA-B198-105A98E3CF25}" srcOrd="0" destOrd="0" presId="urn:microsoft.com/office/officeart/2008/layout/CircularPictureCallout"/>
    <dgm:cxn modelId="{3755DE97-3513-4ECD-93CE-9CB3EF04CDD6}" type="presOf" srcId="{B39A86C2-E8EB-4407-95E1-1839D4A7BAC3}" destId="{A81239D4-631A-4AB9-9699-5F7B5CE2DDCA}" srcOrd="0" destOrd="0" presId="urn:microsoft.com/office/officeart/2008/layout/CircularPictureCallout"/>
    <dgm:cxn modelId="{54B572DB-B01D-40A9-B232-ED5F77279A93}" type="presParOf" srcId="{A81239D4-631A-4AB9-9699-5F7B5CE2DDCA}" destId="{7B815E2A-40D6-4866-8E9E-C793C1EFA4CD}" srcOrd="0" destOrd="0" presId="urn:microsoft.com/office/officeart/2008/layout/CircularPictureCallout"/>
    <dgm:cxn modelId="{E077CC44-4433-41B4-804E-C1D9DBA71092}" type="presParOf" srcId="{7B815E2A-40D6-4866-8E9E-C793C1EFA4CD}" destId="{B7E35ABD-071F-48A6-8AF1-6A4C3FCC9199}" srcOrd="0" destOrd="0" presId="urn:microsoft.com/office/officeart/2008/layout/CircularPictureCallout"/>
    <dgm:cxn modelId="{9D0226CF-1653-471D-88B9-B6BA77CF7D53}" type="presParOf" srcId="{B7E35ABD-071F-48A6-8AF1-6A4C3FCC9199}" destId="{D3CA3E3C-961D-4CEA-B198-105A98E3CF25}" srcOrd="0" destOrd="0" presId="urn:microsoft.com/office/officeart/2008/layout/CircularPictureCallout"/>
    <dgm:cxn modelId="{E467AD4C-12E9-4BE9-AE57-55CABB167E61}" type="presParOf" srcId="{7B815E2A-40D6-4866-8E9E-C793C1EFA4CD}" destId="{8E77CCBD-3629-4B18-8D93-A4259E78F172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CA3E3C-961D-4CEA-B198-105A98E3CF25}">
      <dsp:nvSpPr>
        <dsp:cNvPr id="0" name=""/>
        <dsp:cNvSpPr/>
      </dsp:nvSpPr>
      <dsp:spPr>
        <a:xfrm>
          <a:off x="675090" y="147090"/>
          <a:ext cx="1350180" cy="135018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E77CCBD-3629-4B18-8D93-A4259E78F172}">
      <dsp:nvSpPr>
        <dsp:cNvPr id="0" name=""/>
        <dsp:cNvSpPr/>
      </dsp:nvSpPr>
      <dsp:spPr>
        <a:xfrm>
          <a:off x="864128" y="310853"/>
          <a:ext cx="1116134" cy="821740"/>
        </a:xfrm>
        <a:prstGeom prst="rect">
          <a:avLst/>
        </a:prstGeom>
        <a:noFill/>
        <a:ln w="38100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 dirty="0">
              <a:solidFill>
                <a:srgbClr val="002060"/>
              </a:solidFill>
            </a:rPr>
            <a:t>Progressão automática</a:t>
          </a:r>
        </a:p>
      </dsp:txBody>
      <dsp:txXfrm>
        <a:off x="864128" y="310853"/>
        <a:ext cx="1116134" cy="8217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35592-05ED-405D-9B45-71C131E580F2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477B2E-1F1C-4BAE-B1C3-427A1327A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3087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834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434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043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077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200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206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1121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16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57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694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715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55801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2869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10861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0451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900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2499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27636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3952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27455541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20017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Editar estilos de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561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5FA03-0865-4861-A5A0-6179CD17F925}" type="datetimeFigureOut">
              <a:rPr lang="pt-BR" smtClean="0"/>
              <a:t>09/05/2023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22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7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8.jpg"/><Relationship Id="rId5" Type="http://schemas.openxmlformats.org/officeDocument/2006/relationships/diagramLayout" Target="../diagrams/layout1.xml"/><Relationship Id="rId10" Type="http://schemas.openxmlformats.org/officeDocument/2006/relationships/image" Target="../media/image7.jpg"/><Relationship Id="rId4" Type="http://schemas.openxmlformats.org/officeDocument/2006/relationships/diagramData" Target="../diagrams/data1.xml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UIDA\AppData\Local\Temp\8257510241_b36f64f9f8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797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81494" y="1491606"/>
            <a:ext cx="4384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rington" panose="04040505050A02020702" pitchFamily="82" charset="0"/>
              </a:rPr>
              <a:t>VERMELHO...</a:t>
            </a:r>
          </a:p>
        </p:txBody>
      </p:sp>
      <p:sp>
        <p:nvSpPr>
          <p:cNvPr id="3" name="Retângulo 2"/>
          <p:cNvSpPr/>
          <p:nvPr/>
        </p:nvSpPr>
        <p:spPr>
          <a:xfrm>
            <a:off x="6102204" y="3021810"/>
            <a:ext cx="1800240" cy="854383"/>
          </a:xfrm>
          <a:prstGeom prst="rect">
            <a:avLst/>
          </a:prstGeom>
          <a:noFill/>
          <a:ln>
            <a:noFill/>
          </a:ln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pt-BR" sz="1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 Neue"/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anose="03020802060602070202" pitchFamily="66" charset="0"/>
              </a:rPr>
              <a:t>Energia... </a:t>
            </a:r>
          </a:p>
          <a:p>
            <a:r>
              <a:rPr lang="pt-BR" sz="3200" dirty="0">
                <a:solidFill>
                  <a:srgbClr val="373737"/>
                </a:solidFill>
                <a:latin typeface="Matura MT Script Capitals" panose="03020802060602070202" pitchFamily="66" charset="0"/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anose="03020802060602070202" pitchFamily="66" charset="0"/>
              </a:rPr>
              <a:t>Força...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anose="03020802060602070202" pitchFamily="66" charset="0"/>
              </a:rPr>
              <a:t> Poderosa</a:t>
            </a: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 Neue"/>
              </a:rPr>
              <a:t>...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611260090"/>
              </p:ext>
            </p:extLst>
          </p:nvPr>
        </p:nvGraphicFramePr>
        <p:xfrm>
          <a:off x="6282228" y="3431051"/>
          <a:ext cx="2700360" cy="164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Imagem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76" y="2986618"/>
            <a:ext cx="2589649" cy="205196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912" y="2986617"/>
            <a:ext cx="1354584" cy="20318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620" y="2867821"/>
            <a:ext cx="2520280" cy="23969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9486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8000">
        <p15:prstTrans prst="drape"/>
        <p:sndAc>
          <p:stSnd loop="1">
            <p:snd r:embed="rId2" name="Giovanni Marradi - FOREVER BEAUTIFUL.wav"/>
          </p:stSnd>
        </p:sndAc>
      </p:transition>
    </mc:Choice>
    <mc:Fallback>
      <p:transition spd="slow" advClick="0" advTm="18000">
        <p:fade/>
        <p:sndAc>
          <p:stSnd loop="1">
            <p:snd r:embed="rId2" name="Giovanni Marradi - FOREVER BEAUTIF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80706" y="3921930"/>
            <a:ext cx="8982588" cy="108014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prstTxWarp prst="textChevron">
              <a:avLst>
                <a:gd name="adj" fmla="val 45784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lvl="0" algn="ctr" fontAlgn="base"/>
            <a:r>
              <a:rPr lang="pt-BR" sz="1600" b="1" dirty="0">
                <a:ln/>
                <a:solidFill>
                  <a:schemeClr val="accent4"/>
                </a:solidFill>
                <a:latin typeface="Helvetica Neue"/>
              </a:rPr>
              <a:t> </a:t>
            </a:r>
            <a:r>
              <a:rPr lang="pt-BR" sz="2400" b="1" dirty="0">
                <a:ln/>
                <a:solidFill>
                  <a:schemeClr val="accent4"/>
                </a:solidFill>
                <a:latin typeface="Helvetica Neue"/>
              </a:rPr>
              <a:t>Cor vermelha, estimulante de apetite</a:t>
            </a:r>
            <a:endParaRPr lang="pt-BR" sz="1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66211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5000">
        <p15:prstTrans prst="crush"/>
        <p:sndAc>
          <p:stSnd loop="1">
            <p:snd r:embed="rId2" name="Lady In Red - Musicada (1).wav"/>
          </p:stSnd>
        </p:sndAc>
      </p:transition>
    </mc:Choice>
    <mc:Fallback>
      <p:transition spd="slow" advClick="0" advTm="15000">
        <p:fade/>
        <p:sndAc>
          <p:stSnd loop="1">
            <p:snd r:embed="rId2" name="Lady In Red - Musicad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damnwallpapers.com/wp-content/uploads/2013/09/red-poppies-flower-wallpaper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1412" y="4652550"/>
            <a:ext cx="8911188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prstClr val="white"/>
                </a:solidFill>
                <a:latin typeface="Helvetica Neue"/>
              </a:rPr>
              <a:t>Energizam-te, excita as emoções</a:t>
            </a:r>
            <a:r>
              <a:rPr lang="pt-BR" sz="1200" dirty="0">
                <a:solidFill>
                  <a:prstClr val="white"/>
                </a:solidFill>
                <a:latin typeface="Helvetica Neue"/>
              </a:rPr>
              <a:t>.</a:t>
            </a:r>
            <a:endParaRPr lang="pt-B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8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push dir="u"/>
      </p:transition>
    </mc:Choice>
    <mc:Fallback xmlns="">
      <p:transition spd="slow" advClick="0" advTm="15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hdwallpapers.com/wallpapers/poppy_red_suns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6406" y="4371990"/>
            <a:ext cx="8911188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 fontAlgn="base"/>
            <a:r>
              <a:rPr lang="pt-BR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elvetica Neue"/>
              </a:rPr>
              <a:t>Cor do fogo e do sangue, por isso está associado ao perigo, força, poder e determinação.</a:t>
            </a:r>
          </a:p>
        </p:txBody>
      </p:sp>
    </p:spTree>
    <p:extLst>
      <p:ext uri="{BB962C8B-B14F-4D97-AF65-F5344CB8AC3E}">
        <p14:creationId xmlns:p14="http://schemas.microsoft.com/office/powerpoint/2010/main" val="264040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doors dir="ver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GUIDA\AppData\Local\Temp\7022551353_f457a2f2dc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06418" y="4552014"/>
            <a:ext cx="873116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 fontAlgn="base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  <a:t>O vermelho é uma cor muito emocionalmente e intensa</a:t>
            </a:r>
            <a:r>
              <a:rPr lang="pt-BR" sz="1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08429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 invX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cdn.c.photoshelter.com/img-get/I0000sOr4gNnGN6s/s/750/750/jrob00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424" y="4552014"/>
            <a:ext cx="864115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 fontAlgn="base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  <a:t>Frequentemente usada para expressar o amor</a:t>
            </a:r>
            <a:r>
              <a:rPr lang="pt-BR" sz="2400" dirty="0">
                <a:solidFill>
                  <a:schemeClr val="bg1"/>
                </a:solidFill>
                <a:latin typeface="Helvetica Neu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405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push dir="u"/>
      </p:transition>
    </mc:Choice>
    <mc:Fallback xmlns="">
      <p:transition spd="slow" advClick="0" advTm="15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424" y="3471870"/>
            <a:ext cx="342045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endParaRPr lang="pt-BR" sz="1200" dirty="0">
              <a:solidFill>
                <a:schemeClr val="bg1"/>
              </a:solidFill>
              <a:latin typeface="Helvetica Neue"/>
            </a:endParaRPr>
          </a:p>
          <a:p>
            <a:pPr lvl="0" algn="ctr" fontAlgn="base"/>
            <a:r>
              <a:rPr lang="pt-BR" sz="1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É uma cor quente e positiva associada com as nossas necessidades físicas e mais a nossa vontade de sobreviver. </a:t>
            </a:r>
          </a:p>
          <a:p>
            <a:pPr lvl="0" algn="ctr" fontAlgn="base"/>
            <a:endParaRPr lang="pt-BR" sz="1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642920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peelOff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4101954"/>
            <a:ext cx="32404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base"/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 Neue"/>
              </a:rPr>
              <a:t>Significa um espírito pioneiro e qualidades de liderança.</a:t>
            </a:r>
          </a:p>
        </p:txBody>
      </p:sp>
    </p:spTree>
    <p:extLst>
      <p:ext uri="{BB962C8B-B14F-4D97-AF65-F5344CB8AC3E}">
        <p14:creationId xmlns:p14="http://schemas.microsoft.com/office/powerpoint/2010/main" val="135528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dissolve/>
      </p:transition>
    </mc:Choice>
    <mc:Fallback xmlns=""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90863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282228" y="3921930"/>
            <a:ext cx="26103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base"/>
            <a:r>
              <a:rPr lang="pt-BR" sz="1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Helvetica Neue"/>
              </a:rPr>
              <a:t>Em algumas culturas, o vermelho é a cor usada para dar sorte. </a:t>
            </a:r>
          </a:p>
        </p:txBody>
      </p:sp>
    </p:spTree>
    <p:extLst>
      <p:ext uri="{BB962C8B-B14F-4D97-AF65-F5344CB8AC3E}">
        <p14:creationId xmlns:p14="http://schemas.microsoft.com/office/powerpoint/2010/main" val="250917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scenicreflections.com/files/Red_shoes_Wallpaper_d07x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842036" y="3921930"/>
            <a:ext cx="42305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base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Muitas vezes usada para evocar sentimentos eróticos (lábios e sapatos vermelhos, etc.).</a:t>
            </a:r>
          </a:p>
        </p:txBody>
      </p:sp>
    </p:spTree>
    <p:extLst>
      <p:ext uri="{BB962C8B-B14F-4D97-AF65-F5344CB8AC3E}">
        <p14:creationId xmlns:p14="http://schemas.microsoft.com/office/powerpoint/2010/main" val="40575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randomBar dir="vert"/>
      </p:transition>
    </mc:Choice>
    <mc:Fallback xmlns="">
      <p:transition spd="slow" advClick="0" advTm="1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9377" y="2473870"/>
            <a:ext cx="255707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</a:t>
            </a:r>
            <a:r>
              <a:rPr kumimoji="0" lang="pt-BR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&amp; Sons  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 </a:t>
            </a:r>
            <a:endParaRPr kumimoji="0" lang="pt-BR" sz="2000" b="1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Forever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Beaultiful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Lady In </a:t>
            </a:r>
            <a:r>
              <a:rPr lang="pt-BR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Red</a:t>
            </a:r>
            <a:endParaRPr lang="pt-BR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0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779912" y="4299942"/>
            <a:ext cx="519492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5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</a:t>
            </a:r>
            <a:r>
              <a:rPr kumimoji="0" lang="pt-BR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9" y="-26024"/>
            <a:ext cx="3227782" cy="30359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reflection blurRad="12700" stA="30000" endPos="30000" dist="5000" dir="5400000" sy="-100000" algn="bl" rotWithShape="0"/>
            <a:softEdge rad="6350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831367">
            <a:off x="5309092" y="2260332"/>
            <a:ext cx="2788238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ROTEIRO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0">
        <p15:prstTrans prst="fracture"/>
        <p:sndAc>
          <p:stSnd loop="1">
            <p:snd r:embed="rId3" name="Lady In Red - Cantada (1).wav"/>
          </p:stSnd>
        </p:sndAc>
      </p:transition>
    </mc:Choice>
    <mc:Fallback>
      <p:transition spd="slow" advClick="0" advTm="130000">
        <p:fade/>
        <p:sndAc>
          <p:stSnd loop="1">
            <p:snd r:embed="rId3" name="Lady In Red - Cantad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elos em movimen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VERMELHOS</Template>
  <TotalTime>16</TotalTime>
  <Words>157</Words>
  <Application>Microsoft Office PowerPoint</Application>
  <PresentationFormat>Apresentação na tela (16:9)</PresentationFormat>
  <Paragraphs>29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4" baseType="lpstr">
      <vt:lpstr>Arial</vt:lpstr>
      <vt:lpstr>Britannic Bold</vt:lpstr>
      <vt:lpstr>Calibri</vt:lpstr>
      <vt:lpstr>Cambria</vt:lpstr>
      <vt:lpstr>David</vt:lpstr>
      <vt:lpstr>Harrington</vt:lpstr>
      <vt:lpstr>Helvetica Neue</vt:lpstr>
      <vt:lpstr>Maiandra GD</vt:lpstr>
      <vt:lpstr>Matura MT Script Capitals</vt:lpstr>
      <vt:lpstr>Times New Roman</vt:lpstr>
      <vt:lpstr>Wingdings 2</vt:lpstr>
      <vt:lpstr>Modelos em movimento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2023-05-09T13:57:36Z</dcterms:created>
  <dcterms:modified xsi:type="dcterms:W3CDTF">2023-05-09T14:14:19Z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6844173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D6.0.5</vt:lpwstr>
  </property>
</Properties>
</file>