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6" r:id="rId2"/>
    <p:sldMasterId id="2147483720" r:id="rId3"/>
  </p:sldMasterIdLst>
  <p:notesMasterIdLst>
    <p:notesMasterId r:id="rId13"/>
  </p:notesMasterIdLst>
  <p:sldIdLst>
    <p:sldId id="316" r:id="rId4"/>
    <p:sldId id="319" r:id="rId5"/>
    <p:sldId id="304" r:id="rId6"/>
    <p:sldId id="305" r:id="rId7"/>
    <p:sldId id="306" r:id="rId8"/>
    <p:sldId id="307" r:id="rId9"/>
    <p:sldId id="312" r:id="rId10"/>
    <p:sldId id="308" r:id="rId11"/>
    <p:sldId id="320" r:id="rId12"/>
  </p:sldIdLst>
  <p:sldSz cx="9144000" cy="5143500" type="screen16x9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660066"/>
    <a:srgbClr val="F4F6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>
      <p:cViewPr varScale="1">
        <p:scale>
          <a:sx n="114" d="100"/>
          <a:sy n="114" d="100"/>
        </p:scale>
        <p:origin x="590" y="8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viewProps" Target="view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68167F-D931-4430-9026-B0EC3A39AB51}" type="datetimeFigureOut">
              <a:rPr lang="pt-BR" smtClean="0"/>
              <a:t>20/11/2021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912225-7413-4A69-B3EB-055C1C10C34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071234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9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40862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35E2D3-F7BA-40AA-884A-AF56BFEFBFA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20/11/2021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C914FF-B15B-4E12-BE07-BEF6EF28C521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4369186"/>
      </p:ext>
    </p:extLst>
  </p:cSld>
  <p:clrMapOvr>
    <a:masterClrMapping/>
  </p:clrMapOvr>
  <p:transition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658642-34D0-4012-B28C-FDA67A891C4C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20/11/2021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68B8A9-287C-4993-9D7F-B4AEA4360638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0837862"/>
      </p:ext>
    </p:extLst>
  </p:cSld>
  <p:clrMapOvr>
    <a:masterClrMapping/>
  </p:clrMapOvr>
  <p:transition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6B8621-2C60-4328-ACC4-0FA9BA3914DD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20/11/2021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B4E11F-8A01-474F-9DBD-3EEBF51766DD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5544049"/>
      </p:ext>
    </p:extLst>
  </p:cSld>
  <p:clrMapOvr>
    <a:masterClrMapping/>
  </p:clrMapOvr>
  <p:transition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CAE857-FFCB-44E0-A2F3-56D638984561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20/11/2021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E64CFC-01A0-4535-96E4-61B20D2A8805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7908974"/>
      </p:ext>
    </p:extLst>
  </p:cSld>
  <p:clrMapOvr>
    <a:masterClrMapping/>
  </p:clrMapOvr>
  <p:transition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6DF47A-E5D4-44E2-892C-2F1CC8333E7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20/11/2021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CB06E8-5983-4814-AE16-17E278162709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0036431"/>
      </p:ext>
    </p:extLst>
  </p:cSld>
  <p:clrMapOvr>
    <a:masterClrMapping/>
  </p:clrMapOvr>
  <p:transition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C133BE-3496-4D71-8902-FE89A01078C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20/11/2021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5F8E76-7184-444F-8A0A-36E2079977AD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3044653"/>
      </p:ext>
    </p:extLst>
  </p:cSld>
  <p:clrMapOvr>
    <a:masterClrMapping/>
  </p:clrMapOvr>
  <p:transition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F55652-96F0-4428-8D84-4A106D4F3B1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20/11/2021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7C5B73-D8C0-4D9B-878F-4EA28EF98ABC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1721272"/>
      </p:ext>
    </p:extLst>
  </p:cSld>
  <p:clrMapOvr>
    <a:masterClrMapping/>
  </p:clrMapOvr>
  <p:transition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27A225-805A-4E96-B992-AC4B0381012C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20/11/2021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9DDC2E-69F0-4594-B933-9B3AA66F2EEC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1109959"/>
      </p:ext>
    </p:extLst>
  </p:cSld>
  <p:clrMapOvr>
    <a:masterClrMapping/>
  </p:clrMapOvr>
  <p:transition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pt-BR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BE1B08-4118-4779-B522-304782B5E1C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20/11/2021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880BFA-1D16-4916-A8EC-9AD78568C490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0843769"/>
      </p:ext>
    </p:extLst>
  </p:cSld>
  <p:clrMapOvr>
    <a:masterClrMapping/>
  </p:clrMapOvr>
  <p:transition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0ABA2C-F2CC-48EF-8F81-0939934E06A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20/11/2021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133059-BF4B-4F45-94B1-2C29347E182D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3919479"/>
      </p:ext>
    </p:extLst>
  </p:cSld>
  <p:clrMapOvr>
    <a:masterClrMapping/>
  </p:clrMapOvr>
  <p:transition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DE8007-0C09-47AF-B452-3FE288E61E19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20/11/2021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886A2F-2904-42FE-A168-D3CECDC4FCB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0144507"/>
      </p:ext>
    </p:extLst>
  </p:cSld>
  <p:clrMapOvr>
    <a:masterClrMapping/>
  </p:clrMapOvr>
  <p:transition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 rot="20707748">
            <a:off x="-617539" y="-489413"/>
            <a:ext cx="6664606" cy="2957019"/>
          </a:xfrm>
          <a:custGeom>
            <a:avLst/>
            <a:gdLst/>
            <a:ahLst/>
            <a:cxnLst/>
            <a:rect l="l" t="t" r="r" b="b"/>
            <a:pathLst>
              <a:path w="6664606" h="3942692">
                <a:moveTo>
                  <a:pt x="1046923" y="0"/>
                </a:moveTo>
                <a:lnTo>
                  <a:pt x="6664606" y="1491692"/>
                </a:lnTo>
                <a:lnTo>
                  <a:pt x="6664606" y="3860602"/>
                </a:lnTo>
                <a:cubicBezTo>
                  <a:pt x="6664606" y="3905939"/>
                  <a:pt x="6627853" y="3942692"/>
                  <a:pt x="6582516" y="3942692"/>
                </a:cubicBezTo>
                <a:lnTo>
                  <a:pt x="0" y="3942692"/>
                </a:lnTo>
                <a:close/>
              </a:path>
            </a:pathLst>
          </a:custGeom>
          <a:solidFill>
            <a:schemeClr val="bg1">
              <a:alpha val="2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ounded Rectangle 11"/>
          <p:cNvSpPr/>
          <p:nvPr/>
        </p:nvSpPr>
        <p:spPr>
          <a:xfrm rot="20707748">
            <a:off x="6168153" y="-331373"/>
            <a:ext cx="3126510" cy="1819857"/>
          </a:xfrm>
          <a:custGeom>
            <a:avLst/>
            <a:gdLst/>
            <a:ahLst/>
            <a:cxnLst/>
            <a:rect l="l" t="t" r="r" b="b"/>
            <a:pathLst>
              <a:path w="3126510" h="2426476">
                <a:moveTo>
                  <a:pt x="0" y="0"/>
                </a:moveTo>
                <a:lnTo>
                  <a:pt x="3126510" y="830198"/>
                </a:lnTo>
                <a:lnTo>
                  <a:pt x="2702642" y="2426476"/>
                </a:lnTo>
                <a:lnTo>
                  <a:pt x="82091" y="2426476"/>
                </a:lnTo>
                <a:cubicBezTo>
                  <a:pt x="36754" y="2426475"/>
                  <a:pt x="1" y="2389722"/>
                  <a:pt x="1" y="2344385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ounded Rectangle 10"/>
          <p:cNvSpPr/>
          <p:nvPr/>
        </p:nvSpPr>
        <p:spPr>
          <a:xfrm rot="20707748">
            <a:off x="7144099" y="1501173"/>
            <a:ext cx="2679455" cy="3709528"/>
          </a:xfrm>
          <a:custGeom>
            <a:avLst/>
            <a:gdLst/>
            <a:ahLst/>
            <a:cxnLst/>
            <a:rect l="l" t="t" r="r" b="b"/>
            <a:pathLst>
              <a:path w="2679455" h="4946037">
                <a:moveTo>
                  <a:pt x="2679455" y="0"/>
                </a:moveTo>
                <a:lnTo>
                  <a:pt x="1366108" y="4946037"/>
                </a:lnTo>
                <a:lnTo>
                  <a:pt x="0" y="4583288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ounded Rectangle 8"/>
          <p:cNvSpPr/>
          <p:nvPr/>
        </p:nvSpPr>
        <p:spPr>
          <a:xfrm rot="20707748">
            <a:off x="-205621" y="2492469"/>
            <a:ext cx="7378073" cy="3418347"/>
          </a:xfrm>
          <a:custGeom>
            <a:avLst/>
            <a:gdLst/>
            <a:ahLst/>
            <a:cxnLst/>
            <a:rect l="l" t="t" r="r" b="b"/>
            <a:pathLst>
              <a:path w="7378073" h="4557796">
                <a:moveTo>
                  <a:pt x="7327936" y="6451"/>
                </a:moveTo>
                <a:cubicBezTo>
                  <a:pt x="7357400" y="18913"/>
                  <a:pt x="7378073" y="48087"/>
                  <a:pt x="7378073" y="82090"/>
                </a:cubicBezTo>
                <a:lnTo>
                  <a:pt x="7378073" y="4557796"/>
                </a:lnTo>
                <a:lnTo>
                  <a:pt x="0" y="2598658"/>
                </a:lnTo>
                <a:lnTo>
                  <a:pt x="690034" y="0"/>
                </a:lnTo>
                <a:lnTo>
                  <a:pt x="7295983" y="0"/>
                </a:lnTo>
                <a:cubicBezTo>
                  <a:pt x="7307317" y="0"/>
                  <a:pt x="7318115" y="2297"/>
                  <a:pt x="7327936" y="645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-900000">
            <a:off x="547835" y="2724507"/>
            <a:ext cx="5985159" cy="1204577"/>
          </a:xfrm>
        </p:spPr>
        <p:txBody>
          <a:bodyPr>
            <a:normAutofit/>
          </a:bodyPr>
          <a:lstStyle>
            <a:lvl1pPr>
              <a:lnSpc>
                <a:spcPts val="6000"/>
              </a:lnSpc>
              <a:defRPr sz="6000">
                <a:solidFill>
                  <a:schemeClr val="tx1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-900000">
            <a:off x="2201146" y="3770423"/>
            <a:ext cx="4655297" cy="846371"/>
          </a:xfrm>
        </p:spPr>
        <p:txBody>
          <a:bodyPr>
            <a:normAutofit/>
          </a:bodyPr>
          <a:lstStyle>
            <a:lvl1pPr marL="0" indent="0" algn="r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-900000">
            <a:off x="6741465" y="1734964"/>
            <a:ext cx="1524000" cy="273844"/>
          </a:xfrm>
        </p:spPr>
        <p:txBody>
          <a:bodyPr/>
          <a:lstStyle>
            <a:lvl1pPr algn="l">
              <a:defRPr sz="18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C24D75E4-D7FB-41D7-BEE6-0F6A92C47AEE}" type="datetimeFigureOut">
              <a:rPr lang="pt-BR" smtClean="0"/>
              <a:pPr>
                <a:defRPr/>
              </a:pPr>
              <a:t>20/11/2021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-900000">
            <a:off x="6551293" y="1146472"/>
            <a:ext cx="2465987" cy="27384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-900000">
            <a:off x="6451719" y="871546"/>
            <a:ext cx="2133600" cy="315779"/>
          </a:xfrm>
        </p:spPr>
        <p:txBody>
          <a:bodyPr anchor="ctr"/>
          <a:lstStyle>
            <a:lvl1pPr algn="l">
              <a:defRPr sz="24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5F65342C-46D9-4546-A081-88AE71A3FAB7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 rot="907748">
            <a:off x="-865440" y="637949"/>
            <a:ext cx="3615441" cy="4613793"/>
          </a:xfrm>
          <a:custGeom>
            <a:avLst/>
            <a:gdLst/>
            <a:ahLst/>
            <a:cxnLst/>
            <a:rect l="l" t="t" r="r" b="b"/>
            <a:pathLst>
              <a:path w="3615441" h="6151724">
                <a:moveTo>
                  <a:pt x="0" y="0"/>
                </a:moveTo>
                <a:lnTo>
                  <a:pt x="3533351" y="0"/>
                </a:lnTo>
                <a:cubicBezTo>
                  <a:pt x="3578688" y="0"/>
                  <a:pt x="3615441" y="36753"/>
                  <a:pt x="3615441" y="82090"/>
                </a:cubicBezTo>
                <a:lnTo>
                  <a:pt x="3615441" y="5623909"/>
                </a:lnTo>
                <a:lnTo>
                  <a:pt x="1663219" y="6151724"/>
                </a:ln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ounded Rectangle 12"/>
          <p:cNvSpPr/>
          <p:nvPr/>
        </p:nvSpPr>
        <p:spPr>
          <a:xfrm rot="907748">
            <a:off x="17749" y="-383632"/>
            <a:ext cx="3735394" cy="1040836"/>
          </a:xfrm>
          <a:custGeom>
            <a:avLst/>
            <a:gdLst/>
            <a:ahLst/>
            <a:cxnLst/>
            <a:rect l="l" t="t" r="r" b="b"/>
            <a:pathLst>
              <a:path w="3735394" h="1387781">
                <a:moveTo>
                  <a:pt x="0" y="1009924"/>
                </a:moveTo>
                <a:lnTo>
                  <a:pt x="3735394" y="0"/>
                </a:lnTo>
                <a:lnTo>
                  <a:pt x="3735394" y="1305691"/>
                </a:lnTo>
                <a:cubicBezTo>
                  <a:pt x="3735394" y="1351028"/>
                  <a:pt x="3698641" y="1387781"/>
                  <a:pt x="3653304" y="1387781"/>
                </a:cubicBezTo>
                <a:lnTo>
                  <a:pt x="102160" y="1387781"/>
                </a:ln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ounded Rectangle 13"/>
          <p:cNvSpPr/>
          <p:nvPr/>
        </p:nvSpPr>
        <p:spPr>
          <a:xfrm rot="907748">
            <a:off x="2146802" y="4942649"/>
            <a:ext cx="1981025" cy="401702"/>
          </a:xfrm>
          <a:custGeom>
            <a:avLst/>
            <a:gdLst/>
            <a:ahLst/>
            <a:cxnLst/>
            <a:rect l="l" t="t" r="r" b="b"/>
            <a:pathLst>
              <a:path w="1981025" h="535602">
                <a:moveTo>
                  <a:pt x="50137" y="6451"/>
                </a:moveTo>
                <a:cubicBezTo>
                  <a:pt x="59958" y="2297"/>
                  <a:pt x="70756" y="0"/>
                  <a:pt x="82090" y="0"/>
                </a:cubicBezTo>
                <a:lnTo>
                  <a:pt x="1981025" y="0"/>
                </a:lnTo>
                <a:lnTo>
                  <a:pt x="0" y="535602"/>
                </a:lnTo>
                <a:lnTo>
                  <a:pt x="0" y="82090"/>
                </a:lnTo>
                <a:cubicBezTo>
                  <a:pt x="0" y="48087"/>
                  <a:pt x="20674" y="18913"/>
                  <a:pt x="50137" y="6451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ounded Rectangle 14"/>
          <p:cNvSpPr/>
          <p:nvPr/>
        </p:nvSpPr>
        <p:spPr>
          <a:xfrm rot="907748">
            <a:off x="3185142" y="-415225"/>
            <a:ext cx="6782931" cy="5869905"/>
          </a:xfrm>
          <a:custGeom>
            <a:avLst/>
            <a:gdLst/>
            <a:ahLst/>
            <a:cxnLst/>
            <a:rect l="l" t="t" r="r" b="b"/>
            <a:pathLst>
              <a:path w="6782931" h="7826540">
                <a:moveTo>
                  <a:pt x="0" y="1349945"/>
                </a:moveTo>
                <a:lnTo>
                  <a:pt x="4993024" y="0"/>
                </a:lnTo>
                <a:lnTo>
                  <a:pt x="6782931" y="6620302"/>
                </a:lnTo>
                <a:lnTo>
                  <a:pt x="2321435" y="7826540"/>
                </a:lnTo>
                <a:lnTo>
                  <a:pt x="82090" y="7826540"/>
                </a:lnTo>
                <a:cubicBezTo>
                  <a:pt x="36753" y="7826540"/>
                  <a:pt x="0" y="7789787"/>
                  <a:pt x="0" y="7744450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4500000">
            <a:off x="-775" y="1979538"/>
            <a:ext cx="3798715" cy="1695631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900000">
            <a:off x="3479029" y="719788"/>
            <a:ext cx="4658735" cy="3808217"/>
          </a:xfrm>
        </p:spPr>
        <p:txBody>
          <a:bodyPr anchor="ctr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900000">
            <a:off x="1690988" y="456236"/>
            <a:ext cx="1789355" cy="273844"/>
          </a:xfrm>
        </p:spPr>
        <p:txBody>
          <a:bodyPr/>
          <a:lstStyle/>
          <a:p>
            <a:pPr>
              <a:defRPr/>
            </a:pPr>
            <a:fld id="{11A0008F-D40F-455E-B65F-B8F5798CF32A}" type="datetimeFigureOut">
              <a:rPr lang="pt-BR" smtClean="0"/>
              <a:pPr>
                <a:defRPr/>
              </a:pPr>
              <a:t>20/11/2021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900000">
            <a:off x="3103621" y="4633160"/>
            <a:ext cx="2392237" cy="273844"/>
          </a:xfrm>
        </p:spPr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900000">
            <a:off x="1265371" y="225598"/>
            <a:ext cx="2287319" cy="273844"/>
          </a:xfrm>
        </p:spPr>
        <p:txBody>
          <a:bodyPr/>
          <a:lstStyle/>
          <a:p>
            <a:pPr>
              <a:defRPr/>
            </a:pPr>
            <a:fld id="{9DFC92E5-D1F0-4E71-9CE6-F9A3A919CFF8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/>
          <p:cNvSpPr/>
          <p:nvPr/>
        </p:nvSpPr>
        <p:spPr>
          <a:xfrm rot="900000">
            <a:off x="-57216" y="-763264"/>
            <a:ext cx="7411427" cy="2578633"/>
          </a:xfrm>
          <a:custGeom>
            <a:avLst/>
            <a:gdLst/>
            <a:ahLst/>
            <a:cxnLst/>
            <a:rect l="l" t="t" r="r" b="b"/>
            <a:pathLst>
              <a:path w="7411427" h="3438177">
                <a:moveTo>
                  <a:pt x="0" y="1985886"/>
                </a:moveTo>
                <a:lnTo>
                  <a:pt x="7411427" y="0"/>
                </a:lnTo>
                <a:lnTo>
                  <a:pt x="7411427" y="3356087"/>
                </a:lnTo>
                <a:cubicBezTo>
                  <a:pt x="7411427" y="3401424"/>
                  <a:pt x="7374674" y="3438177"/>
                  <a:pt x="7329337" y="3438177"/>
                </a:cubicBezTo>
                <a:lnTo>
                  <a:pt x="389140" y="3438177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ounded Rectangle 17"/>
          <p:cNvSpPr/>
          <p:nvPr/>
        </p:nvSpPr>
        <p:spPr>
          <a:xfrm rot="900000">
            <a:off x="-776641" y="1813365"/>
            <a:ext cx="6998365" cy="3810061"/>
          </a:xfrm>
          <a:custGeom>
            <a:avLst/>
            <a:gdLst/>
            <a:ahLst/>
            <a:cxnLst/>
            <a:rect l="l" t="t" r="r" b="b"/>
            <a:pathLst>
              <a:path w="6998365" h="5080081">
                <a:moveTo>
                  <a:pt x="0" y="0"/>
                </a:moveTo>
                <a:lnTo>
                  <a:pt x="6916275" y="0"/>
                </a:lnTo>
                <a:cubicBezTo>
                  <a:pt x="6961612" y="0"/>
                  <a:pt x="6998365" y="36753"/>
                  <a:pt x="6998365" y="82090"/>
                </a:cubicBezTo>
                <a:lnTo>
                  <a:pt x="6998365" y="3569608"/>
                </a:lnTo>
                <a:lnTo>
                  <a:pt x="1361203" y="5080081"/>
                </a:ln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ounded Rectangle 18"/>
          <p:cNvSpPr/>
          <p:nvPr/>
        </p:nvSpPr>
        <p:spPr>
          <a:xfrm rot="900000">
            <a:off x="6338068" y="2831859"/>
            <a:ext cx="3102275" cy="2658025"/>
          </a:xfrm>
          <a:custGeom>
            <a:avLst/>
            <a:gdLst/>
            <a:ahLst/>
            <a:cxnLst/>
            <a:rect l="l" t="t" r="r" b="b"/>
            <a:pathLst>
              <a:path w="3102275" h="3544033">
                <a:moveTo>
                  <a:pt x="50137" y="6451"/>
                </a:moveTo>
                <a:cubicBezTo>
                  <a:pt x="59958" y="2297"/>
                  <a:pt x="70756" y="0"/>
                  <a:pt x="82090" y="0"/>
                </a:cubicBezTo>
                <a:lnTo>
                  <a:pt x="2375388" y="0"/>
                </a:lnTo>
                <a:lnTo>
                  <a:pt x="3102275" y="2712781"/>
                </a:lnTo>
                <a:lnTo>
                  <a:pt x="0" y="3544033"/>
                </a:lnTo>
                <a:lnTo>
                  <a:pt x="0" y="82090"/>
                </a:lnTo>
                <a:cubicBezTo>
                  <a:pt x="0" y="48087"/>
                  <a:pt x="20673" y="18913"/>
                  <a:pt x="50137" y="6451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ounded Rectangle 19"/>
          <p:cNvSpPr/>
          <p:nvPr/>
        </p:nvSpPr>
        <p:spPr>
          <a:xfrm rot="900000">
            <a:off x="7327880" y="-78234"/>
            <a:ext cx="2350627" cy="2865650"/>
          </a:xfrm>
          <a:custGeom>
            <a:avLst/>
            <a:gdLst/>
            <a:ahLst/>
            <a:cxnLst/>
            <a:rect l="l" t="t" r="r" b="b"/>
            <a:pathLst>
              <a:path w="2350627" h="3820866">
                <a:moveTo>
                  <a:pt x="1" y="355523"/>
                </a:moveTo>
                <a:lnTo>
                  <a:pt x="1326829" y="0"/>
                </a:lnTo>
                <a:lnTo>
                  <a:pt x="2350627" y="3820866"/>
                </a:lnTo>
                <a:lnTo>
                  <a:pt x="82091" y="3820866"/>
                </a:lnTo>
                <a:cubicBezTo>
                  <a:pt x="36754" y="3820866"/>
                  <a:pt x="1" y="3784113"/>
                  <a:pt x="0" y="3738776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900000">
            <a:off x="534987" y="2191372"/>
            <a:ext cx="5690855" cy="1178010"/>
          </a:xfrm>
        </p:spPr>
        <p:txBody>
          <a:bodyPr anchor="b">
            <a:noAutofit/>
          </a:bodyPr>
          <a:lstStyle>
            <a:lvl1pPr algn="r">
              <a:defRPr sz="4800" b="0" cap="none" baseline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900000">
            <a:off x="537849" y="3370651"/>
            <a:ext cx="5271544" cy="1125140"/>
          </a:xfrm>
        </p:spPr>
        <p:txBody>
          <a:bodyPr anchor="t">
            <a:normAutofit/>
          </a:bodyPr>
          <a:lstStyle>
            <a:lvl1pPr marL="0" indent="0" algn="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900000">
            <a:off x="6878368" y="2821039"/>
            <a:ext cx="1524000" cy="273844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fld id="{08168C56-A98F-407D-9D26-B4ADA8D9C7D7}" type="datetimeFigureOut">
              <a:rPr lang="pt-BR" smtClean="0"/>
              <a:pPr>
                <a:defRPr/>
              </a:pPr>
              <a:t>20/11/2021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900000">
            <a:off x="7056966" y="2378097"/>
            <a:ext cx="1926305" cy="273844"/>
          </a:xfrm>
        </p:spPr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900000" flipH="1">
            <a:off x="7176364" y="1995868"/>
            <a:ext cx="683979" cy="273844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fld id="{33FF966E-4AC1-4328-9871-FFFF6B103125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/>
          <p:cNvSpPr/>
          <p:nvPr/>
        </p:nvSpPr>
        <p:spPr>
          <a:xfrm rot="20707748">
            <a:off x="-883224" y="-469492"/>
            <a:ext cx="7439907" cy="5508449"/>
          </a:xfrm>
          <a:custGeom>
            <a:avLst/>
            <a:gdLst/>
            <a:ahLst/>
            <a:cxnLst/>
            <a:rect l="l" t="t" r="r" b="b"/>
            <a:pathLst>
              <a:path w="7439907" h="7344599">
                <a:moveTo>
                  <a:pt x="1760047" y="0"/>
                </a:moveTo>
                <a:lnTo>
                  <a:pt x="7439906" y="1508202"/>
                </a:lnTo>
                <a:lnTo>
                  <a:pt x="7439907" y="7262509"/>
                </a:lnTo>
                <a:cubicBezTo>
                  <a:pt x="7439906" y="7307846"/>
                  <a:pt x="7403153" y="7344599"/>
                  <a:pt x="7357816" y="7344599"/>
                </a:cubicBezTo>
                <a:lnTo>
                  <a:pt x="2697558" y="7344599"/>
                </a:lnTo>
                <a:lnTo>
                  <a:pt x="0" y="6628303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ounded Rectangle 17"/>
          <p:cNvSpPr/>
          <p:nvPr/>
        </p:nvSpPr>
        <p:spPr>
          <a:xfrm rot="20707748">
            <a:off x="3237538" y="4706622"/>
            <a:ext cx="4387395" cy="873756"/>
          </a:xfrm>
          <a:custGeom>
            <a:avLst/>
            <a:gdLst/>
            <a:ahLst/>
            <a:cxnLst/>
            <a:rect l="l" t="t" r="r" b="b"/>
            <a:pathLst>
              <a:path w="4387395" h="1165008">
                <a:moveTo>
                  <a:pt x="4337258" y="6451"/>
                </a:moveTo>
                <a:cubicBezTo>
                  <a:pt x="4366722" y="18913"/>
                  <a:pt x="4387395" y="48087"/>
                  <a:pt x="4387395" y="82090"/>
                </a:cubicBezTo>
                <a:lnTo>
                  <a:pt x="4387395" y="1165008"/>
                </a:lnTo>
                <a:lnTo>
                  <a:pt x="0" y="0"/>
                </a:lnTo>
                <a:lnTo>
                  <a:pt x="4305305" y="0"/>
                </a:lnTo>
                <a:cubicBezTo>
                  <a:pt x="4316639" y="0"/>
                  <a:pt x="4327437" y="2297"/>
                  <a:pt x="4337258" y="6451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ounded Rectangle 18"/>
          <p:cNvSpPr/>
          <p:nvPr/>
        </p:nvSpPr>
        <p:spPr>
          <a:xfrm rot="20707748">
            <a:off x="7660698" y="4096762"/>
            <a:ext cx="1709024" cy="1152002"/>
          </a:xfrm>
          <a:custGeom>
            <a:avLst/>
            <a:gdLst/>
            <a:ahLst/>
            <a:cxnLst/>
            <a:rect l="l" t="t" r="r" b="b"/>
            <a:pathLst>
              <a:path w="1709024" h="1536003">
                <a:moveTo>
                  <a:pt x="1709024" y="0"/>
                </a:moveTo>
                <a:lnTo>
                  <a:pt x="1301161" y="1536003"/>
                </a:lnTo>
                <a:lnTo>
                  <a:pt x="0" y="1190500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ounded Rectangle 19"/>
          <p:cNvSpPr/>
          <p:nvPr/>
        </p:nvSpPr>
        <p:spPr>
          <a:xfrm rot="20707748">
            <a:off x="6667945" y="-367910"/>
            <a:ext cx="3064333" cy="4358904"/>
          </a:xfrm>
          <a:custGeom>
            <a:avLst/>
            <a:gdLst/>
            <a:ahLst/>
            <a:cxnLst/>
            <a:rect l="l" t="t" r="r" b="b"/>
            <a:pathLst>
              <a:path w="3064333" h="5811872">
                <a:moveTo>
                  <a:pt x="0" y="0"/>
                </a:moveTo>
                <a:lnTo>
                  <a:pt x="3064333" y="813688"/>
                </a:lnTo>
                <a:lnTo>
                  <a:pt x="1737140" y="5811872"/>
                </a:lnTo>
                <a:lnTo>
                  <a:pt x="82090" y="5811872"/>
                </a:lnTo>
                <a:cubicBezTo>
                  <a:pt x="36753" y="5811872"/>
                  <a:pt x="0" y="5775119"/>
                  <a:pt x="0" y="5729782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4500000">
            <a:off x="5774431" y="1493749"/>
            <a:ext cx="3615226" cy="1436159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 rot="-900000">
            <a:off x="1014439" y="1001296"/>
            <a:ext cx="2578608" cy="362987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 rot="-900000">
            <a:off x="3701032" y="463504"/>
            <a:ext cx="2580010" cy="3627882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-900000">
            <a:off x="7755919" y="4415559"/>
            <a:ext cx="1241980" cy="273844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fld id="{4B84C518-6655-4679-8992-34701C49C3CF}" type="datetimeFigureOut">
              <a:rPr lang="pt-BR" smtClean="0"/>
              <a:pPr>
                <a:defRPr/>
              </a:pPr>
              <a:t>20/11/2021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900000">
            <a:off x="4054658" y="4120781"/>
            <a:ext cx="3124200" cy="273844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-900000">
            <a:off x="7690165" y="4232333"/>
            <a:ext cx="1241693" cy="273844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fld id="{DCC210CD-378C-4A92-BEE6-96245BF6C29C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Rounded Rectangle 52"/>
          <p:cNvSpPr/>
          <p:nvPr/>
        </p:nvSpPr>
        <p:spPr>
          <a:xfrm rot="20707748">
            <a:off x="-883224" y="-469492"/>
            <a:ext cx="7439907" cy="5508449"/>
          </a:xfrm>
          <a:custGeom>
            <a:avLst/>
            <a:gdLst/>
            <a:ahLst/>
            <a:cxnLst/>
            <a:rect l="l" t="t" r="r" b="b"/>
            <a:pathLst>
              <a:path w="7439907" h="7344599">
                <a:moveTo>
                  <a:pt x="1760047" y="0"/>
                </a:moveTo>
                <a:lnTo>
                  <a:pt x="7439906" y="1508202"/>
                </a:lnTo>
                <a:lnTo>
                  <a:pt x="7439907" y="7262509"/>
                </a:lnTo>
                <a:cubicBezTo>
                  <a:pt x="7439906" y="7307846"/>
                  <a:pt x="7403153" y="7344599"/>
                  <a:pt x="7357816" y="7344599"/>
                </a:cubicBezTo>
                <a:lnTo>
                  <a:pt x="2697558" y="7344599"/>
                </a:lnTo>
                <a:lnTo>
                  <a:pt x="0" y="6628303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4" name="Rounded Rectangle 53"/>
          <p:cNvSpPr/>
          <p:nvPr/>
        </p:nvSpPr>
        <p:spPr>
          <a:xfrm rot="20707748">
            <a:off x="3237538" y="4706622"/>
            <a:ext cx="4387395" cy="873756"/>
          </a:xfrm>
          <a:custGeom>
            <a:avLst/>
            <a:gdLst/>
            <a:ahLst/>
            <a:cxnLst/>
            <a:rect l="l" t="t" r="r" b="b"/>
            <a:pathLst>
              <a:path w="4387395" h="1165008">
                <a:moveTo>
                  <a:pt x="4337258" y="6451"/>
                </a:moveTo>
                <a:cubicBezTo>
                  <a:pt x="4366722" y="18913"/>
                  <a:pt x="4387395" y="48087"/>
                  <a:pt x="4387395" y="82090"/>
                </a:cubicBezTo>
                <a:lnTo>
                  <a:pt x="4387395" y="1165008"/>
                </a:lnTo>
                <a:lnTo>
                  <a:pt x="0" y="0"/>
                </a:lnTo>
                <a:lnTo>
                  <a:pt x="4305305" y="0"/>
                </a:lnTo>
                <a:cubicBezTo>
                  <a:pt x="4316639" y="0"/>
                  <a:pt x="4327437" y="2297"/>
                  <a:pt x="4337258" y="6451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5" name="Rounded Rectangle 54"/>
          <p:cNvSpPr/>
          <p:nvPr/>
        </p:nvSpPr>
        <p:spPr>
          <a:xfrm rot="20707748">
            <a:off x="7660698" y="4096762"/>
            <a:ext cx="1709024" cy="1152002"/>
          </a:xfrm>
          <a:custGeom>
            <a:avLst/>
            <a:gdLst/>
            <a:ahLst/>
            <a:cxnLst/>
            <a:rect l="l" t="t" r="r" b="b"/>
            <a:pathLst>
              <a:path w="1709024" h="1536003">
                <a:moveTo>
                  <a:pt x="1709024" y="0"/>
                </a:moveTo>
                <a:lnTo>
                  <a:pt x="1301161" y="1536003"/>
                </a:lnTo>
                <a:lnTo>
                  <a:pt x="0" y="1190500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6" name="Rounded Rectangle 55"/>
          <p:cNvSpPr/>
          <p:nvPr/>
        </p:nvSpPr>
        <p:spPr>
          <a:xfrm rot="20707748">
            <a:off x="6667945" y="-367910"/>
            <a:ext cx="3064333" cy="4358904"/>
          </a:xfrm>
          <a:custGeom>
            <a:avLst/>
            <a:gdLst/>
            <a:ahLst/>
            <a:cxnLst/>
            <a:rect l="l" t="t" r="r" b="b"/>
            <a:pathLst>
              <a:path w="3064333" h="5811872">
                <a:moveTo>
                  <a:pt x="0" y="0"/>
                </a:moveTo>
                <a:lnTo>
                  <a:pt x="3064333" y="813688"/>
                </a:lnTo>
                <a:lnTo>
                  <a:pt x="1737140" y="5811872"/>
                </a:lnTo>
                <a:lnTo>
                  <a:pt x="82090" y="5811872"/>
                </a:lnTo>
                <a:cubicBezTo>
                  <a:pt x="36753" y="5811872"/>
                  <a:pt x="0" y="5775119"/>
                  <a:pt x="0" y="5729782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4500000">
            <a:off x="5777865" y="1493901"/>
            <a:ext cx="3614166" cy="1435608"/>
          </a:xfrm>
        </p:spPr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-900000">
            <a:off x="854761" y="1055152"/>
            <a:ext cx="2213148" cy="569900"/>
          </a:xfrm>
        </p:spPr>
        <p:txBody>
          <a:bodyPr anchor="b"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 rot="-900000">
            <a:off x="1120518" y="1670921"/>
            <a:ext cx="2578608" cy="2954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 rot="-900000">
            <a:off x="3535710" y="515628"/>
            <a:ext cx="2214753" cy="564782"/>
          </a:xfrm>
        </p:spPr>
        <p:txBody>
          <a:bodyPr anchor="b"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 rot="-900000">
            <a:off x="3808498" y="1121911"/>
            <a:ext cx="2578608" cy="296692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 rot="-900000">
            <a:off x="7754112" y="4416552"/>
            <a:ext cx="1243584" cy="273844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fld id="{64520B01-537B-4CC0-8126-5045C6EAE8C4}" type="datetimeFigureOut">
              <a:rPr lang="pt-BR" smtClean="0"/>
              <a:pPr>
                <a:defRPr/>
              </a:pPr>
              <a:t>20/11/2021</a:t>
            </a:fld>
            <a:endParaRPr lang="pt-BR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 rot="-900000">
            <a:off x="4050792" y="4121658"/>
            <a:ext cx="3124200" cy="273844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 rot="-900000">
            <a:off x="7690104" y="4231386"/>
            <a:ext cx="1243584" cy="273844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fld id="{8A0F39C6-C7D8-426F-8D04-9641BCEF07FF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>
          <a:xfrm rot="907748">
            <a:off x="-865440" y="637949"/>
            <a:ext cx="3615441" cy="4613793"/>
          </a:xfrm>
          <a:custGeom>
            <a:avLst/>
            <a:gdLst/>
            <a:ahLst/>
            <a:cxnLst/>
            <a:rect l="l" t="t" r="r" b="b"/>
            <a:pathLst>
              <a:path w="3615441" h="6151724">
                <a:moveTo>
                  <a:pt x="0" y="0"/>
                </a:moveTo>
                <a:lnTo>
                  <a:pt x="3533351" y="0"/>
                </a:lnTo>
                <a:cubicBezTo>
                  <a:pt x="3578688" y="0"/>
                  <a:pt x="3615441" y="36753"/>
                  <a:pt x="3615441" y="82090"/>
                </a:cubicBezTo>
                <a:lnTo>
                  <a:pt x="3615441" y="5623909"/>
                </a:lnTo>
                <a:lnTo>
                  <a:pt x="1663219" y="6151724"/>
                </a:ln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Rounded Rectangle 21"/>
          <p:cNvSpPr/>
          <p:nvPr/>
        </p:nvSpPr>
        <p:spPr>
          <a:xfrm rot="907748">
            <a:off x="17749" y="-383632"/>
            <a:ext cx="3735394" cy="1040836"/>
          </a:xfrm>
          <a:custGeom>
            <a:avLst/>
            <a:gdLst/>
            <a:ahLst/>
            <a:cxnLst/>
            <a:rect l="l" t="t" r="r" b="b"/>
            <a:pathLst>
              <a:path w="3735394" h="1387781">
                <a:moveTo>
                  <a:pt x="0" y="1009924"/>
                </a:moveTo>
                <a:lnTo>
                  <a:pt x="3735394" y="0"/>
                </a:lnTo>
                <a:lnTo>
                  <a:pt x="3735394" y="1305691"/>
                </a:lnTo>
                <a:cubicBezTo>
                  <a:pt x="3735394" y="1351028"/>
                  <a:pt x="3698641" y="1387781"/>
                  <a:pt x="3653304" y="1387781"/>
                </a:cubicBezTo>
                <a:lnTo>
                  <a:pt x="102160" y="1387781"/>
                </a:ln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ounded Rectangle 22"/>
          <p:cNvSpPr/>
          <p:nvPr/>
        </p:nvSpPr>
        <p:spPr>
          <a:xfrm rot="907748">
            <a:off x="2146802" y="4942649"/>
            <a:ext cx="1981025" cy="401702"/>
          </a:xfrm>
          <a:custGeom>
            <a:avLst/>
            <a:gdLst/>
            <a:ahLst/>
            <a:cxnLst/>
            <a:rect l="l" t="t" r="r" b="b"/>
            <a:pathLst>
              <a:path w="1981025" h="535602">
                <a:moveTo>
                  <a:pt x="50137" y="6451"/>
                </a:moveTo>
                <a:cubicBezTo>
                  <a:pt x="59958" y="2297"/>
                  <a:pt x="70756" y="0"/>
                  <a:pt x="82090" y="0"/>
                </a:cubicBezTo>
                <a:lnTo>
                  <a:pt x="1981025" y="0"/>
                </a:lnTo>
                <a:lnTo>
                  <a:pt x="0" y="535602"/>
                </a:lnTo>
                <a:lnTo>
                  <a:pt x="0" y="82090"/>
                </a:lnTo>
                <a:cubicBezTo>
                  <a:pt x="0" y="48087"/>
                  <a:pt x="20674" y="18913"/>
                  <a:pt x="50137" y="6451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Rounded Rectangle 23"/>
          <p:cNvSpPr/>
          <p:nvPr/>
        </p:nvSpPr>
        <p:spPr>
          <a:xfrm rot="907748">
            <a:off x="3185142" y="-415225"/>
            <a:ext cx="6782931" cy="5869905"/>
          </a:xfrm>
          <a:custGeom>
            <a:avLst/>
            <a:gdLst/>
            <a:ahLst/>
            <a:cxnLst/>
            <a:rect l="l" t="t" r="r" b="b"/>
            <a:pathLst>
              <a:path w="6782931" h="7826540">
                <a:moveTo>
                  <a:pt x="0" y="1349945"/>
                </a:moveTo>
                <a:lnTo>
                  <a:pt x="4993024" y="0"/>
                </a:lnTo>
                <a:lnTo>
                  <a:pt x="6782931" y="6620302"/>
                </a:lnTo>
                <a:lnTo>
                  <a:pt x="2321435" y="7826540"/>
                </a:lnTo>
                <a:lnTo>
                  <a:pt x="82090" y="7826540"/>
                </a:lnTo>
                <a:cubicBezTo>
                  <a:pt x="36753" y="7826540"/>
                  <a:pt x="0" y="7789787"/>
                  <a:pt x="0" y="7744450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4500000">
            <a:off x="2286" y="1983105"/>
            <a:ext cx="3799332" cy="169164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 rot="900000">
            <a:off x="1691640" y="459486"/>
            <a:ext cx="1792224" cy="273844"/>
          </a:xfrm>
        </p:spPr>
        <p:txBody>
          <a:bodyPr/>
          <a:lstStyle/>
          <a:p>
            <a:pPr>
              <a:defRPr/>
            </a:pPr>
            <a:fld id="{B252EBA2-5787-45A9-9CFB-196FACD82153}" type="datetimeFigureOut">
              <a:rPr lang="pt-BR" smtClean="0"/>
              <a:pPr>
                <a:defRPr/>
              </a:pPr>
              <a:t>20/11/2021</a:t>
            </a:fld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 rot="900000">
            <a:off x="2493722" y="4575775"/>
            <a:ext cx="3052113" cy="273844"/>
          </a:xfrm>
        </p:spPr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 rot="900000">
            <a:off x="1261872" y="226314"/>
            <a:ext cx="2286000" cy="273844"/>
          </a:xfrm>
        </p:spPr>
        <p:txBody>
          <a:bodyPr/>
          <a:lstStyle/>
          <a:p>
            <a:pPr>
              <a:defRPr/>
            </a:pPr>
            <a:fld id="{DCCCA9A2-C023-4F45-9F57-7B305F0100DB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 rot="900000">
            <a:off x="-372248" y="-913615"/>
            <a:ext cx="8577953" cy="4758086"/>
          </a:xfrm>
          <a:custGeom>
            <a:avLst/>
            <a:gdLst/>
            <a:ahLst/>
            <a:cxnLst/>
            <a:rect l="l" t="t" r="r" b="b"/>
            <a:pathLst>
              <a:path w="8577953" h="6344114">
                <a:moveTo>
                  <a:pt x="0" y="2298455"/>
                </a:moveTo>
                <a:lnTo>
                  <a:pt x="8577953" y="0"/>
                </a:lnTo>
                <a:lnTo>
                  <a:pt x="8577953" y="6262024"/>
                </a:lnTo>
                <a:cubicBezTo>
                  <a:pt x="8577953" y="6307361"/>
                  <a:pt x="8541200" y="6344113"/>
                  <a:pt x="8495863" y="6344113"/>
                </a:cubicBezTo>
                <a:lnTo>
                  <a:pt x="1084031" y="6344114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ounded Rectangle 12"/>
          <p:cNvSpPr/>
          <p:nvPr/>
        </p:nvSpPr>
        <p:spPr>
          <a:xfrm rot="900000">
            <a:off x="-449071" y="3905917"/>
            <a:ext cx="7470000" cy="1865035"/>
          </a:xfrm>
          <a:custGeom>
            <a:avLst/>
            <a:gdLst/>
            <a:ahLst/>
            <a:cxnLst/>
            <a:rect l="l" t="t" r="r" b="b"/>
            <a:pathLst>
              <a:path w="7470000" h="2486713">
                <a:moveTo>
                  <a:pt x="0" y="0"/>
                </a:moveTo>
                <a:lnTo>
                  <a:pt x="7387910" y="0"/>
                </a:lnTo>
                <a:cubicBezTo>
                  <a:pt x="7433247" y="0"/>
                  <a:pt x="7470000" y="36753"/>
                  <a:pt x="7470000" y="82090"/>
                </a:cubicBezTo>
                <a:lnTo>
                  <a:pt x="7470000" y="663670"/>
                </a:lnTo>
                <a:lnTo>
                  <a:pt x="666313" y="2486713"/>
                </a:ln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ounded Rectangle 13"/>
          <p:cNvSpPr/>
          <p:nvPr/>
        </p:nvSpPr>
        <p:spPr>
          <a:xfrm rot="900000">
            <a:off x="7192310" y="4862494"/>
            <a:ext cx="1932834" cy="476723"/>
          </a:xfrm>
          <a:custGeom>
            <a:avLst/>
            <a:gdLst/>
            <a:ahLst/>
            <a:cxnLst/>
            <a:rect l="l" t="t" r="r" b="b"/>
            <a:pathLst>
              <a:path w="1932834" h="635630">
                <a:moveTo>
                  <a:pt x="50137" y="6451"/>
                </a:moveTo>
                <a:cubicBezTo>
                  <a:pt x="59958" y="2297"/>
                  <a:pt x="70756" y="0"/>
                  <a:pt x="82090" y="0"/>
                </a:cubicBezTo>
                <a:lnTo>
                  <a:pt x="1901288" y="0"/>
                </a:lnTo>
                <a:lnTo>
                  <a:pt x="1932834" y="117729"/>
                </a:lnTo>
                <a:lnTo>
                  <a:pt x="0" y="635630"/>
                </a:lnTo>
                <a:lnTo>
                  <a:pt x="0" y="82090"/>
                </a:lnTo>
                <a:cubicBezTo>
                  <a:pt x="0" y="48087"/>
                  <a:pt x="20673" y="18913"/>
                  <a:pt x="50137" y="6451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ounded Rectangle 14"/>
          <p:cNvSpPr/>
          <p:nvPr/>
        </p:nvSpPr>
        <p:spPr>
          <a:xfrm rot="900000">
            <a:off x="8127085" y="69294"/>
            <a:ext cx="1878991" cy="4810675"/>
          </a:xfrm>
          <a:custGeom>
            <a:avLst/>
            <a:gdLst/>
            <a:ahLst/>
            <a:cxnLst/>
            <a:rect l="l" t="t" r="r" b="b"/>
            <a:pathLst>
              <a:path w="1878991" h="6414233">
                <a:moveTo>
                  <a:pt x="0" y="42953"/>
                </a:moveTo>
                <a:lnTo>
                  <a:pt x="160303" y="0"/>
                </a:lnTo>
                <a:lnTo>
                  <a:pt x="1878991" y="6414233"/>
                </a:lnTo>
                <a:lnTo>
                  <a:pt x="82090" y="6414233"/>
                </a:lnTo>
                <a:cubicBezTo>
                  <a:pt x="36753" y="6414233"/>
                  <a:pt x="0" y="6377480"/>
                  <a:pt x="0" y="6332143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 rot="900000">
            <a:off x="7521938" y="4445337"/>
            <a:ext cx="1524000" cy="273844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fld id="{8BC40145-EC04-4066-8685-662A8356DCF3}" type="datetimeFigureOut">
              <a:rPr lang="pt-BR" smtClean="0"/>
              <a:pPr>
                <a:defRPr/>
              </a:pPr>
              <a:t>20/11/2021</a:t>
            </a:fld>
            <a:endParaRPr lang="pt-BR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 rot="900000">
            <a:off x="3892286" y="4490472"/>
            <a:ext cx="3124200" cy="221372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 rot="900000">
            <a:off x="7599046" y="4177583"/>
            <a:ext cx="716206" cy="273844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fld id="{D379C095-E5EB-4B88-9FB8-8002F7C03D48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2"/>
          <p:cNvSpPr/>
          <p:nvPr/>
        </p:nvSpPr>
        <p:spPr>
          <a:xfrm rot="20707748">
            <a:off x="-897260" y="-468404"/>
            <a:ext cx="7286946" cy="4531004"/>
          </a:xfrm>
          <a:custGeom>
            <a:avLst/>
            <a:gdLst/>
            <a:ahLst/>
            <a:cxnLst/>
            <a:rect l="l" t="t" r="r" b="b"/>
            <a:pathLst>
              <a:path w="7286946" h="6041338">
                <a:moveTo>
                  <a:pt x="1604186" y="0"/>
                </a:moveTo>
                <a:lnTo>
                  <a:pt x="7286946" y="1508972"/>
                </a:lnTo>
                <a:lnTo>
                  <a:pt x="7286946" y="5959247"/>
                </a:lnTo>
                <a:cubicBezTo>
                  <a:pt x="7286946" y="6004584"/>
                  <a:pt x="7250193" y="6041337"/>
                  <a:pt x="7204856" y="6041337"/>
                </a:cubicBezTo>
                <a:lnTo>
                  <a:pt x="0" y="6041338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ounded Rectangle 13"/>
          <p:cNvSpPr/>
          <p:nvPr/>
        </p:nvSpPr>
        <p:spPr>
          <a:xfrm rot="20707748">
            <a:off x="64807" y="4033615"/>
            <a:ext cx="7443151" cy="1857323"/>
          </a:xfrm>
          <a:custGeom>
            <a:avLst/>
            <a:gdLst/>
            <a:ahLst/>
            <a:cxnLst/>
            <a:rect l="l" t="t" r="r" b="b"/>
            <a:pathLst>
              <a:path w="7443151" h="2476431">
                <a:moveTo>
                  <a:pt x="7393013" y="6452"/>
                </a:moveTo>
                <a:cubicBezTo>
                  <a:pt x="7422477" y="18914"/>
                  <a:pt x="7443150" y="48087"/>
                  <a:pt x="7443150" y="82090"/>
                </a:cubicBezTo>
                <a:lnTo>
                  <a:pt x="7443151" y="2476431"/>
                </a:lnTo>
                <a:lnTo>
                  <a:pt x="0" y="500014"/>
                </a:lnTo>
                <a:lnTo>
                  <a:pt x="132771" y="1"/>
                </a:lnTo>
                <a:lnTo>
                  <a:pt x="7361060" y="1"/>
                </a:lnTo>
                <a:cubicBezTo>
                  <a:pt x="7372394" y="0"/>
                  <a:pt x="7383192" y="2298"/>
                  <a:pt x="7393013" y="6452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ounded Rectangle 14"/>
          <p:cNvSpPr/>
          <p:nvPr/>
        </p:nvSpPr>
        <p:spPr>
          <a:xfrm rot="20707748">
            <a:off x="7660995" y="4094948"/>
            <a:ext cx="1709023" cy="1153727"/>
          </a:xfrm>
          <a:custGeom>
            <a:avLst/>
            <a:gdLst/>
            <a:ahLst/>
            <a:cxnLst/>
            <a:rect l="l" t="t" r="r" b="b"/>
            <a:pathLst>
              <a:path w="1709023" h="1538302">
                <a:moveTo>
                  <a:pt x="1709023" y="0"/>
                </a:moveTo>
                <a:lnTo>
                  <a:pt x="1300550" y="1538302"/>
                </a:lnTo>
                <a:lnTo>
                  <a:pt x="0" y="1192960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ounded Rectangle 15"/>
          <p:cNvSpPr/>
          <p:nvPr/>
        </p:nvSpPr>
        <p:spPr>
          <a:xfrm rot="20707748">
            <a:off x="6673111" y="-367377"/>
            <a:ext cx="3059119" cy="4357057"/>
          </a:xfrm>
          <a:custGeom>
            <a:avLst/>
            <a:gdLst/>
            <a:ahLst/>
            <a:cxnLst/>
            <a:rect l="l" t="t" r="r" b="b"/>
            <a:pathLst>
              <a:path w="3059119" h="5809409">
                <a:moveTo>
                  <a:pt x="0" y="0"/>
                </a:moveTo>
                <a:lnTo>
                  <a:pt x="3059119" y="812303"/>
                </a:lnTo>
                <a:lnTo>
                  <a:pt x="1732212" y="5809409"/>
                </a:lnTo>
                <a:lnTo>
                  <a:pt x="82090" y="5809409"/>
                </a:lnTo>
                <a:cubicBezTo>
                  <a:pt x="36753" y="5809409"/>
                  <a:pt x="0" y="5772656"/>
                  <a:pt x="0" y="5727319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4500000">
            <a:off x="5777865" y="1493901"/>
            <a:ext cx="3614166" cy="1435608"/>
          </a:xfrm>
        </p:spPr>
        <p:txBody>
          <a:bodyPr anchor="b"/>
          <a:lstStyle>
            <a:lvl1pPr algn="r">
              <a:defRPr sz="44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-900000">
            <a:off x="844848" y="748450"/>
            <a:ext cx="5343100" cy="2916165"/>
          </a:xfrm>
        </p:spPr>
        <p:txBody>
          <a:bodyPr anchor="b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900000">
            <a:off x="3216574" y="3858442"/>
            <a:ext cx="3930375" cy="741098"/>
          </a:xfrm>
        </p:spPr>
        <p:txBody>
          <a:bodyPr>
            <a:normAutofit/>
          </a:bodyPr>
          <a:lstStyle>
            <a:lvl1pPr marL="0" indent="0" algn="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-900000">
            <a:off x="7754112" y="4416552"/>
            <a:ext cx="1243584" cy="273844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fld id="{8E12860A-5E99-4EFF-919E-255C4233B376}" type="datetimeFigureOut">
              <a:rPr lang="pt-BR" smtClean="0"/>
              <a:pPr>
                <a:defRPr/>
              </a:pPr>
              <a:t>20/11/2021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900000">
            <a:off x="4263967" y="4574328"/>
            <a:ext cx="3063047" cy="273844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-900000">
            <a:off x="7690104" y="4231386"/>
            <a:ext cx="1243584" cy="273844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fld id="{5A02FEB4-231C-4B52-896E-5531D480F90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 rot="900000">
            <a:off x="-533701" y="-734814"/>
            <a:ext cx="6672870" cy="5116201"/>
          </a:xfrm>
          <a:custGeom>
            <a:avLst/>
            <a:gdLst/>
            <a:ahLst/>
            <a:cxnLst/>
            <a:rect l="l" t="t" r="r" b="b"/>
            <a:pathLst>
              <a:path w="6672870" h="6821601">
                <a:moveTo>
                  <a:pt x="0" y="1787990"/>
                </a:moveTo>
                <a:lnTo>
                  <a:pt x="6672870" y="0"/>
                </a:lnTo>
                <a:lnTo>
                  <a:pt x="6672870" y="6739511"/>
                </a:lnTo>
                <a:cubicBezTo>
                  <a:pt x="6672870" y="6784848"/>
                  <a:pt x="6636117" y="6821601"/>
                  <a:pt x="6590780" y="6821601"/>
                </a:cubicBezTo>
                <a:lnTo>
                  <a:pt x="1348753" y="6821601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ounded Rectangle 15"/>
          <p:cNvSpPr/>
          <p:nvPr/>
        </p:nvSpPr>
        <p:spPr>
          <a:xfrm rot="900000">
            <a:off x="-283896" y="4477291"/>
            <a:ext cx="5300494" cy="1121966"/>
          </a:xfrm>
          <a:custGeom>
            <a:avLst/>
            <a:gdLst/>
            <a:ahLst/>
            <a:cxnLst/>
            <a:rect l="l" t="t" r="r" b="b"/>
            <a:pathLst>
              <a:path w="5300494" h="1495954">
                <a:moveTo>
                  <a:pt x="0" y="0"/>
                </a:moveTo>
                <a:lnTo>
                  <a:pt x="5218404" y="0"/>
                </a:lnTo>
                <a:cubicBezTo>
                  <a:pt x="5263741" y="0"/>
                  <a:pt x="5300494" y="36753"/>
                  <a:pt x="5300494" y="82090"/>
                </a:cubicBezTo>
                <a:lnTo>
                  <a:pt x="5300494" y="183095"/>
                </a:lnTo>
                <a:lnTo>
                  <a:pt x="400840" y="1495954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ounded Rectangle 16"/>
          <p:cNvSpPr/>
          <p:nvPr/>
        </p:nvSpPr>
        <p:spPr>
          <a:xfrm rot="900000">
            <a:off x="6930293" y="-181972"/>
            <a:ext cx="2434235" cy="1037717"/>
          </a:xfrm>
          <a:custGeom>
            <a:avLst/>
            <a:gdLst/>
            <a:ahLst/>
            <a:cxnLst/>
            <a:rect l="l" t="t" r="r" b="b"/>
            <a:pathLst>
              <a:path w="2434235" h="1383623">
                <a:moveTo>
                  <a:pt x="0" y="552912"/>
                </a:moveTo>
                <a:lnTo>
                  <a:pt x="2063495" y="0"/>
                </a:lnTo>
                <a:lnTo>
                  <a:pt x="2434235" y="1383623"/>
                </a:lnTo>
                <a:lnTo>
                  <a:pt x="82090" y="1383622"/>
                </a:lnTo>
                <a:cubicBezTo>
                  <a:pt x="36754" y="1383622"/>
                  <a:pt x="0" y="1346869"/>
                  <a:pt x="0" y="1301533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ounded Rectangle 17"/>
          <p:cNvSpPr/>
          <p:nvPr/>
        </p:nvSpPr>
        <p:spPr>
          <a:xfrm rot="900000">
            <a:off x="5899782" y="961575"/>
            <a:ext cx="3842742" cy="4633838"/>
          </a:xfrm>
          <a:custGeom>
            <a:avLst/>
            <a:gdLst/>
            <a:ahLst/>
            <a:cxnLst/>
            <a:rect l="l" t="t" r="r" b="b"/>
            <a:pathLst>
              <a:path w="3842742" h="6178450">
                <a:moveTo>
                  <a:pt x="50137" y="6451"/>
                </a:moveTo>
                <a:cubicBezTo>
                  <a:pt x="59958" y="2297"/>
                  <a:pt x="70756" y="0"/>
                  <a:pt x="82090" y="0"/>
                </a:cubicBezTo>
                <a:lnTo>
                  <a:pt x="2463128" y="0"/>
                </a:lnTo>
                <a:lnTo>
                  <a:pt x="3842742" y="5148790"/>
                </a:lnTo>
                <a:lnTo>
                  <a:pt x="0" y="6178450"/>
                </a:lnTo>
                <a:lnTo>
                  <a:pt x="0" y="82090"/>
                </a:lnTo>
                <a:cubicBezTo>
                  <a:pt x="0" y="48087"/>
                  <a:pt x="20674" y="18913"/>
                  <a:pt x="50137" y="645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4500000">
            <a:off x="5207822" y="1809060"/>
            <a:ext cx="3777287" cy="1997131"/>
          </a:xfrm>
        </p:spPr>
        <p:txBody>
          <a:bodyPr anchor="t">
            <a:normAutofit/>
          </a:bodyPr>
          <a:lstStyle>
            <a:lvl1pPr algn="r">
              <a:defRPr sz="4400" b="0"/>
            </a:lvl1pPr>
          </a:lstStyle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900000">
            <a:off x="1507529" y="461798"/>
            <a:ext cx="4323504" cy="2470814"/>
          </a:xfrm>
          <a:prstGeom prst="roundRect">
            <a:avLst>
              <a:gd name="adj" fmla="val 4992"/>
            </a:avLst>
          </a:prstGeom>
          <a:ln w="19050">
            <a:solidFill>
              <a:schemeClr val="tx1"/>
            </a:solidFill>
          </a:ln>
          <a:effectLst>
            <a:innerShdw blurRad="101600" dir="13500000">
              <a:prstClr val="black">
                <a:alpha val="70000"/>
              </a:prstClr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dirty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900000">
            <a:off x="822790" y="3120844"/>
            <a:ext cx="4310915" cy="902655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900000">
            <a:off x="6992395" y="428442"/>
            <a:ext cx="1524000" cy="273844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fld id="{1B8C2103-7D58-43DE-9839-98A0D1963A8C}" type="datetimeFigureOut">
              <a:rPr lang="pt-BR" smtClean="0"/>
              <a:pPr>
                <a:defRPr/>
              </a:pPr>
              <a:t>20/11/2021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900000">
            <a:off x="647293" y="3871899"/>
            <a:ext cx="2977453" cy="273844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900000">
            <a:off x="7046471" y="293291"/>
            <a:ext cx="1963187" cy="273844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fld id="{0E3D0A28-4F6F-4DF0-8EF1-26B0A108FDF3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 rot="20707748">
            <a:off x="-895918" y="-574724"/>
            <a:ext cx="8332816" cy="4420785"/>
          </a:xfrm>
          <a:custGeom>
            <a:avLst/>
            <a:gdLst/>
            <a:ahLst/>
            <a:cxnLst/>
            <a:rect l="l" t="t" r="r" b="b"/>
            <a:pathLst>
              <a:path w="8332816" h="5894380">
                <a:moveTo>
                  <a:pt x="1565164" y="0"/>
                </a:moveTo>
                <a:lnTo>
                  <a:pt x="8332816" y="1797049"/>
                </a:lnTo>
                <a:lnTo>
                  <a:pt x="8332816" y="5812290"/>
                </a:lnTo>
                <a:cubicBezTo>
                  <a:pt x="8332816" y="5857627"/>
                  <a:pt x="8296063" y="5894380"/>
                  <a:pt x="8250726" y="5894380"/>
                </a:cubicBezTo>
                <a:lnTo>
                  <a:pt x="0" y="5894380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ounded Rectangle 12"/>
          <p:cNvSpPr/>
          <p:nvPr/>
        </p:nvSpPr>
        <p:spPr>
          <a:xfrm rot="20707748">
            <a:off x="64746" y="3817214"/>
            <a:ext cx="8528044" cy="2183598"/>
          </a:xfrm>
          <a:custGeom>
            <a:avLst/>
            <a:gdLst/>
            <a:ahLst/>
            <a:cxnLst/>
            <a:rect l="l" t="t" r="r" b="b"/>
            <a:pathLst>
              <a:path w="8528044" h="2911464">
                <a:moveTo>
                  <a:pt x="8477907" y="6451"/>
                </a:moveTo>
                <a:cubicBezTo>
                  <a:pt x="8507371" y="18913"/>
                  <a:pt x="8528044" y="48087"/>
                  <a:pt x="8528044" y="82090"/>
                </a:cubicBezTo>
                <a:lnTo>
                  <a:pt x="8528044" y="2911464"/>
                </a:lnTo>
                <a:lnTo>
                  <a:pt x="0" y="646970"/>
                </a:lnTo>
                <a:lnTo>
                  <a:pt x="171794" y="0"/>
                </a:lnTo>
                <a:lnTo>
                  <a:pt x="8445954" y="0"/>
                </a:lnTo>
                <a:cubicBezTo>
                  <a:pt x="8457288" y="0"/>
                  <a:pt x="8468086" y="2297"/>
                  <a:pt x="8477907" y="645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ounded Rectangle 13"/>
          <p:cNvSpPr/>
          <p:nvPr/>
        </p:nvSpPr>
        <p:spPr>
          <a:xfrm rot="20707748">
            <a:off x="8533928" y="2879627"/>
            <a:ext cx="1011244" cy="2245763"/>
          </a:xfrm>
          <a:custGeom>
            <a:avLst/>
            <a:gdLst/>
            <a:ahLst/>
            <a:cxnLst/>
            <a:rect l="l" t="t" r="r" b="b"/>
            <a:pathLst>
              <a:path w="1011244" h="2994350">
                <a:moveTo>
                  <a:pt x="1011244" y="0"/>
                </a:moveTo>
                <a:lnTo>
                  <a:pt x="216140" y="2994350"/>
                </a:lnTo>
                <a:lnTo>
                  <a:pt x="0" y="2936957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ounded Rectangle 14"/>
          <p:cNvSpPr/>
          <p:nvPr/>
        </p:nvSpPr>
        <p:spPr>
          <a:xfrm rot="20707748">
            <a:off x="7588491" y="-241378"/>
            <a:ext cx="1976541" cy="3054605"/>
          </a:xfrm>
          <a:custGeom>
            <a:avLst/>
            <a:gdLst/>
            <a:ahLst/>
            <a:cxnLst/>
            <a:rect l="l" t="t" r="r" b="b"/>
            <a:pathLst>
              <a:path w="1976541" h="4072806">
                <a:moveTo>
                  <a:pt x="0" y="0"/>
                </a:moveTo>
                <a:lnTo>
                  <a:pt x="1976541" y="524841"/>
                </a:lnTo>
                <a:lnTo>
                  <a:pt x="1034432" y="4072806"/>
                </a:lnTo>
                <a:lnTo>
                  <a:pt x="82090" y="4072806"/>
                </a:lnTo>
                <a:cubicBezTo>
                  <a:pt x="36753" y="4072806"/>
                  <a:pt x="0" y="4036053"/>
                  <a:pt x="0" y="3990716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900000">
            <a:off x="3183883" y="3570322"/>
            <a:ext cx="5004753" cy="974657"/>
          </a:xfrm>
        </p:spPr>
        <p:txBody>
          <a:bodyPr anchor="t"/>
          <a:lstStyle/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 rot="-900000">
            <a:off x="781855" y="738436"/>
            <a:ext cx="6581279" cy="2703569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-900000">
            <a:off x="6996405" y="4678877"/>
            <a:ext cx="1524000" cy="273844"/>
          </a:xfrm>
        </p:spPr>
        <p:txBody>
          <a:bodyPr/>
          <a:lstStyle/>
          <a:p>
            <a:pPr>
              <a:defRPr/>
            </a:pPr>
            <a:fld id="{1B1D55BC-8290-4957-BB08-EBB19A9E5367}" type="datetimeFigureOut">
              <a:rPr lang="pt-BR" smtClean="0"/>
              <a:pPr>
                <a:defRPr/>
              </a:pPr>
              <a:t>20/11/2021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-900000">
            <a:off x="5321849" y="4571096"/>
            <a:ext cx="3124200" cy="273844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-900000">
            <a:off x="8182731" y="2435203"/>
            <a:ext cx="907445" cy="273844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fld id="{1B0E7AD4-1EAE-4F7C-A216-A0855D6E11AF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 rot="20707748">
            <a:off x="-882907" y="-469548"/>
            <a:ext cx="7440156" cy="5510345"/>
          </a:xfrm>
          <a:custGeom>
            <a:avLst/>
            <a:gdLst/>
            <a:ahLst/>
            <a:cxnLst/>
            <a:rect l="l" t="t" r="r" b="b"/>
            <a:pathLst>
              <a:path w="7440156" h="7347127">
                <a:moveTo>
                  <a:pt x="1760047" y="0"/>
                </a:moveTo>
                <a:lnTo>
                  <a:pt x="7440156" y="1508269"/>
                </a:lnTo>
                <a:lnTo>
                  <a:pt x="7440156" y="7265037"/>
                </a:lnTo>
                <a:cubicBezTo>
                  <a:pt x="7440156" y="7310374"/>
                  <a:pt x="7403403" y="7347127"/>
                  <a:pt x="7358066" y="7347127"/>
                </a:cubicBezTo>
                <a:lnTo>
                  <a:pt x="2707078" y="7347127"/>
                </a:lnTo>
                <a:lnTo>
                  <a:pt x="0" y="6628304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ounded Rectangle 12"/>
          <p:cNvSpPr/>
          <p:nvPr/>
        </p:nvSpPr>
        <p:spPr>
          <a:xfrm rot="20707748">
            <a:off x="3227236" y="4705698"/>
            <a:ext cx="4396677" cy="875604"/>
          </a:xfrm>
          <a:custGeom>
            <a:avLst/>
            <a:gdLst/>
            <a:ahLst/>
            <a:cxnLst/>
            <a:rect l="l" t="t" r="r" b="b"/>
            <a:pathLst>
              <a:path w="4396677" h="1167472">
                <a:moveTo>
                  <a:pt x="4346539" y="6451"/>
                </a:moveTo>
                <a:cubicBezTo>
                  <a:pt x="4376003" y="18913"/>
                  <a:pt x="4396677" y="48087"/>
                  <a:pt x="4396677" y="82090"/>
                </a:cubicBezTo>
                <a:lnTo>
                  <a:pt x="4396677" y="1167472"/>
                </a:lnTo>
                <a:lnTo>
                  <a:pt x="0" y="0"/>
                </a:lnTo>
                <a:lnTo>
                  <a:pt x="4314586" y="0"/>
                </a:lnTo>
                <a:cubicBezTo>
                  <a:pt x="4325920" y="0"/>
                  <a:pt x="4336718" y="2297"/>
                  <a:pt x="4346539" y="6451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ounded Rectangle 13"/>
          <p:cNvSpPr/>
          <p:nvPr/>
        </p:nvSpPr>
        <p:spPr>
          <a:xfrm rot="20707748">
            <a:off x="7659525" y="4094793"/>
            <a:ext cx="1710569" cy="1154017"/>
          </a:xfrm>
          <a:custGeom>
            <a:avLst/>
            <a:gdLst/>
            <a:ahLst/>
            <a:cxnLst/>
            <a:rect l="l" t="t" r="r" b="b"/>
            <a:pathLst>
              <a:path w="1710569" h="1538689">
                <a:moveTo>
                  <a:pt x="1710569" y="1"/>
                </a:moveTo>
                <a:lnTo>
                  <a:pt x="1301993" y="1538689"/>
                </a:lnTo>
                <a:lnTo>
                  <a:pt x="0" y="1192965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ounded Rectangle 14"/>
          <p:cNvSpPr/>
          <p:nvPr/>
        </p:nvSpPr>
        <p:spPr>
          <a:xfrm rot="20707748">
            <a:off x="6666426" y="-368048"/>
            <a:ext cx="3065776" cy="4358903"/>
          </a:xfrm>
          <a:custGeom>
            <a:avLst/>
            <a:gdLst/>
            <a:ahLst/>
            <a:cxnLst/>
            <a:rect l="l" t="t" r="r" b="b"/>
            <a:pathLst>
              <a:path w="3065776" h="5811871">
                <a:moveTo>
                  <a:pt x="0" y="0"/>
                </a:moveTo>
                <a:lnTo>
                  <a:pt x="3065776" y="814071"/>
                </a:lnTo>
                <a:lnTo>
                  <a:pt x="1738684" y="5811871"/>
                </a:lnTo>
                <a:lnTo>
                  <a:pt x="82090" y="5811871"/>
                </a:lnTo>
                <a:cubicBezTo>
                  <a:pt x="36753" y="5811871"/>
                  <a:pt x="0" y="5775118"/>
                  <a:pt x="0" y="572978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 rot="-900000">
            <a:off x="6793335" y="383560"/>
            <a:ext cx="1435608" cy="3614166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 rot="-900000">
            <a:off x="967763" y="806755"/>
            <a:ext cx="5398955" cy="3816199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-900000">
            <a:off x="7754112" y="4416552"/>
            <a:ext cx="1243584" cy="273844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fld id="{7A65CBCF-9490-47BD-B25A-0749386FF3C5}" type="datetimeFigureOut">
              <a:rPr lang="pt-BR" smtClean="0"/>
              <a:pPr>
                <a:defRPr/>
              </a:pPr>
              <a:t>20/11/2021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-900000">
            <a:off x="4997808" y="4641183"/>
            <a:ext cx="2380306" cy="273844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-900000">
            <a:off x="7690104" y="4231386"/>
            <a:ext cx="1243584" cy="273844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fld id="{D95B1E9D-995B-43A8-8E6C-EDF86727568B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1" y="1597823"/>
            <a:ext cx="7772400" cy="1102519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543199" indent="0" algn="ctr">
              <a:buNone/>
              <a:defRPr/>
            </a:lvl2pPr>
            <a:lvl3pPr marL="1086399" indent="0" algn="ctr">
              <a:buNone/>
              <a:defRPr/>
            </a:lvl3pPr>
            <a:lvl4pPr marL="1629598" indent="0" algn="ctr">
              <a:buNone/>
              <a:defRPr/>
            </a:lvl4pPr>
            <a:lvl5pPr marL="2172797" indent="0" algn="ctr">
              <a:buNone/>
              <a:defRPr/>
            </a:lvl5pPr>
            <a:lvl6pPr marL="2715997" indent="0" algn="ctr">
              <a:buNone/>
              <a:defRPr/>
            </a:lvl6pPr>
            <a:lvl7pPr marL="3259196" indent="0" algn="ctr">
              <a:buNone/>
              <a:defRPr/>
            </a:lvl7pPr>
            <a:lvl8pPr marL="3802395" indent="0" algn="ctr">
              <a:buNone/>
              <a:defRPr/>
            </a:lvl8pPr>
            <a:lvl9pPr marL="4345595" indent="0" algn="ctr">
              <a:buNone/>
              <a:defRPr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647832-60D1-4316-AF83-EC0AACA58E86}" type="slidenum">
              <a:rPr lang="es-ES" altLang="pt-BR">
                <a:solidFill>
                  <a:srgbClr val="000000"/>
                </a:solidFill>
              </a:rPr>
              <a:pPr/>
              <a:t>‹nº›</a:t>
            </a:fld>
            <a:endParaRPr lang="es-E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6630523"/>
      </p:ext>
    </p:extLst>
  </p:cSld>
  <p:clrMapOvr>
    <a:masterClrMapping/>
  </p:clrMapOvr>
  <p:transition spd="slow">
    <p:randomBar dir="vert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4718DB-56FE-466F-9DC0-4BE6559C4241}" type="slidenum">
              <a:rPr lang="es-ES" altLang="pt-BR">
                <a:solidFill>
                  <a:srgbClr val="000000"/>
                </a:solidFill>
              </a:rPr>
              <a:pPr/>
              <a:t>‹nº›</a:t>
            </a:fld>
            <a:endParaRPr lang="es-E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7881883"/>
      </p:ext>
    </p:extLst>
  </p:cSld>
  <p:clrMapOvr>
    <a:masterClrMapping/>
  </p:clrMapOvr>
  <p:transition spd="slow">
    <p:randomBar dir="vert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4" y="3305179"/>
            <a:ext cx="7772400" cy="1021556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4" y="2180038"/>
            <a:ext cx="7772400" cy="1125140"/>
          </a:xfrm>
        </p:spPr>
        <p:txBody>
          <a:bodyPr anchor="b"/>
          <a:lstStyle>
            <a:lvl1pPr marL="0" indent="0">
              <a:buNone/>
              <a:defRPr sz="2400"/>
            </a:lvl1pPr>
            <a:lvl2pPr marL="543199" indent="0">
              <a:buNone/>
              <a:defRPr sz="2100"/>
            </a:lvl2pPr>
            <a:lvl3pPr marL="1086399" indent="0">
              <a:buNone/>
              <a:defRPr sz="1900"/>
            </a:lvl3pPr>
            <a:lvl4pPr marL="1629598" indent="0">
              <a:buNone/>
              <a:defRPr sz="1700"/>
            </a:lvl4pPr>
            <a:lvl5pPr marL="2172797" indent="0">
              <a:buNone/>
              <a:defRPr sz="1700"/>
            </a:lvl5pPr>
            <a:lvl6pPr marL="2715997" indent="0">
              <a:buNone/>
              <a:defRPr sz="1700"/>
            </a:lvl6pPr>
            <a:lvl7pPr marL="3259196" indent="0">
              <a:buNone/>
              <a:defRPr sz="1700"/>
            </a:lvl7pPr>
            <a:lvl8pPr marL="3802395" indent="0">
              <a:buNone/>
              <a:defRPr sz="1700"/>
            </a:lvl8pPr>
            <a:lvl9pPr marL="4345595" indent="0">
              <a:buNone/>
              <a:defRPr sz="17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9FCAFB-29C4-49E7-B9C5-7AC71983A727}" type="slidenum">
              <a:rPr lang="es-ES" altLang="pt-BR">
                <a:solidFill>
                  <a:srgbClr val="000000"/>
                </a:solidFill>
              </a:rPr>
              <a:pPr/>
              <a:t>‹nº›</a:t>
            </a:fld>
            <a:endParaRPr lang="es-E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5525"/>
      </p:ext>
    </p:extLst>
  </p:cSld>
  <p:clrMapOvr>
    <a:masterClrMapping/>
  </p:clrMapOvr>
  <p:transition spd="slow">
    <p:randomBar dir="vert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85800" y="1485902"/>
            <a:ext cx="3810000" cy="3086100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485902"/>
            <a:ext cx="3810000" cy="3086100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0C12CD-BBDD-42A4-8370-0C48EB4C98CA}" type="slidenum">
              <a:rPr lang="es-ES" altLang="pt-BR">
                <a:solidFill>
                  <a:srgbClr val="000000"/>
                </a:solidFill>
              </a:rPr>
              <a:pPr/>
              <a:t>‹nº›</a:t>
            </a:fld>
            <a:endParaRPr lang="es-E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7082129"/>
      </p:ext>
    </p:extLst>
  </p:cSld>
  <p:clrMapOvr>
    <a:masterClrMapping/>
  </p:clrMapOvr>
  <p:transition spd="slow">
    <p:randomBar dir="vert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5981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151338"/>
            <a:ext cx="4040188" cy="479822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199" indent="0">
              <a:buNone/>
              <a:defRPr sz="2400" b="1"/>
            </a:lvl2pPr>
            <a:lvl3pPr marL="1086399" indent="0">
              <a:buNone/>
              <a:defRPr sz="2100" b="1"/>
            </a:lvl3pPr>
            <a:lvl4pPr marL="1629598" indent="0">
              <a:buNone/>
              <a:defRPr sz="1900" b="1"/>
            </a:lvl4pPr>
            <a:lvl5pPr marL="2172797" indent="0">
              <a:buNone/>
              <a:defRPr sz="1900" b="1"/>
            </a:lvl5pPr>
            <a:lvl6pPr marL="2715997" indent="0">
              <a:buNone/>
              <a:defRPr sz="1900" b="1"/>
            </a:lvl6pPr>
            <a:lvl7pPr marL="3259196" indent="0">
              <a:buNone/>
              <a:defRPr sz="1900" b="1"/>
            </a:lvl7pPr>
            <a:lvl8pPr marL="3802395" indent="0">
              <a:buNone/>
              <a:defRPr sz="1900" b="1"/>
            </a:lvl8pPr>
            <a:lvl9pPr marL="4345595" indent="0">
              <a:buNone/>
              <a:defRPr sz="19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1631156"/>
            <a:ext cx="4040188" cy="296346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33" y="1151338"/>
            <a:ext cx="4041775" cy="479822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199" indent="0">
              <a:buNone/>
              <a:defRPr sz="2400" b="1"/>
            </a:lvl2pPr>
            <a:lvl3pPr marL="1086399" indent="0">
              <a:buNone/>
              <a:defRPr sz="2100" b="1"/>
            </a:lvl3pPr>
            <a:lvl4pPr marL="1629598" indent="0">
              <a:buNone/>
              <a:defRPr sz="1900" b="1"/>
            </a:lvl4pPr>
            <a:lvl5pPr marL="2172797" indent="0">
              <a:buNone/>
              <a:defRPr sz="1900" b="1"/>
            </a:lvl5pPr>
            <a:lvl6pPr marL="2715997" indent="0">
              <a:buNone/>
              <a:defRPr sz="1900" b="1"/>
            </a:lvl6pPr>
            <a:lvl7pPr marL="3259196" indent="0">
              <a:buNone/>
              <a:defRPr sz="1900" b="1"/>
            </a:lvl7pPr>
            <a:lvl8pPr marL="3802395" indent="0">
              <a:buNone/>
              <a:defRPr sz="1900" b="1"/>
            </a:lvl8pPr>
            <a:lvl9pPr marL="4345595" indent="0">
              <a:buNone/>
              <a:defRPr sz="19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90C715-20C7-4AC2-8D4E-912C709F8B0C}" type="slidenum">
              <a:rPr lang="es-ES" altLang="pt-BR">
                <a:solidFill>
                  <a:srgbClr val="000000"/>
                </a:solidFill>
              </a:rPr>
              <a:pPr/>
              <a:t>‹nº›</a:t>
            </a:fld>
            <a:endParaRPr lang="es-E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0107029"/>
      </p:ext>
    </p:extLst>
  </p:cSld>
  <p:clrMapOvr>
    <a:masterClrMapping/>
  </p:clrMapOvr>
  <p:transition spd="slow">
    <p:randomBar dir="vert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C48459-9612-4594-A927-0612B1FACFBA}" type="slidenum">
              <a:rPr lang="es-ES" altLang="pt-BR">
                <a:solidFill>
                  <a:srgbClr val="000000"/>
                </a:solidFill>
              </a:rPr>
              <a:pPr/>
              <a:t>‹nº›</a:t>
            </a:fld>
            <a:endParaRPr lang="es-E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3889796"/>
      </p:ext>
    </p:extLst>
  </p:cSld>
  <p:clrMapOvr>
    <a:masterClrMapping/>
  </p:clrMapOvr>
  <p:transition spd="slow">
    <p:randomBar dir="vert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390415-511A-4AEE-B428-80830511E66C}" type="slidenum">
              <a:rPr lang="es-ES" altLang="pt-BR">
                <a:solidFill>
                  <a:srgbClr val="000000"/>
                </a:solidFill>
              </a:rPr>
              <a:pPr/>
              <a:t>‹nº›</a:t>
            </a:fld>
            <a:endParaRPr lang="es-E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850836"/>
      </p:ext>
    </p:extLst>
  </p:cSld>
  <p:clrMapOvr>
    <a:masterClrMapping/>
  </p:clrMapOvr>
  <p:transition spd="slow">
    <p:randomBar dir="vert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9" y="204787"/>
            <a:ext cx="3008313" cy="871538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6" y="204793"/>
            <a:ext cx="5111751" cy="4389835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9" y="1076330"/>
            <a:ext cx="3008313" cy="3518297"/>
          </a:xfrm>
        </p:spPr>
        <p:txBody>
          <a:bodyPr/>
          <a:lstStyle>
            <a:lvl1pPr marL="0" indent="0">
              <a:buNone/>
              <a:defRPr sz="1700"/>
            </a:lvl1pPr>
            <a:lvl2pPr marL="543199" indent="0">
              <a:buNone/>
              <a:defRPr sz="1400"/>
            </a:lvl2pPr>
            <a:lvl3pPr marL="1086399" indent="0">
              <a:buNone/>
              <a:defRPr sz="1200"/>
            </a:lvl3pPr>
            <a:lvl4pPr marL="1629598" indent="0">
              <a:buNone/>
              <a:defRPr sz="1100"/>
            </a:lvl4pPr>
            <a:lvl5pPr marL="2172797" indent="0">
              <a:buNone/>
              <a:defRPr sz="1100"/>
            </a:lvl5pPr>
            <a:lvl6pPr marL="2715997" indent="0">
              <a:buNone/>
              <a:defRPr sz="1100"/>
            </a:lvl6pPr>
            <a:lvl7pPr marL="3259196" indent="0">
              <a:buNone/>
              <a:defRPr sz="1100"/>
            </a:lvl7pPr>
            <a:lvl8pPr marL="3802395" indent="0">
              <a:buNone/>
              <a:defRPr sz="1100"/>
            </a:lvl8pPr>
            <a:lvl9pPr marL="4345595" indent="0">
              <a:buNone/>
              <a:defRPr sz="11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ACCA1A-50A7-4154-AE9C-F62D289982B7}" type="slidenum">
              <a:rPr lang="es-ES" altLang="pt-BR">
                <a:solidFill>
                  <a:srgbClr val="000000"/>
                </a:solidFill>
              </a:rPr>
              <a:pPr/>
              <a:t>‹nº›</a:t>
            </a:fld>
            <a:endParaRPr lang="es-E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7247818"/>
      </p:ext>
    </p:extLst>
  </p:cSld>
  <p:clrMapOvr>
    <a:masterClrMapping/>
  </p:clrMapOvr>
  <p:transition spd="slow">
    <p:randomBar dir="vert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9" y="3600453"/>
            <a:ext cx="5486400" cy="425053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9" y="459582"/>
            <a:ext cx="5486400" cy="3086100"/>
          </a:xfrm>
        </p:spPr>
        <p:txBody>
          <a:bodyPr/>
          <a:lstStyle>
            <a:lvl1pPr marL="0" indent="0">
              <a:buNone/>
              <a:defRPr sz="3800"/>
            </a:lvl1pPr>
            <a:lvl2pPr marL="543199" indent="0">
              <a:buNone/>
              <a:defRPr sz="3300"/>
            </a:lvl2pPr>
            <a:lvl3pPr marL="1086399" indent="0">
              <a:buNone/>
              <a:defRPr sz="2900"/>
            </a:lvl3pPr>
            <a:lvl4pPr marL="1629598" indent="0">
              <a:buNone/>
              <a:defRPr sz="2400"/>
            </a:lvl4pPr>
            <a:lvl5pPr marL="2172797" indent="0">
              <a:buNone/>
              <a:defRPr sz="2400"/>
            </a:lvl5pPr>
            <a:lvl6pPr marL="2715997" indent="0">
              <a:buNone/>
              <a:defRPr sz="2400"/>
            </a:lvl6pPr>
            <a:lvl7pPr marL="3259196" indent="0">
              <a:buNone/>
              <a:defRPr sz="2400"/>
            </a:lvl7pPr>
            <a:lvl8pPr marL="3802395" indent="0">
              <a:buNone/>
              <a:defRPr sz="2400"/>
            </a:lvl8pPr>
            <a:lvl9pPr marL="4345595" indent="0">
              <a:buNone/>
              <a:defRPr sz="2400"/>
            </a:lvl9pPr>
          </a:lstStyle>
          <a:p>
            <a:r>
              <a:rPr lang="pt-BR" dirty="0"/>
              <a:t>Clique no ícone para adicionar uma imagem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9" y="4025509"/>
            <a:ext cx="5486400" cy="603647"/>
          </a:xfrm>
        </p:spPr>
        <p:txBody>
          <a:bodyPr/>
          <a:lstStyle>
            <a:lvl1pPr marL="0" indent="0">
              <a:buNone/>
              <a:defRPr sz="1700"/>
            </a:lvl1pPr>
            <a:lvl2pPr marL="543199" indent="0">
              <a:buNone/>
              <a:defRPr sz="1400"/>
            </a:lvl2pPr>
            <a:lvl3pPr marL="1086399" indent="0">
              <a:buNone/>
              <a:defRPr sz="1200"/>
            </a:lvl3pPr>
            <a:lvl4pPr marL="1629598" indent="0">
              <a:buNone/>
              <a:defRPr sz="1100"/>
            </a:lvl4pPr>
            <a:lvl5pPr marL="2172797" indent="0">
              <a:buNone/>
              <a:defRPr sz="1100"/>
            </a:lvl5pPr>
            <a:lvl6pPr marL="2715997" indent="0">
              <a:buNone/>
              <a:defRPr sz="1100"/>
            </a:lvl6pPr>
            <a:lvl7pPr marL="3259196" indent="0">
              <a:buNone/>
              <a:defRPr sz="1100"/>
            </a:lvl7pPr>
            <a:lvl8pPr marL="3802395" indent="0">
              <a:buNone/>
              <a:defRPr sz="1100"/>
            </a:lvl8pPr>
            <a:lvl9pPr marL="4345595" indent="0">
              <a:buNone/>
              <a:defRPr sz="11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B79D8F-CD0B-4140-AA2A-C52A57E6FDEC}" type="slidenum">
              <a:rPr lang="es-ES" altLang="pt-BR">
                <a:solidFill>
                  <a:srgbClr val="000000"/>
                </a:solidFill>
              </a:rPr>
              <a:pPr/>
              <a:t>‹nº›</a:t>
            </a:fld>
            <a:endParaRPr lang="es-E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3803911"/>
      </p:ext>
    </p:extLst>
  </p:cSld>
  <p:clrMapOvr>
    <a:masterClrMapping/>
  </p:clrMapOvr>
  <p:transition spd="slow">
    <p:randomBar dir="vert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F7B2FD-AF12-4356-9EE2-52339F898606}" type="slidenum">
              <a:rPr lang="es-ES" altLang="pt-BR">
                <a:solidFill>
                  <a:srgbClr val="000000"/>
                </a:solidFill>
              </a:rPr>
              <a:pPr/>
              <a:t>‹nº›</a:t>
            </a:fld>
            <a:endParaRPr lang="es-E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251317"/>
      </p:ext>
    </p:extLst>
  </p:cSld>
  <p:clrMapOvr>
    <a:masterClrMapping/>
  </p:clrMapOvr>
  <p:transition spd="slow">
    <p:randomBar dir="vert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15103" y="457200"/>
            <a:ext cx="1943101" cy="4114800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85802" y="457200"/>
            <a:ext cx="5676900" cy="4114800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18EB8D-494A-4F9D-828F-3BE6198358F5}" type="slidenum">
              <a:rPr lang="es-ES" altLang="pt-BR">
                <a:solidFill>
                  <a:srgbClr val="000000"/>
                </a:solidFill>
              </a:rPr>
              <a:pPr/>
              <a:t>‹nº›</a:t>
            </a:fld>
            <a:endParaRPr lang="es-E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9906873"/>
      </p:ext>
    </p:extLst>
  </p:cSld>
  <p:clrMapOvr>
    <a:masterClrMapping/>
  </p:clrMapOvr>
  <p:transition spd="slow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F339CC4-A419-45DA-9E18-5D97E67C2F5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20/11/2021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65558F8-9A70-47EC-A696-F1B26761965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23895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can1080Base.png"/>
          <p:cNvPicPr>
            <a:picLocks noChangeAspect="1"/>
          </p:cNvPicPr>
          <p:nvPr/>
        </p:nvPicPr>
        <p:blipFill>
          <a:blip r:embed="rId13" cstate="print">
            <a:lum bright="-38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 rot="-5400000">
            <a:off x="-8380" y="1875281"/>
            <a:ext cx="3990448" cy="18400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57600" y="742950"/>
            <a:ext cx="5027024" cy="35875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62800" y="4572001"/>
            <a:ext cx="15240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ffectLst/>
              </a:defRPr>
            </a:lvl1pPr>
          </a:lstStyle>
          <a:p>
            <a:pPr>
              <a:defRPr/>
            </a:pPr>
            <a:fld id="{A4F809D8-AA90-4A75-A119-511A61144F9C}" type="datetimeFigureOut">
              <a:rPr lang="pt-BR" smtClean="0"/>
              <a:pPr>
                <a:defRPr/>
              </a:pPr>
              <a:t>20/11/2021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4572001"/>
            <a:ext cx="31242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3047" y="399369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C40E44F-FB06-45EA-A8F4-35ED7BE8B668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/>
  <p:txStyles>
    <p:titleStyle>
      <a:lvl1pPr algn="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spcAft>
          <a:spcPts val="600"/>
        </a:spcAft>
        <a:buSzPct val="160000"/>
        <a:buFont typeface="Wingdings" pitchFamily="2" charset="2"/>
        <a:buChar char=""/>
        <a:defRPr sz="28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731520" indent="-365760" algn="l" defTabSz="914400" rtl="0" eaLnBrk="1" latinLnBrk="0" hangingPunct="1">
        <a:spcBef>
          <a:spcPct val="20000"/>
        </a:spcBef>
        <a:spcAft>
          <a:spcPts val="600"/>
        </a:spcAft>
        <a:buSzPct val="160000"/>
        <a:buFont typeface="Wingdings" pitchFamily="2" charset="2"/>
        <a:buChar char=""/>
        <a:defRPr sz="24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97280" indent="-320040" algn="l" defTabSz="914400" rtl="0" eaLnBrk="1" latinLnBrk="0" hangingPunct="1">
        <a:spcBef>
          <a:spcPct val="20000"/>
        </a:spcBef>
        <a:spcAft>
          <a:spcPts val="600"/>
        </a:spcAft>
        <a:buSzPct val="160000"/>
        <a:buFont typeface="Wingdings" pitchFamily="2" charset="2"/>
        <a:buChar char=""/>
        <a:defRPr sz="20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74320" algn="l" defTabSz="914400" rtl="0" eaLnBrk="1" latinLnBrk="0" hangingPunct="1">
        <a:spcBef>
          <a:spcPct val="20000"/>
        </a:spcBef>
        <a:spcAft>
          <a:spcPts val="600"/>
        </a:spcAft>
        <a:buSzPct val="160000"/>
        <a:buFont typeface="Wingdings" pitchFamily="2" charset="2"/>
        <a:buChar char=""/>
        <a:defRPr sz="18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74320" algn="l" defTabSz="914400" rtl="0" eaLnBrk="1" latinLnBrk="0" hangingPunct="1">
        <a:spcBef>
          <a:spcPct val="20000"/>
        </a:spcBef>
        <a:spcAft>
          <a:spcPts val="600"/>
        </a:spcAft>
        <a:buSzPct val="160000"/>
        <a:buFont typeface="Wingdings" pitchFamily="2" charset="2"/>
        <a:buChar char=""/>
        <a:defRPr sz="18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20240" indent="-228600" algn="l" defTabSz="914400" rtl="0" eaLnBrk="1" latinLnBrk="0" hangingPunct="1">
        <a:spcBef>
          <a:spcPts val="24"/>
        </a:spcBef>
        <a:spcAft>
          <a:spcPts val="600"/>
        </a:spcAft>
        <a:buClrTx/>
        <a:buSzPct val="130000"/>
        <a:buFont typeface="Wingdings" pitchFamily="2" charset="2"/>
        <a:buChar char=""/>
        <a:defRPr sz="16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spcBef>
          <a:spcPts val="24"/>
        </a:spcBef>
        <a:spcAft>
          <a:spcPts val="600"/>
        </a:spcAft>
        <a:buClrTx/>
        <a:buSzPct val="130000"/>
        <a:buFont typeface="Wingdings" pitchFamily="2" charset="2"/>
        <a:buChar char=""/>
        <a:defRPr sz="16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468880" indent="-228600" algn="l" defTabSz="914400" rtl="0" eaLnBrk="1" latinLnBrk="0" hangingPunct="1">
        <a:spcBef>
          <a:spcPts val="24"/>
        </a:spcBef>
        <a:spcAft>
          <a:spcPts val="600"/>
        </a:spcAft>
        <a:buClrTx/>
        <a:buSzPct val="130000"/>
        <a:buFont typeface="Wingdings" pitchFamily="2" charset="2"/>
        <a:buChar char=""/>
        <a:defRPr sz="16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24"/>
        </a:spcBef>
        <a:spcAft>
          <a:spcPts val="600"/>
        </a:spcAft>
        <a:buClrTx/>
        <a:buSzPct val="130000"/>
        <a:buFont typeface="Wingdings" pitchFamily="2" charset="2"/>
        <a:buChar char=""/>
        <a:defRPr sz="16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1" y="457202"/>
            <a:ext cx="77724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8640" tIns="54320" rIns="108640" bIns="543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/>
              <a:t>Haga clic para modificar el estilo de título del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1" y="1485902"/>
            <a:ext cx="7772400" cy="308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8640" tIns="54320" rIns="108640" bIns="543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/>
              <a:t>Haga clic para modificar el estilo de texto del patrón</a:t>
            </a:r>
          </a:p>
          <a:p>
            <a:pPr lvl="1"/>
            <a:r>
              <a:rPr lang="es-ES" altLang="pt-BR"/>
              <a:t>Segundo nivel</a:t>
            </a:r>
          </a:p>
          <a:p>
            <a:pPr lvl="2"/>
            <a:r>
              <a:rPr lang="es-ES" altLang="pt-BR"/>
              <a:t>Tercer nivel</a:t>
            </a:r>
          </a:p>
          <a:p>
            <a:pPr lvl="3"/>
            <a:r>
              <a:rPr lang="es-ES" altLang="pt-BR"/>
              <a:t>Cuarto nivel</a:t>
            </a:r>
          </a:p>
          <a:p>
            <a:pPr lvl="4"/>
            <a:r>
              <a:rPr lang="es-ES" altLang="pt-BR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4686300"/>
            <a:ext cx="19050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8640" tIns="54320" rIns="108640" bIns="54320" numCol="1" anchor="t" anchorCtr="0" compatLnSpc="1">
            <a:prstTxWarp prst="textNoShape">
              <a:avLst/>
            </a:prstTxWarp>
          </a:bodyPr>
          <a:lstStyle>
            <a:lvl1pPr>
              <a:defRPr sz="1700" b="0">
                <a:solidFill>
                  <a:schemeClr val="tx1"/>
                </a:solidFill>
                <a:latin typeface="+mn-lt"/>
              </a:defRPr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1" y="4686300"/>
            <a:ext cx="2895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8640" tIns="54320" rIns="108640" bIns="54320" numCol="1" anchor="t" anchorCtr="0" compatLnSpc="1">
            <a:prstTxWarp prst="textNoShape">
              <a:avLst/>
            </a:prstTxWarp>
          </a:bodyPr>
          <a:lstStyle>
            <a:lvl1pPr algn="ctr">
              <a:defRPr sz="1700" b="0">
                <a:solidFill>
                  <a:schemeClr val="tx1"/>
                </a:solidFill>
                <a:latin typeface="+mn-lt"/>
              </a:defRPr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6300"/>
            <a:ext cx="19050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8640" tIns="54320" rIns="108640" bIns="54320" numCol="1" anchor="t" anchorCtr="0" compatLnSpc="1">
            <a:prstTxWarp prst="textNoShape">
              <a:avLst/>
            </a:prstTxWarp>
          </a:bodyPr>
          <a:lstStyle>
            <a:lvl1pPr algn="r">
              <a:defRPr sz="1700" b="0">
                <a:solidFill>
                  <a:schemeClr val="tx1"/>
                </a:solidFill>
                <a:latin typeface="+mn-lt"/>
              </a:defRPr>
            </a:lvl1pPr>
          </a:lstStyle>
          <a:p>
            <a:fld id="{4605412E-0003-45F9-B986-DDD7D6CFBC98}" type="slidenum">
              <a:rPr lang="es-ES" altLang="pt-BR">
                <a:solidFill>
                  <a:srgbClr val="000000"/>
                </a:solidFill>
              </a:rPr>
              <a:pPr/>
              <a:t>‹nº›</a:t>
            </a:fld>
            <a:endParaRPr lang="es-E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70687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 spd="slow">
    <p:randomBar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Times New Roman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Times New Roman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Times New Roman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Times New Roman" charset="0"/>
        </a:defRPr>
      </a:lvl5pPr>
      <a:lvl6pPr marL="543199" algn="ctr" rtl="0" eaLnBrk="1" fontAlgn="base" hangingPunct="1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Times New Roman" charset="0"/>
        </a:defRPr>
      </a:lvl6pPr>
      <a:lvl7pPr marL="1086399" algn="ctr" rtl="0" eaLnBrk="1" fontAlgn="base" hangingPunct="1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Times New Roman" charset="0"/>
        </a:defRPr>
      </a:lvl7pPr>
      <a:lvl8pPr marL="1629598" algn="ctr" rtl="0" eaLnBrk="1" fontAlgn="base" hangingPunct="1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Times New Roman" charset="0"/>
        </a:defRPr>
      </a:lvl8pPr>
      <a:lvl9pPr marL="2172797" algn="ctr" rtl="0" eaLnBrk="1" fontAlgn="base" hangingPunct="1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Times New Roman" charset="0"/>
        </a:defRPr>
      </a:lvl9pPr>
    </p:titleStyle>
    <p:bodyStyle>
      <a:lvl1pPr marL="407399" indent="-407399" algn="l" rtl="0" eaLnBrk="1" fontAlgn="base" hangingPunct="1">
        <a:spcBef>
          <a:spcPct val="20000"/>
        </a:spcBef>
        <a:spcAft>
          <a:spcPct val="0"/>
        </a:spcAft>
        <a:buChar char="•"/>
        <a:defRPr sz="3800">
          <a:solidFill>
            <a:schemeClr val="tx1"/>
          </a:solidFill>
          <a:latin typeface="+mn-lt"/>
          <a:ea typeface="+mn-ea"/>
          <a:cs typeface="+mn-cs"/>
        </a:defRPr>
      </a:lvl1pPr>
      <a:lvl2pPr marL="882699" indent="-339500" algn="l" rtl="0" eaLnBrk="1" fontAlgn="base" hangingPunct="1">
        <a:spcBef>
          <a:spcPct val="20000"/>
        </a:spcBef>
        <a:spcAft>
          <a:spcPct val="0"/>
        </a:spcAft>
        <a:buChar char="–"/>
        <a:defRPr sz="3300">
          <a:solidFill>
            <a:schemeClr val="tx1"/>
          </a:solidFill>
          <a:latin typeface="+mn-lt"/>
        </a:defRPr>
      </a:lvl2pPr>
      <a:lvl3pPr marL="1357998" indent="-271600" algn="l" rtl="0" eaLnBrk="1" fontAlgn="base" hangingPunct="1">
        <a:spcBef>
          <a:spcPct val="20000"/>
        </a:spcBef>
        <a:spcAft>
          <a:spcPct val="0"/>
        </a:spcAft>
        <a:buChar char="•"/>
        <a:defRPr sz="2900">
          <a:solidFill>
            <a:schemeClr val="tx1"/>
          </a:solidFill>
          <a:latin typeface="+mn-lt"/>
        </a:defRPr>
      </a:lvl3pPr>
      <a:lvl4pPr marL="1901198" indent="-271600" algn="l" rtl="0" eaLnBrk="1" fontAlgn="base" hangingPunct="1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4pPr>
      <a:lvl5pPr marL="2444397" indent="-271600" algn="l" rtl="0" eaLnBrk="1" fontAlgn="base" hangingPunct="1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</a:defRPr>
      </a:lvl5pPr>
      <a:lvl6pPr marL="2987596" indent="-271600" algn="l" rtl="0" eaLnBrk="1" fontAlgn="base" hangingPunct="1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</a:defRPr>
      </a:lvl6pPr>
      <a:lvl7pPr marL="3530796" indent="-271600" algn="l" rtl="0" eaLnBrk="1" fontAlgn="base" hangingPunct="1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</a:defRPr>
      </a:lvl7pPr>
      <a:lvl8pPr marL="4073995" indent="-271600" algn="l" rtl="0" eaLnBrk="1" fontAlgn="base" hangingPunct="1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</a:defRPr>
      </a:lvl8pPr>
      <a:lvl9pPr marL="4617194" indent="-271600" algn="l" rtl="0" eaLnBrk="1" fontAlgn="base" hangingPunct="1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3199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6399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9598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2797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15997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59196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2395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45595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9.xml"/><Relationship Id="rId6" Type="http://schemas.openxmlformats.org/officeDocument/2006/relationships/audio" Target="../media/audio1.wav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audio" Target="../media/audio2.wav"/><Relationship Id="rId7" Type="http://schemas.openxmlformats.org/officeDocument/2006/relationships/image" Target="../media/image1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hyperlink" Target="http://vendraminiletras.blogspot.com/" TargetMode="External"/><Relationship Id="rId5" Type="http://schemas.openxmlformats.org/officeDocument/2006/relationships/image" Target="../media/image10.jpg"/><Relationship Id="rId4" Type="http://schemas.openxmlformats.org/officeDocument/2006/relationships/image" Target="../media/image9.gif"/><Relationship Id="rId9" Type="http://schemas.openxmlformats.org/officeDocument/2006/relationships/audio" Target="../media/audio2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AutoShape 2" descr="data:image/jpeg;base64,/9j/4AAQSkZJRgABAQAAAQABAAD/2wCEAAkGBwgHBgkIBwgKCgkLDRYPDQwMDRsUFRAWIB0iIiAdHx8kKDQsJCYxJx8fLT0tMTU3Ojo6Iys/RD84QzQ5OjcBCgoKDQwNGg8PGjclHyU3Nzc3Nzc3Nzc3Nzc3Nzc3Nzc3Nzc3Nzc3Nzc3Nzc3Nzc3Nzc3Nzc3Nzc3Nzc3Nzc3N//AABEIAFoAjAMBIgACEQEDEQH/xAAcAAABBQEBAQAAAAAAAAAAAAADAQIEBQYABwj/xAA6EAACAQMCBAQDBgMIAwAAAAABAgMABBEFIQYSMUETUWFxIjKBBxSRocHhI7HRM0JDUmKC8PEkkqL/xAAaAQACAwEBAAAAAAAAAAAAAAABAgADBAUG/8QAJBEAAgMAAQQBBQEAAAAAAAAAAAECAxEhBBIxQSITMoGh0QX/2gAMAwEAAhEDEQA/APEWUozK3UHBFNo9zKs3I+MPjDetJC3LKTgEEHIPkaGhwDXUuCADjakogFFKDtTRTlGTjIFAb0NpRXMAG2Oa4bZqAEqRnBAqOOo96Ou8mc9KjHrDg5waFM+SBWz4f4La74fTX7ydBaNKUWEEh2CnBPTzBG3Tr6VmNWhg++zR2cbRxrIwVXbOAPekSLZz9FUetJTm60lWGZ+RV+YU9dyc9qH06UZPj9KDII+AcChk71xGDSVCHUZCOckf5f0oNPTYVGNHyFuCBb26ADZWJ38z+1R+9EmGOX2odFAksZ1WdtFYoim4dzIRuAMitD9lXBq8Y8RGC8Ew022j8S6eLY77KuT0yfyB96p+I7FrbiS+tIrc20JuZPBiO/LGWPKPbAFQAKYWIjwjczH5T4VVjqAxHrVyunpaxCSQNLjcjO2PpQG0xgvPzLysMpjfIpVJDyg0VPSnsCVD9jSyxlXwQQfavbuAfs1sdEtIdd4yZPGUeJHZS4EcPcGTPzN/p6DvnsW0gRTfCM1wxqSaVodnL91nicxsjtO8mJFJJDopAU5zgdcAetUXENvLfWceo2sQVIF8ORVzkID85z13O/lketaPjPVIuNuJ44dKKlQyxrMcqrEkDPt69/pW74M0B9CjWG6/jzB+cFByCJsdeY7/AIDcVn7slpulU1WtPnJzljSV7bxHZcN8X6jfDUJk06/SQw208CAI3KOr7DnBPng4GxFeN6jZTadfT2dyAJYXKNjofUeYPUVdCSkuDLdTKqWSI1EVWIyoOB1IodS1JFnsM52pm8K4rSKwIwSOvSkqVK3/AIqggg52qNUT0DWCVIEZAwaj1obSK1msofHGCy78uxJ96jDEoZlKNhhjbNXGj8PXGratpumQHklu92YjPhr1LY9ADtVdqSot46RKVRcBQfYV6rwzbQaVpdzr12/hyTQ/drVnJUFFJ5sbYJLbY2+X1ogZ6lwgdE0PTYdL0zkghVQwc4zK3Qk9yxP9B0wKz7TdH0e+0uS/vrOaWdMJDLBHh1z55Hy+vbPevFptZv5LxbhruZWD8yt3U+eP3r1jgzUDxzodzpuqTSLIE5PFhbBQ9m3GPpvQfIVwzw/U1WbVTZ2R8QJiJO3OR1P45rUQaWEtIIWxIyKFyO5qh1PQb3hPjQaZfgtLHJ/DkAIEysPhZfPPT3BHatpqenajpfD7atdxvah/ht4mOJXY/wB4L1Cjrnr0wO9LmDJ9zMzrvjaJeaffxQIZrSbn5XTKqdiufLfBFbS74j0/7QtDTTdcP3DUXHPbXSDKg7j4gN+U7g/j2rLw6nLfWzpII4vBCp/AzyouNlAOc79um3tUDUrBAsYuYTGsX9lc2nw8ud916dd9se9UO3nJHWX+e5VKyt6mvf8AR0Fje8I6ibfV7Z42IPhSocpKvUOjdGG43HTvg1trb7UGaK4Sa3UXDqFFxnYYHzcuOv1xt9KruFb/AEzUdCvtA4q1BGjDrLaXrvlkZjy7A7ggnJ8wWz51neIeHTpEmI72C8iJPLNCdseo7fnQklul9CcoKqcftKfWr+NNRD22WjxuD3FaKWxt+OLS2GnosGswxhAcYiuEHQMR8rDoCevQnpWPvrWZmVkRnHLvyDOKDp2oXGnXKz2rlWU5x2NWxj8U4nO6qxu6SsXDF1PTL3Sb57LUraS2uEO6SLjbzHYjyI2NGGEAQA4A7Vs14n0jiqzTTuJlaJ1P8G7Q/HCfQnqp7qdj6HBqs1bhPUNLAmM9lcaew5kvo7hQpX1UnmB9AD6Zot6Z1Dt8cozlxiSBjgjl33FQKkzXPPGVUEZ6mo2KeCaRVNpvg6rG1u3SFVwPh2qvztinIxC4FMIOmcy3DM3UtWoi4q1IaUNPkneSCMBY+VmQoBsFJXZgBgfECcYAIG1ZMnfI2qYjN4a5O2KaK0AZ9WLDaAD/AHftU/h3i/UdBvxPaNyxsR4qD++B6/8AVUMow5x33odLgdPeLn7XopoIrm00+ASrFyGWbHMp2JwcdNvl9Qe2D5zxfxbe8QzxTTPyqilAFLb7k53J8/8Ag2rKWwX4iRk7Yot0fgUDzo5xpO7PBe2sckENrM68qF15wCfi2DBm/wDat3eC3W3BDp4sceQoIy6gCsVosl9OkVxPMSh3IGATjYZ9NvyqTrkxWO3lYZwvx79RgY/OuZanKeHs+kca+nU47mLydrOkhgLiyjGDjmVBtv5Cm2eoarZKOQpNH3VhnP16023vJYDK8UnNEsXMR1DEZI/lUldSglCeLA0TyLzKvUEHyIo85jWh+Hf3RfboRdYtpM/e9ICk/MUAOf5UlxHwvfMBJZ3EUnd4UIJ/A/pUSSZAcodqiT3Tq3wzOueyuRUjF7q4FtcJLLMf4Qe54Pt51LaXfSr5JdwMoP8Aux+lRrm/vLCyg07VYEea3ysErjnKxdlB3DLnOxBx09KZFM7vnJG2S53bHmP2p2oWj3FvPAzc81uWdD5juB7qpP0FXRnLcmzmX9JU4OdCx/oz97P94uGlCRJntEnIp9eXoPpQaTFdWs4A7kNPCbU7wj61ypzMRjIU7jzqYQaY/X8qkTHlHL5UR0jYczkc+MkIABUZzzNt3p8wXdBkcxzSclTPu/KPi2xSpCjdKQYh/IR604Eu2CdgRRbiA8wVcE47U+0iHK/P1zijjIa/T+SSzQ25aNTHkYO6AHA6ex/Gm61biXTXkjJBjTBBOcjG38jVNbiK1iWVpjEWVmPK2/oPxHenX+uLM3hwNKYHj5JEYAczY67fSsDql36j1MetrfT5YsbREs71reKWIqCkilc/5fb8TVmLiG5urfwmB8NQPLG+e/tVQkZkiZx1UfEP1oZTGMVa4pmWu6cEvaLe0tvGsZZl/tJHwvpuP3phjia2mbBDo2xz23H9KhwX91bxmNGXl7ZUbUBrqcK682A2c7UFB6NLqK1FceiWLhI3Uu2FAcfiBSy6pIJhNbZV+UZJAJyF648qq4YeaZUzse571ZGDlQLzM4HTParVWmYJddYk0uCqMJpPBq1a1cAEDPN0xvn8KEY/MEVac0j79qckXxHBxnr60qfMKePnNFABNbs+4fHnSLZsDkyf/P71KX5qevUUWQB92Y/4p/Cu+7Mf8U/lRh39qIOlAhBexZjnn/Lr+dSYknWNFKwycuQpPMpx5bHce/nRSSFGKJ2HtUIQblZpLeGJLfZDzEgfMe5zUaOCdHyImG+23Srluij0p6AeQoYWpNPQMMfOEkXmtpBs4Q5Df6l329qNIq8xyjMFOFLorc35j+VNyQNiRTj1qr6aN8ermlhDe3LHYIPMZIoctoGP8P4fPJz+lTWpH+T6Uyiimd0mVpsuhMuPp+9HQOgAMucdyN6V6aacyuIQyHrn8q7xsbYU++f61HPQ+9MHSiVn/9k="/>
          <p:cNvSpPr>
            <a:spLocks noChangeAspect="1" noChangeArrowheads="1"/>
          </p:cNvSpPr>
          <p:nvPr/>
        </p:nvSpPr>
        <p:spPr bwMode="auto">
          <a:xfrm>
            <a:off x="155576" y="-144461"/>
            <a:ext cx="304799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08640" tIns="54320" rIns="108640" bIns="54320" numCol="1" anchor="t" anchorCtr="0" compatLnSpc="1">
            <a:prstTxWarp prst="textNoShape">
              <a:avLst/>
            </a:prstTxWarp>
          </a:bodyPr>
          <a:lstStyle/>
          <a:p>
            <a:endParaRPr lang="pt-BR" dirty="0">
              <a:solidFill>
                <a:srgbClr val="000000"/>
              </a:solidFill>
            </a:endParaRPr>
          </a:p>
        </p:txBody>
      </p:sp>
      <p:sp>
        <p:nvSpPr>
          <p:cNvPr id="15" name="AutoShape 4" descr="data:image/jpeg;base64,/9j/4AAQSkZJRgABAQAAAQABAAD/2wCEAAkGBwgHBgkIBwgKCgkLDRYPDQwMDRsUFRAWIB0iIiAdHx8kKDQsJCYxJx8fLT0tMTU3Ojo6Iys/RD84QzQ5OjcBCgoKDQwNGg8PGjclHyU3Nzc3Nzc3Nzc3Nzc3Nzc3Nzc3Nzc3Nzc3Nzc3Nzc3Nzc3Nzc3Nzc3Nzc3Nzc3Nzc3N//AABEIAFoAjAMBIgACEQEDEQH/xAAcAAABBQEBAQAAAAAAAAAAAAADAQIEBQYABwj/xAA6EAACAQMCBAQDBgMIAwAAAAABAgMABBEFIQYSMUETUWFxIjKBBxSRocHhI7HRM0JDUmKC8PEkkqL/xAAaAQACAwEBAAAAAAAAAAAAAAABAgADBAUG/8QAJBEAAgMAAQQBBQEAAAAAAAAAAAECAxEhBBIxQSITMoGh0QX/2gAMAwEAAhEDEQA/APEWUozK3UHBFNo9zKs3I+MPjDetJC3LKTgEEHIPkaGhwDXUuCADjakogFFKDtTRTlGTjIFAb0NpRXMAG2Oa4bZqAEqRnBAqOOo96Ou8mc9KjHrDg5waFM+SBWz4f4La74fTX7ydBaNKUWEEh2CnBPTzBG3Tr6VmNWhg++zR2cbRxrIwVXbOAPekSLZz9FUetJTm60lWGZ+RV+YU9dyc9qH06UZPj9KDII+AcChk71xGDSVCHUZCOckf5f0oNPTYVGNHyFuCBb26ADZWJ38z+1R+9EmGOX2odFAksZ1WdtFYoim4dzIRuAMitD9lXBq8Y8RGC8Ew022j8S6eLY77KuT0yfyB96p+I7FrbiS+tIrc20JuZPBiO/LGWPKPbAFQAKYWIjwjczH5T4VVjqAxHrVyunpaxCSQNLjcjO2PpQG0xgvPzLysMpjfIpVJDyg0VPSnsCVD9jSyxlXwQQfavbuAfs1sdEtIdd4yZPGUeJHZS4EcPcGTPzN/p6DvnsW0gRTfCM1wxqSaVodnL91nicxsjtO8mJFJJDopAU5zgdcAetUXENvLfWceo2sQVIF8ORVzkID85z13O/lketaPjPVIuNuJ44dKKlQyxrMcqrEkDPt69/pW74M0B9CjWG6/jzB+cFByCJsdeY7/AIDcVn7slpulU1WtPnJzljSV7bxHZcN8X6jfDUJk06/SQw208CAI3KOr7DnBPng4GxFeN6jZTadfT2dyAJYXKNjofUeYPUVdCSkuDLdTKqWSI1EVWIyoOB1IodS1JFnsM52pm8K4rSKwIwSOvSkqVK3/AIqggg52qNUT0DWCVIEZAwaj1obSK1msofHGCy78uxJ96jDEoZlKNhhjbNXGj8PXGratpumQHklu92YjPhr1LY9ADtVdqSot46RKVRcBQfYV6rwzbQaVpdzr12/hyTQ/drVnJUFFJ5sbYJLbY2+X1ogZ6lwgdE0PTYdL0zkghVQwc4zK3Qk9yxP9B0wKz7TdH0e+0uS/vrOaWdMJDLBHh1z55Hy+vbPevFptZv5LxbhruZWD8yt3U+eP3r1jgzUDxzodzpuqTSLIE5PFhbBQ9m3GPpvQfIVwzw/U1WbVTZ2R8QJiJO3OR1P45rUQaWEtIIWxIyKFyO5qh1PQb3hPjQaZfgtLHJ/DkAIEysPhZfPPT3BHatpqenajpfD7atdxvah/ht4mOJXY/wB4L1Cjrnr0wO9LmDJ9zMzrvjaJeaffxQIZrSbn5XTKqdiufLfBFbS74j0/7QtDTTdcP3DUXHPbXSDKg7j4gN+U7g/j2rLw6nLfWzpII4vBCp/AzyouNlAOc79um3tUDUrBAsYuYTGsX9lc2nw8ud916dd9se9UO3nJHWX+e5VKyt6mvf8AR0Fje8I6ibfV7Z42IPhSocpKvUOjdGG43HTvg1trb7UGaK4Sa3UXDqFFxnYYHzcuOv1xt9KruFb/AEzUdCvtA4q1BGjDrLaXrvlkZjy7A7ggnJ8wWz51neIeHTpEmI72C8iJPLNCdseo7fnQklul9CcoKqcftKfWr+NNRD22WjxuD3FaKWxt+OLS2GnosGswxhAcYiuEHQMR8rDoCevQnpWPvrWZmVkRnHLvyDOKDp2oXGnXKz2rlWU5x2NWxj8U4nO6qxu6SsXDF1PTL3Sb57LUraS2uEO6SLjbzHYjyI2NGGEAQA4A7Vs14n0jiqzTTuJlaJ1P8G7Q/HCfQnqp7qdj6HBqs1bhPUNLAmM9lcaew5kvo7hQpX1UnmB9AD6Zot6Z1Dt8cozlxiSBjgjl33FQKkzXPPGVUEZ6mo2KeCaRVNpvg6rG1u3SFVwPh2qvztinIxC4FMIOmcy3DM3UtWoi4q1IaUNPkneSCMBY+VmQoBsFJXZgBgfECcYAIG1ZMnfI2qYjN4a5O2KaK0AZ9WLDaAD/AHftU/h3i/UdBvxPaNyxsR4qD++B6/8AVUMow5x33odLgdPeLn7XopoIrm00+ASrFyGWbHMp2JwcdNvl9Qe2D5zxfxbe8QzxTTPyqilAFLb7k53J8/8Ag2rKWwX4iRk7Yot0fgUDzo5xpO7PBe2sckENrM68qF15wCfi2DBm/wDat3eC3W3BDp4sceQoIy6gCsVosl9OkVxPMSh3IGATjYZ9NvyqTrkxWO3lYZwvx79RgY/OuZanKeHs+kca+nU47mLydrOkhgLiyjGDjmVBtv5Cm2eoarZKOQpNH3VhnP16023vJYDK8UnNEsXMR1DEZI/lUldSglCeLA0TyLzKvUEHyIo85jWh+Hf3RfboRdYtpM/e9ICk/MUAOf5UlxHwvfMBJZ3EUnd4UIJ/A/pUSSZAcodqiT3Tq3wzOueyuRUjF7q4FtcJLLMf4Qe54Pt51LaXfSr5JdwMoP8Aux+lRrm/vLCyg07VYEea3ysErjnKxdlB3DLnOxBx09KZFM7vnJG2S53bHmP2p2oWj3FvPAzc81uWdD5juB7qpP0FXRnLcmzmX9JU4OdCx/oz97P94uGlCRJntEnIp9eXoPpQaTFdWs4A7kNPCbU7wj61ypzMRjIU7jzqYQaY/X8qkTHlHL5UR0jYczkc+MkIABUZzzNt3p8wXdBkcxzSclTPu/KPi2xSpCjdKQYh/IR604Eu2CdgRRbiA8wVcE47U+0iHK/P1zijjIa/T+SSzQ25aNTHkYO6AHA6ex/Gm61biXTXkjJBjTBBOcjG38jVNbiK1iWVpjEWVmPK2/oPxHenX+uLM3hwNKYHj5JEYAczY67fSsDql36j1MetrfT5YsbREs71reKWIqCkilc/5fb8TVmLiG5urfwmB8NQPLG+e/tVQkZkiZx1UfEP1oZTGMVa4pmWu6cEvaLe0tvGsZZl/tJHwvpuP3phjia2mbBDo2xz23H9KhwX91bxmNGXl7ZUbUBrqcK682A2c7UFB6NLqK1FceiWLhI3Uu2FAcfiBSy6pIJhNbZV+UZJAJyF648qq4YeaZUzse571ZGDlQLzM4HTParVWmYJddYk0uCqMJpPBq1a1cAEDPN0xvn8KEY/MEVac0j79qckXxHBxnr60qfMKePnNFABNbs+4fHnSLZsDkyf/P71KX5qevUUWQB92Y/4p/Cu+7Mf8U/lRh39qIOlAhBexZjnn/Lr+dSYknWNFKwycuQpPMpx5bHce/nRSSFGKJ2HtUIQblZpLeGJLfZDzEgfMe5zUaOCdHyImG+23Srluij0p6AeQoYWpNPQMMfOEkXmtpBs4Q5Df6l329qNIq8xyjMFOFLorc35j+VNyQNiRTj1qr6aN8ermlhDe3LHYIPMZIoctoGP8P4fPJz+lTWpH+T6Uyiimd0mVpsuhMuPp+9HQOgAMucdyN6V6aacyuIQyHrn8q7xsbYU++f61HPQ+9MHSiVn/9k="/>
          <p:cNvSpPr>
            <a:spLocks noChangeAspect="1" noChangeArrowheads="1"/>
          </p:cNvSpPr>
          <p:nvPr/>
        </p:nvSpPr>
        <p:spPr bwMode="auto">
          <a:xfrm>
            <a:off x="307978" y="7941"/>
            <a:ext cx="304799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08640" tIns="54320" rIns="108640" bIns="54320" numCol="1" anchor="t" anchorCtr="0" compatLnSpc="1">
            <a:prstTxWarp prst="textNoShape">
              <a:avLst/>
            </a:prstTxWarp>
          </a:bodyPr>
          <a:lstStyle/>
          <a:p>
            <a:endParaRPr lang="pt-BR" dirty="0">
              <a:solidFill>
                <a:srgbClr val="000000"/>
              </a:solidFill>
            </a:endParaRPr>
          </a:p>
        </p:txBody>
      </p:sp>
      <p:sp>
        <p:nvSpPr>
          <p:cNvPr id="16" name="AutoShape 6" descr="data:image/jpeg;base64,/9j/4AAQSkZJRgABAQAAAQABAAD/2wCEAAkGBxQQEBQPEBQQFBQUFRQXEBUUFRAUFBQWFBYWFhUVFxQYHCggGBolHBQVITEhJSkrLi4uFx8zODMsNygtLisBCgoKDg0OGxAQGywkICQtKy8sLCwsLCwsLCwsLCwsLCwsLCwsLCwsLCwsLCwsLCwsLCwsLCwsLCwsLCwsLCwsLP/AABEIAOcA2gMBIgACEQEDEQH/xAAcAAACAgMBAQAAAAAAAAAAAAAAAQQFAgMGBwj/xAA8EAACAQIEAwYDBwMDBAMAAAABAgADEQQSITEFQVEGEyJhcYEyQpEHFFKhscHRYnLhJILwM5KT8RUWI//EABoBAAMBAQEBAAAAAAAAAAAAAAABAwIEBQb/xAArEQACAgICAQIEBgMAAAAAAAAAAQIRAyESMQRBUSIygbETI2Gh0fAFccH/2gAMAwEAAhEDEQA/APFRCEJg60OEITJqgjgI4DoUYhCBoIQhEAQjtCAxRwtCAUKEcLQAUI4GAUKEIQEEIQgAQhCMBGKZRQMtChaO0IBQrQjEICoAI4QgbQR2gI4DSFHFHEMLQheOA6FHCEAFHCEQwhCEYBC0LTfg8MatRKQIBdgoJ2Fza5gIj2hadTxHsg2FoVquIfKyVBTpBRmWrsc2bkLHScuREnYNNdihAwtGIUI7QtAKFFGRC0BUKEdoWgKjER2gBHaMKCFoCOIaEI4WjgaSFCOEQwhHCAxRwhAYoxHaNVvoNT0GpgHRjCT6PBsQ/wAFDEN/bSqH9BJidkscdsJiv/FU/iAm0Us7/D8KwlLh1E4q6vVIc1EA71S58ABPyhRcjzlVwjsJjKlZBWw1enSzA1ndSgWmD4zc87XnUcU41RLXNFHp03PdrlzWCgKngPQCRyTppFMaTtlxieH0sZg6eHesxQFahqsArZE+JbX3N955d2oxWGqVQMHR7pEBW9yTU/qN+cve0/aKnVwq0KeYVM4JtoAut1NvO2k4kwwp1seSvQxhHCWJChCEACIxwjMmMI4XgIQjhCABaEBHAYQEICIaHCEzpLc/4vAb0bKGEZ/hHMDWw1O0zODIJUkBgbZefT0lxhkDqSynuktcLsSbC589D72mxuLU1XKlNVpklb5cxFupte/5THJk3M51qZG//D0kjhWAbEV6eHT4qjqg8sx39ANfabcUQzWy2zeIa8uonof2OcCDYh8YR4aS5Kd/xtuR6D9Y26NqaaOjw32ZcLoW+8VKtQi1wXygn0WXFHEcOwQthKFAEc8tz/3HWRu1fDLg1E0NtZ5VxbjGUlSxuDaw3Nv0nLLNkcuKRWPjwa5SbZ6livtDZPgVAJTY77Ua2wemnmBc/nPKMTxZm2097mQGYnUkmajjyP5pDcMa6ieh8T+0F3V17yo7OpUsT4VB3yqNLzi8TxHTLTuNNSd/bpK6ErHEkJv2FeEIShmhQjtC0YqMYR2hATQoRxQFQjFMrQgKjGOKMRiHHFHEbQQEI4DASfTokUiwJvodOl7byCJYriLU9ri2U2H/ADWZYpdGNDG5VbMRdj4tDYC3IDYyDhqpN8oWw1Yny6XnRHhRrUQaaAllZrkZb6jVeR2lInCjbXcNYix+scckdkZYMmqMDUIfVQDv52OwGu0+iOx+D+74GkpAzOoeppa7Preebdh+BU8UGRrnVRewubAaBjqBpynr1YhbIOQAA9BYfpIZMil0WhhcXsreNYrLTZjawBJ+k+dcVVzOzDmxP1M9a+1LGMmHyi4zG3SeQhbmwiwK7ZeelQKpJsLknYDUknYWlrj+AvRKoz02qWvVpqbmjfZXO2axGg2lh2YoKaidxlauMzK1TNkQqNwo+JhuL8xNislJkw7VCWLZqz2HiYm+vO8q5enqc7m70RMD2OxVYXpoCOpIUfVpV8R4dVw7mnXRkYcj+xGh9p2HGOPrmupyj4bKTlIHUcpXVcdTxINFjfNbISblGA0sf1gpP2BZDlDCZ1qZVip3BIPtMJsqhQjigIIQigJhCEIxBFHFAQo4o4zKCOEIjQRiEIjSHNlKpbqRzF7AzFEJ0AJPlLFODOFL1CqAdTc/SAm0uzrewvEu9otw8NTV1JqYfOCQ3NqYNxY85I432SanTp1WqI5qE96EuFUi1gPYn6Si7P4XCmmKhqvTrByab8rDa6/Wd3W4rRqUlTvULELncDd1HxW9zOPNqVo78GKbrWiT2F4cKFUICbjMTfmLfnOyemcpqa67TkOwGINbGlKjK+Sm2UqRbUi9/M9OU9Dr0ixygC0UI3E5vKnwzUeZ/aBwxquHWpoQra3FwAdrj1nk/G0FFcpRVY7EXAtzIn0h2oooMNUp6WKG/rbSfO3GMLUxNSnTpqWfVco8zofSdGBKL4s5M03JWvUm/ZrpiC+l1VtwSALamw3kPtXwpziS9MM6VNUIUjW9ipHIggz0ngPZIcOwzGoQ1R1s/lzIEeHxFJqJAUDmmm2t7+Wt5CfkccrkjqxeKp4VF9nCcE7Mtf8A1CHKf6h+k7PhvZTBhSuU5hsSbEayFxDE1KYFRFzp8wAuR52mzA9p6VmLeHKbElSBty85J5Mk9+hVYccNHA9pVAxdYC1g5H00lXN+Nq56jv8AiZj9SZonoLoiEIQjEKEcUBBCEICEYo4WjM0YxwjEBJBCEcDSCEJnSpljlAuYhljhXFNEItdmJPtewmzG1mrulBdSx1/iacQq5BTF7qbnr5zXhadQ1EamCXJzjyA2/KJe5CryJE58AB8RygSdwnAM/wAJZKZIzVCDc62sg+ZulpWfeMj95VAqEaimb2J87fpLDG9pO+CinSVKlrM1ycp5FRsshxk1Z7yzY4y4pVr6v+D17g6U6eX7vRp0nAHxquci2pPd3K3851CY4gG6+Llbn5XO0+fKfafEoqpTUKFPjdSc7t1ZidZ0nBvtDqEZWpu1rBjlZrHpcTPGcdnmZIc3vv8AU7rE8PqY2rkxRcITYU0JVQP6juxlv/8AAUMMAaVNEI0DBRcjpmlbwXtzQq2U2Qj8R/mX68YpVBYPTP8AuEE41RPJLJyWqSPNO3vHXUGktwcpA/ulYtUCmqsQPCNdtxPRMd2SwWIcvUQlmFiy1Dt5dJFq/Z3hilqVWqpG2cq4HlttJSwuS0dMPKhF7TRwuCxNiyIQz2+Ekc/KUPaXiNFsP3CXFQVLsCqjYG+oNt51Ha3sDiUUfdqfeEnxMpUWHUXNwZwHEOFGie4dKq1ydRUBUn0J0IlMGFLb7MZ/Ki3S69ynhNtWiVJB5b218vpNU6ySafQQhCBoIplFATFCOEBChHCAGAjhHGYSFaO0JLo4XQO4IQnpq3W0Q3SRrw+GZ9hoNzyE3d6tPWkfK/OY4/iCsAtOyC2oHUdfWVLP5CaUG+zlyZ16FthsRnqqH0ubX6g8r/SWuLxTUk7lFCnZmA8TdAT0nJhzoddNR6zscVVXOlTcNlJ/WTzRqmU8TK+Wirw2Ad9W9SfKZAKL5fc85K4pjEZGUBlW+mUix9ZjwzBGrsAFGp6AdWMm2+NyPahGKycMav8AVioDMb7KBoNdfWX3ZPGd09RfxAH3B/zKmtXVTZANPm6+c203IPeoWb8bWsuvKRbb2ehjjGOu2dTi8VSqsoqJTY9G0J9D57TVxT7mtzha9ag9hemxLqrc1YPqB6Eygr1+9WzOAb6XU6f7hJVDjdRAO+RKyjQOAM4H90UetmPIwRlJGylxyuhIJdgPmQPYjrY2Ik3C9vqlLTOfRh/M01O0KEADnyPKcxx/izVtlAUbaAnTzjhDk+qOHycEMcbT+lHo2H+1IMvdut22BFxInbviaYrhzM4He08rU25qcwBAPQgzzHAEMwPmJc8exbVVGFpkaAZ7ncjW3tKvHJZFTPOk4vE3Rz2Dq3OVmsvzHmfK8s8RhEaxoEN1UZi3rI9OmulFFDtuzE2W/wDAkzA4gK/dioum9lsL9Aek6pbODHJwKu0Jf8U4RdDWpAkjWoF1FvxabShImDvhJSWhQhCBoLQhCABCEIAYRxRiBg3YalncLYm5F7dOcseMkVD3dNVyqLKxHLy6TLsqt8QBpqrWl5ieGNVcUaakuxsFA36+0w51InlVqjz51sbSZX4VVpqlSojItVc1Im3iHUT1jAdiMLgKf3jiaCs7EBaaXKoN9dsxnn/arjX3usWUZKa3FJfwrsBbloBK/jcnSOePjUrkUIpCb0xh+G+g5Hb2mE1CkWcKu5IA95rT7HOPFfCXOFArKA2gU69f4k98USnd0xlpje17t/cf2mqhSVMtEbC5qHqban22HpNNc8xcA7D06zklt0j6Dx1+Hi336mWFpB28Wij4up8hLTDF2zBbBBoegHQDmZSKzWtsOsmUcWUtl1PW536zMkdGHIlv9ywCIBlqU6it1vYHoSCNJGdShupZfWxU/SPBcQYVg7sWNrEHXT3ljxHCANmXZ9rfx0kn8LOpfmRKGvTucwHr6wFsv6yZVw5Gq2I6cvrK/E1gq685RXI5snHGm2jocZgsPSwgxKoFfwlN9XI2t05+0452ubnUnnJfEuKmsEQXCIPCPPYkyDLwi4rZ4fNS+Xol4asuiPcJrmyaMfU85hxPD5gHpgZQLWHQczI820qxXbY7jkZtNp2iWTEpI6bsR2gTDZabORTqkriARcBNgtrba3kvtn2DqYX/AFOGvXwrjMrpqUG9mA5ec46oiqQyHwtuDup/idh2e7XYvhoCkl6Ljwqxz02H9J29opadoMd1S7RxkxnoWK4lwnH/APUovg6p3qUgCmbqUGhE5TjnAmw9qiOlai18lamDl0+VvwtrtBMpb9ipEIrwvGOxwgIQGjGAhCBgseAPlxNPW1zb6i09V+zGqpXFYqswZqb90G0sFUZjYeZP5CeOUauRgw3Ugj2N52fZ/iSYfhLmqCxq4slVVspuqAkt1ExkWrRnuaT6Jf2h9pjUay3GdTkH4UPO3UzzsyVxHGNXqNVfc/kOQEizUI8UPJLk9dBLnhOEBQV7XKMVYdQQLH1F5TTp+zIvh6w6Mp/KGRtRtGY/NZGYqqZluWYkAD5Rex99JorNm0A8gBy8pMr0RoqrY6lnO2+pmxESmhtZj8vr1nPyVHtY4vJv0aIL08oAMypoSC3ITVQVnqZepsJdcVwq0lWmpJa2w2ik60dGFKabXSKVF8RbnynSYQd7h9CbodRy8jb0nOosueDYwUWuwDKws4/eZybKeMqujbTwl/ETb05zluI1C1Rri1ja2207ayZjlJAO1r29wdpzPaTBCnUDLs4v7g66x+PJcqI/5PG3jTXXqUdxtM5iU1vMp2M+fxxcbCOKOIqE3UsSygqDodxuD7TTCAzPvNb2EmDi1QUnoIxWk9syAmxtsJAhABGEIGAgBheKO8BWYwhCMzYQLcpjCBlhCEUYgvLbgHEO6Yob5algfI8jKmbMM+V1Ybggj2MUlaoS7Oox1I1W7tLhRozbDr+8rsRhQwOUmy8+ssnxDGmUUGx+Jzpvv6f4lbi8QFAUajkOZ6tOSPLpHvzWKMLkbOHAUyHa5Cm+mhJ9ZZ4bE98xrlSAlyehPK3n1kOpVpCkAGF+am9zy2m7DY5qiChYAXAUqLXHO/8AMT3totCUYtRi9EKuuRgDuRm921tMlN5vxw//AEY+dvSaKZibstCLizpMJSzUVcjbRvTkZG47glbDsR8viX9x9JO4Ue6pAsdAMz9LHZBHxN6T0gaXhDZldTqNP3ko6lZbLHnBwrs86iknH4bu6hTXTrI09DvZ8s006YQhCADhCEYBCEUAHMY4oCYR2imV4CNcIQmiYoQhAQRQigZY5YcOw9h3r7D4B1b+BK8S0w9c1ilM8rAAaaCZm9FvHjFz2bqrMRmb4efTXYflNOEU1Hz8/l6AdZt4lc2BsE1IA9bftMaDmkhqDdtFXqOckutHfK3k+Lpd/wB+xtqYZL+fnzkdsQ1OouRsvnMDj8xsFN/Xb8oghcHMLQUWtyHkyQyKsPfv/JJo4pqjl21B3PXzm+rpbzOkz4fiaa0+5Zcpv4qg8RI8l5TRXy5wqHMNwf8AHKTkrZ14ZuONbtv7lj9+Y0+6313m2jTGhPv7Ef5lbUYqBl3P6Tdg3a4zGScdWd8MnxcWjV2ponvBU3UgC/mORlHOrqsHVqbXsRp7X2nPY7CGk2U6j5TyM6MMrVM8bz8Dhkc10/uRYRmKWOAcIoQAcUIQGERjigZYo4QtARhCEJomEIREwEwhCKAhyXwprVBYXJ0HlfnIklcNNqgN7W39P5il0bxP41/stMTRNSqiLuxAUaaKBb9phjSM7chT0A9IkF82JbzFFep2v6CQq/ekilU0F8x6i/Uyaj+x3TzNN0u3/f3NmEw1/GfiOs2s9jaTMFTB1B0USOguWPSTcrbs7IYljglE2YdqY1qEgcrAEyMjguSuq309Jiq2vcAg39RNJBUC141FEp5ZKm1pForA328hzmC3voTIuHpkHOwJvyk2nUF7j0IIk5Rro7cWXmvi0Tqa3GXc3uvrzm6phRXHdnTvPFSJ+WouhHobW9xNFGqQ4JGwv6ybRUsKiD4lPeU/b4re36SSbizsnCOSLXozjKyFWKkWIJBHmNDMJ0/arA50XHUxo1lrgfK/Jj6/rOXndFpqz5nNjeObi/QcIQjMBAwigFgYQhAyEIR2gBrhCIzRKxxRQgKxwhCABNmHtmGba+vW01zdhFBcZtoPocFckkXjVQSHOw0pL5D5jK5xUqMxVrfiJmVeobkqL8pnWbu0FMWzP8RHIdJBKto9PI1JU+l7EdqWvxH1Et8LhwlO1wTudRfSRUoClS7wNrfS4zTV/wDYajI1JlpuhvY5AGB5EGDi8nXQo5MfjO5rb+v/AEGbrzm5MvMiQFDPYOAByI3nUNwTu8OjMNG5+u15jJUezp8acslutfqcxUqkNoW0M2UaJN3Nx5GZ00Cgs19GIHtNhx1l8A1vrfW4lG/RIhCMfmyS+hJ4eNjc6m2nPynQVagpujjenYONdQeo662nM0cRmX4lQk6E7CdnguEM+FF2Qgg5msSx10N+e05pxd2et4+aNJL2K7iNU4enXyqKlKooIB2Ae9mPofztOGnp2A4StilQ51dSjWJutuWv19p59xnhrYWs1FyCRbUbEHUGXwSTVHmf5KD5qXoQYQhLHmhCEUYDhFCAWOEIoBZgIRwjI+hiI4QgIIo4QGAEtcDQCpnO7beQhCTyuonb4EFLLv2JpohVy8z4j+wlYaDBs7a3hCRxyez0vJwxaT9iVjK4ZAq7Aa+vOVVWkUGYHTpFCWxadHm+R+YnJ9pEyjidB57TJ+MVgxuzG+huxIPTTaEJtRVkMmbJwTslvfS9tdSPPnNOJSw6XhCcy7PanFfhtjXBgKGIuOX/AKnU9neOuMmGVNdlYnQ9AV/e8IQvktmeKxySj60T8ZXq0Kgap3ahyBkp5jn15kjQTmO2zl661CBZkGQjS6gm1x1G0IRYux+bvD9Tm4oQnUeKEIoQAcIQgAQhCAH/2Q=="/>
          <p:cNvSpPr>
            <a:spLocks noChangeAspect="1" noChangeArrowheads="1"/>
          </p:cNvSpPr>
          <p:nvPr/>
        </p:nvSpPr>
        <p:spPr bwMode="auto">
          <a:xfrm>
            <a:off x="460378" y="160340"/>
            <a:ext cx="304799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08640" tIns="54320" rIns="108640" bIns="54320" numCol="1" anchor="t" anchorCtr="0" compatLnSpc="1">
            <a:prstTxWarp prst="textNoShape">
              <a:avLst/>
            </a:prstTxWarp>
          </a:bodyPr>
          <a:lstStyle/>
          <a:p>
            <a:endParaRPr lang="pt-BR" dirty="0">
              <a:solidFill>
                <a:srgbClr val="000000"/>
              </a:solidFill>
            </a:endParaRPr>
          </a:p>
        </p:txBody>
      </p:sp>
      <p:sp>
        <p:nvSpPr>
          <p:cNvPr id="21" name="Título 1"/>
          <p:cNvSpPr txBox="1">
            <a:spLocks/>
          </p:cNvSpPr>
          <p:nvPr/>
        </p:nvSpPr>
        <p:spPr>
          <a:xfrm rot="20946329">
            <a:off x="893605" y="636266"/>
            <a:ext cx="4527479" cy="883292"/>
          </a:xfrm>
          <a:prstGeom prst="rect">
            <a:avLst/>
          </a:prstGeom>
          <a:noFill/>
          <a:ln>
            <a:noFill/>
          </a:ln>
          <a:scene3d>
            <a:camera prst="isometricOffAxis2Left"/>
            <a:lightRig rig="threePt" dir="t"/>
          </a:scene3d>
          <a:sp3d>
            <a:bevelT prst="angle"/>
          </a:sp3d>
        </p:spPr>
        <p:txBody>
          <a:bodyPr spcFirstLastPara="1" vert="horz" lIns="68580" tIns="34290" rIns="68580" bIns="34290" numCol="1" rtlCol="0" anchor="b">
            <a:prstTxWarp prst="textArchUp">
              <a:avLst>
                <a:gd name="adj" fmla="val 10062353"/>
              </a:avLst>
            </a:prstTxWarp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endParaRPr lang="pt-BR" sz="1100" dirty="0">
              <a:solidFill>
                <a:srgbClr val="00B050"/>
              </a:solidFill>
              <a:latin typeface="Cooper Black" panose="0208090404030B020404" pitchFamily="18" charset="0"/>
            </a:endParaRPr>
          </a:p>
          <a:p>
            <a:pPr algn="ctr" fontAlgn="auto">
              <a:spcAft>
                <a:spcPts val="0"/>
              </a:spcAft>
              <a:defRPr/>
            </a:pPr>
            <a:r>
              <a:rPr lang="pt-BR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anose="020B0504020000000003" pitchFamily="34" charset="0"/>
              </a:rPr>
              <a:t> </a:t>
            </a:r>
            <a:r>
              <a:rPr lang="pt-BR" sz="1400" b="1" dirty="0">
                <a:solidFill>
                  <a:srgbClr val="C00000"/>
                </a:solidFill>
                <a:latin typeface="Segoe Script" panose="020B0504020000000003" pitchFamily="34" charset="0"/>
              </a:rPr>
              <a:t>  </a:t>
            </a:r>
            <a:r>
              <a:rPr lang="pt-BR" sz="2400" b="1" dirty="0">
                <a:solidFill>
                  <a:srgbClr val="C00000"/>
                </a:solidFill>
                <a:latin typeface="Segoe Script" panose="020B0504020000000003" pitchFamily="34" charset="0"/>
              </a:rPr>
              <a:t> </a:t>
            </a:r>
          </a:p>
        </p:txBody>
      </p:sp>
      <p:sp>
        <p:nvSpPr>
          <p:cNvPr id="5" name="Retângulo 4"/>
          <p:cNvSpPr/>
          <p:nvPr/>
        </p:nvSpPr>
        <p:spPr>
          <a:xfrm rot="21122589">
            <a:off x="1174799" y="486967"/>
            <a:ext cx="4108817" cy="175432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</a:bodyPr>
          <a:lstStyle/>
          <a:p>
            <a:pPr algn="ctr"/>
            <a:r>
              <a:rPr lang="pt-BR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MAR </a:t>
            </a:r>
          </a:p>
          <a:p>
            <a:pPr algn="ctr"/>
            <a:r>
              <a:rPr lang="pt-BR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VERMELHO</a:t>
            </a:r>
          </a:p>
        </p:txBody>
      </p:sp>
      <p:sp>
        <p:nvSpPr>
          <p:cNvPr id="2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5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>
              <a:solidFill>
                <a:srgbClr val="000000"/>
              </a:solidFill>
              <a:latin typeface="Arial" panose="020B0604020202020204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6372200" y="3768919"/>
            <a:ext cx="2502608" cy="646331"/>
          </a:xfrm>
          <a:prstGeom prst="rect">
            <a:avLst/>
          </a:prstGeom>
          <a:solidFill>
            <a:srgbClr val="00B0F0"/>
          </a:solidFill>
          <a:ln w="28575">
            <a:solidFill>
              <a:srgbClr val="FFFF0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pt-BR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</a:rPr>
              <a:t>PEDRAS CORAIS MARAVILHAS</a:t>
            </a:r>
          </a:p>
          <a:p>
            <a:pPr algn="ctr"/>
            <a:r>
              <a:rPr lang="pt-BR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</a:rPr>
              <a:t> DO MAR VERMELHO</a:t>
            </a:r>
          </a:p>
        </p:txBody>
      </p:sp>
      <p:pic>
        <p:nvPicPr>
          <p:cNvPr id="26" name="Imagem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52100">
            <a:off x="5896682" y="1034512"/>
            <a:ext cx="3311164" cy="2290025"/>
          </a:xfrm>
          <a:prstGeom prst="rect">
            <a:avLst/>
          </a:prstGeom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7" name="Retângulo 6"/>
          <p:cNvSpPr/>
          <p:nvPr/>
        </p:nvSpPr>
        <p:spPr>
          <a:xfrm>
            <a:off x="6660232" y="4587973"/>
            <a:ext cx="2044503" cy="369332"/>
          </a:xfrm>
          <a:prstGeom prst="rect">
            <a:avLst/>
          </a:prstGeom>
          <a:solidFill>
            <a:srgbClr val="00B0F0"/>
          </a:solidFill>
          <a:ln w="28575"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1" i="0" u="none" strike="noStrike" kern="0" cap="none" spc="0" normalizeH="0" baseline="0" noProof="0" dirty="0">
                <a:ln>
                  <a:noFill/>
                </a:ln>
                <a:solidFill>
                  <a:prstClr val="white">
                    <a:lumMod val="95000"/>
                  </a:prstClr>
                </a:solidFill>
                <a:effectLst/>
                <a:uLnTx/>
                <a:uFillTx/>
                <a:latin typeface="Arial"/>
              </a:rPr>
              <a:t>Progressão Automática</a:t>
            </a:r>
            <a:r>
              <a:rPr kumimoji="0" lang="pt-BR" sz="1800" b="1" i="0" u="none" strike="noStrike" kern="0" cap="none" spc="0" normalizeH="0" baseline="0" noProof="0" dirty="0">
                <a:ln>
                  <a:noFill/>
                </a:ln>
                <a:solidFill>
                  <a:prstClr val="white">
                    <a:lumMod val="95000"/>
                  </a:prstClr>
                </a:solidFill>
                <a:effectLst/>
                <a:uLnTx/>
                <a:uFillTx/>
                <a:latin typeface="Arial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11839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Click="0" advTm="30000">
        <p:blinds dir="vert"/>
        <p:sndAc>
          <p:stSnd loop="1">
            <p:snd r:embed="rId2" name="EXODUS-(GOLD).wav"/>
          </p:stSnd>
        </p:sndAc>
      </p:transition>
    </mc:Choice>
    <mc:Fallback xmlns="">
      <p:transition spd="slow" advClick="0" advTm="30000">
        <p:blinds dir="vert"/>
        <p:sndAc>
          <p:stSnd loop="1">
            <p:snd r:embed="rId6" name="EXODUS-(GOLD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40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4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2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33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4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4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  <p:bldP spid="6" grpId="0" animBg="1"/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53" y="21568"/>
            <a:ext cx="3035605" cy="2970395"/>
          </a:xfrm>
          <a:prstGeom prst="ellipse">
            <a:avLst/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tângulo 4"/>
          <p:cNvSpPr/>
          <p:nvPr/>
        </p:nvSpPr>
        <p:spPr>
          <a:xfrm>
            <a:off x="3059158" y="501474"/>
            <a:ext cx="58827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dirty="0">
                <a:solidFill>
                  <a:srgbClr val="FFFF00"/>
                </a:solidFill>
                <a:latin typeface="Arial"/>
                <a:ea typeface="Times New Roman"/>
              </a:rPr>
              <a:t>Depois da travessia do mar Vermelho, os israelitas vagaram durante 40 anos no deserto e Moisés morreu antes de chegarem à Terra Prometida (Palestina). 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36165" y="2991963"/>
            <a:ext cx="8780506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pt-BR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Esses fatos históricos foram por mim</a:t>
            </a:r>
          </a:p>
          <a:p>
            <a:pPr lvl="0" algn="ctr"/>
            <a:r>
              <a:rPr lang="pt-BR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relembrados durante uma viagem que eu e minha esposa fizemos por essas terras sagradas. No momento em que o avistamos, sentimos  muita sinergia, propiciando-nos transcrever algumas informações recebidas no local.</a:t>
            </a:r>
          </a:p>
        </p:txBody>
      </p:sp>
      <p:sp>
        <p:nvSpPr>
          <p:cNvPr id="7" name="Rectangle 33">
            <a:extLst>
              <a:ext uri="{FF2B5EF4-FFF2-40B4-BE49-F238E27FC236}">
                <a16:creationId xmlns:a16="http://schemas.microsoft.com/office/drawing/2014/main" id="{4CED92FA-FAB0-4AF2-BD4A-7EA1F33754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5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>
              <a:solidFill>
                <a:srgbClr val="000000"/>
              </a:solidFill>
              <a:latin typeface="Arial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42140100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30000">
        <p15:prstTrans prst="fallOver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4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251520" y="3291830"/>
            <a:ext cx="864115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Durante o caminho, da cidade do Cairo até Israel, percorremos 600 quilômetros em uma estrada asfaltada no meio do deserto. O guia que nos acompanhava passava inúmeras informações dos costumes de seu povo e ficamos aterrorizados com algumas colocações que, se aplicadas por aqui, teríamos calafrios na espinha. </a:t>
            </a:r>
          </a:p>
        </p:txBody>
      </p:sp>
      <p:sp>
        <p:nvSpPr>
          <p:cNvPr id="3" name="Rectangle 33">
            <a:extLst>
              <a:ext uri="{FF2B5EF4-FFF2-40B4-BE49-F238E27FC236}">
                <a16:creationId xmlns:a16="http://schemas.microsoft.com/office/drawing/2014/main" id="{1B8D34F4-3FB3-467F-8E7F-6834224412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5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>
              <a:solidFill>
                <a:srgbClr val="000000"/>
              </a:solidFill>
              <a:latin typeface="Arial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29448690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2000">
        <p15:prstTrans prst="peelOff"/>
      </p:transition>
    </mc:Choice>
    <mc:Fallback xmlns=""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07504" y="3795886"/>
            <a:ext cx="873116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dirty="0">
                <a:solidFill>
                  <a:srgbClr val="FFFF00"/>
                </a:solidFill>
              </a:rPr>
              <a:t>Lá pelas alturas de não sei quando, um dos condutores da van parou em um determinado momento e disse com todas as letras: “Estamos em frente ao Mar Vermelho”, que alegria! Pois já era esperado, fazia algum tempo!</a:t>
            </a:r>
          </a:p>
        </p:txBody>
      </p:sp>
      <p:sp>
        <p:nvSpPr>
          <p:cNvPr id="3" name="Rectangle 33">
            <a:extLst>
              <a:ext uri="{FF2B5EF4-FFF2-40B4-BE49-F238E27FC236}">
                <a16:creationId xmlns:a16="http://schemas.microsoft.com/office/drawing/2014/main" id="{8260348F-7FCD-4A8C-A8ED-42F0108909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5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>
              <a:solidFill>
                <a:srgbClr val="000000"/>
              </a:solidFill>
              <a:latin typeface="Arial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17126511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1000">
        <p15:prstTrans prst="peelOff"/>
      </p:transition>
    </mc:Choice>
    <mc:Fallback xmlns=""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07504" y="4011910"/>
            <a:ext cx="885698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interior da van havia ar condicionado e muita água gelada que amenizaram a situação. Não se podia nem abrir a janela, que era uma gritaria louca entre nós, os nove brasileiros que faziam a travessia.</a:t>
            </a:r>
          </a:p>
        </p:txBody>
      </p:sp>
      <p:sp>
        <p:nvSpPr>
          <p:cNvPr id="3" name="Rectangle 33">
            <a:extLst>
              <a:ext uri="{FF2B5EF4-FFF2-40B4-BE49-F238E27FC236}">
                <a16:creationId xmlns:a16="http://schemas.microsoft.com/office/drawing/2014/main" id="{9C906277-52F1-4D63-8F5D-CE72F3E138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5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>
              <a:solidFill>
                <a:srgbClr val="000000"/>
              </a:solidFill>
              <a:latin typeface="Arial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35205589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2000">
        <p15:prstTrans prst="wind"/>
      </p:transition>
    </mc:Choice>
    <mc:Fallback xmlns=""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07504" y="3435846"/>
            <a:ext cx="864115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t-BR" sz="2000" dirty="0">
              <a:solidFill>
                <a:srgbClr val="00B0F0"/>
              </a:solidFill>
            </a:endParaRPr>
          </a:p>
          <a:p>
            <a:pPr algn="ctr"/>
            <a:r>
              <a:rPr lang="pt-BR" sz="2000" b="1" dirty="0">
                <a:solidFill>
                  <a:schemeClr val="bg1"/>
                </a:solidFill>
              </a:rPr>
              <a:t>Ao contrário do que se diz seu nome, Mar Vermelho é, na verdade, azul-esverdeado. Ele foi batizado de Vermelho devido à presença em suas águas de uma alga específica, que, quando floresce, torna-o marrom-avermelhado.</a:t>
            </a:r>
          </a:p>
        </p:txBody>
      </p:sp>
      <p:sp>
        <p:nvSpPr>
          <p:cNvPr id="3" name="Rectangle 33">
            <a:extLst>
              <a:ext uri="{FF2B5EF4-FFF2-40B4-BE49-F238E27FC236}">
                <a16:creationId xmlns:a16="http://schemas.microsoft.com/office/drawing/2014/main" id="{A35FF007-64E9-4A9A-A076-959DA9E137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5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>
              <a:solidFill>
                <a:srgbClr val="000000"/>
              </a:solidFill>
              <a:latin typeface="Arial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29310709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2000">
        <p15:prstTrans prst="wind"/>
      </p:transition>
    </mc:Choice>
    <mc:Fallback xmlns=""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179512" y="3435846"/>
            <a:ext cx="855114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000" b="1" dirty="0">
                <a:solidFill>
                  <a:srgbClr val="00B050"/>
                </a:solidFill>
                <a:latin typeface="Comic Sans MS"/>
                <a:ea typeface="Times New Roman"/>
              </a:rPr>
              <a:t>Por ser isolado, não há grandes cidades na região. Suas margens são desérticas e praticamente desabitadas e, por sua alta salinidade, o Mar Vermelho tem recifes de corais extremamente ricos em biodiversidade e ainda, em excelente estado de conservação.</a:t>
            </a:r>
            <a:r>
              <a:rPr lang="pt-BR" sz="2000" b="1" dirty="0">
                <a:solidFill>
                  <a:srgbClr val="FFFF00"/>
                </a:solidFill>
                <a:latin typeface="Comic Sans MS"/>
                <a:ea typeface="Times New Roman"/>
              </a:rPr>
              <a:t> </a:t>
            </a:r>
            <a:endParaRPr lang="pt-BR" sz="2000" b="1" dirty="0">
              <a:solidFill>
                <a:srgbClr val="FFFF00"/>
              </a:solidFill>
              <a:effectLst/>
              <a:latin typeface="Times New Roman"/>
              <a:ea typeface="Times New Roman"/>
            </a:endParaRPr>
          </a:p>
        </p:txBody>
      </p:sp>
      <p:sp>
        <p:nvSpPr>
          <p:cNvPr id="4" name="Rectangle 33">
            <a:extLst>
              <a:ext uri="{FF2B5EF4-FFF2-40B4-BE49-F238E27FC236}">
                <a16:creationId xmlns:a16="http://schemas.microsoft.com/office/drawing/2014/main" id="{0E2F2124-4B78-48C3-93B2-814DB040B7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5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>
              <a:solidFill>
                <a:srgbClr val="000000"/>
              </a:solidFill>
              <a:latin typeface="Arial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265877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4000">
        <p14:switch dir="l"/>
      </p:transition>
    </mc:Choice>
    <mc:Fallback xmlns="">
      <p:transition spd="slow" advClick="0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2715766"/>
            <a:ext cx="864115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Há 25 milhões de anos, placas tectônicas começaram a se mover em direções opostas e formaram a Mar Vermelho. Elas continuam se movimentando e vão lentamente transformá-lo em um novo oceano e, talvez uma nova situação, poderá custar ausência de seus belíssimos corais.    </a:t>
            </a:r>
          </a:p>
        </p:txBody>
      </p:sp>
      <p:sp>
        <p:nvSpPr>
          <p:cNvPr id="3" name="Rectangle 33">
            <a:extLst>
              <a:ext uri="{FF2B5EF4-FFF2-40B4-BE49-F238E27FC236}">
                <a16:creationId xmlns:a16="http://schemas.microsoft.com/office/drawing/2014/main" id="{08F0C561-24C1-4642-8EE0-2FEA225F3E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5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>
              <a:solidFill>
                <a:srgbClr val="000000"/>
              </a:solidFill>
              <a:latin typeface="Arial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4110684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0">
        <p14:switch dir="r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270748" y="1721686"/>
            <a:ext cx="3655084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pt-BR" sz="1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/ ROTEIRO / APRESENTAÇÃO</a:t>
            </a:r>
          </a:p>
          <a:p>
            <a:pPr algn="r"/>
            <a:r>
              <a:rPr lang="pt-BR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VENDRAMINI  </a:t>
            </a:r>
            <a:endParaRPr lang="pt-BR" sz="12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/>
            <a:r>
              <a:rPr lang="pt-BR" sz="14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 Final </a:t>
            </a:r>
            <a:endParaRPr lang="pt-BR" sz="1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1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   </a:t>
            </a:r>
            <a:endParaRPr lang="pt-BR" sz="1400" b="1" u="sng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14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 de Fundo</a:t>
            </a:r>
            <a:endParaRPr lang="pt-BR" sz="1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Êxodo  </a:t>
            </a:r>
          </a:p>
          <a:p>
            <a:pPr algn="r"/>
            <a:r>
              <a:rPr lang="pt-B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Fascination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Cantor: Pat </a:t>
            </a:r>
            <a:r>
              <a:rPr lang="pt-B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Boone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sz="2400" dirty="0">
              <a:solidFill>
                <a:prstClr val="black"/>
              </a:solidFill>
              <a:latin typeface="Times New Roman" pitchFamily="18" charset="0"/>
              <a:cs typeface="Arial" charset="0"/>
            </a:endParaRPr>
          </a:p>
        </p:txBody>
      </p:sp>
      <p:grpSp>
        <p:nvGrpSpPr>
          <p:cNvPr id="11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1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4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4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4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4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4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4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4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4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25" name="Imagem 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6246" y="206839"/>
            <a:ext cx="1998222" cy="1504847"/>
          </a:xfrm>
          <a:prstGeom prst="roundRect">
            <a:avLst>
              <a:gd name="adj" fmla="val 0"/>
            </a:avLst>
          </a:prstGeom>
          <a:ln w="38100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orthographicFront"/>
            <a:lightRig rig="threePt" dir="t"/>
          </a:scene3d>
          <a:sp3d contourW="6350" prstMaterial="matte">
            <a:bevelT w="101600" h="101600" prst="coolSlant"/>
            <a:contourClr>
              <a:srgbClr val="969696"/>
            </a:contourClr>
          </a:sp3d>
        </p:spPr>
      </p:pic>
      <p:sp>
        <p:nvSpPr>
          <p:cNvPr id="3" name="Retângulo 2"/>
          <p:cNvSpPr/>
          <p:nvPr/>
        </p:nvSpPr>
        <p:spPr>
          <a:xfrm>
            <a:off x="3339139" y="3882221"/>
            <a:ext cx="5558420" cy="1021498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/>
            <a:r>
              <a:rPr lang="pt-BR" sz="90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35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/>
            <a:r>
              <a:rPr lang="pt-BR" sz="1350" dirty="0">
                <a:solidFill>
                  <a:srgbClr val="7030A0"/>
                </a:solidFill>
                <a:latin typeface="Britannic Bold" panose="020B0903060703020204" pitchFamily="34" charset="0"/>
                <a:hlinkClick r:id="rId6"/>
              </a:rPr>
              <a:t>http://vendraminiletras.blogspot.com/</a:t>
            </a:r>
            <a:endParaRPr lang="pt-BR" sz="1350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/>
            <a:r>
              <a:rPr lang="pt-BR" sz="1350" dirty="0">
                <a:solidFill>
                  <a:srgbClr val="7030A0"/>
                </a:solidFill>
                <a:latin typeface="Britannic Bold" panose="020B0903060703020204" pitchFamily="34" charset="0"/>
              </a:rPr>
              <a:t>www.sergrasan.com/toninhovendraminislides/</a:t>
            </a:r>
          </a:p>
          <a:p>
            <a:pPr algn="ctr"/>
            <a:r>
              <a:rPr lang="pt-BR" sz="825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PARTICIPAÇÕES:</a:t>
            </a:r>
          </a:p>
          <a:p>
            <a:pPr marL="685718" lvl="2" algn="ctr"/>
            <a:r>
              <a:rPr lang="pt-BR" sz="788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825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788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-  ACADÊMICO  28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205" y="450262"/>
            <a:ext cx="2836252" cy="4266395"/>
          </a:xfrm>
          <a:prstGeom prst="rect">
            <a:avLst/>
          </a:prstGeom>
          <a:ln>
            <a:solidFill>
              <a:srgbClr val="00B0F0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5159" y="569547"/>
            <a:ext cx="2046887" cy="2729183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rnd">
            <a:solidFill>
              <a:srgbClr val="00B0F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253677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00000">
        <p14:ferris dir="l"/>
        <p:sndAc>
          <p:stSnd loop="1">
            <p:snd r:embed="rId3" name="Pat Boone - Fascination (1959,stereo).wav"/>
          </p:stSnd>
        </p:sndAc>
      </p:transition>
    </mc:Choice>
    <mc:Fallback xmlns="">
      <p:transition spd="slow" advClick="0" advTm="100000">
        <p:fade/>
        <p:sndAc>
          <p:stSnd loop="1">
            <p:snd r:embed="rId9" name="Pat Boone - Fascination (1959,stereo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0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4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80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4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2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4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6000"/>
                            </p:stCondLst>
                            <p:childTnLst>
                              <p:par>
                                <p:cTn id="4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4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4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4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O ÊXODO - S  - ANTIGO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Kilter">
  <a:themeElements>
    <a:clrScheme name="Kilter">
      <a:dk1>
        <a:sysClr val="windowText" lastClr="000000"/>
      </a:dk1>
      <a:lt1>
        <a:sysClr val="window" lastClr="FFFFFF"/>
      </a:lt1>
      <a:dk2>
        <a:srgbClr val="318FC5"/>
      </a:dk2>
      <a:lt2>
        <a:srgbClr val="AEE8FB"/>
      </a:lt2>
      <a:accent1>
        <a:srgbClr val="76C5EF"/>
      </a:accent1>
      <a:accent2>
        <a:srgbClr val="FEA022"/>
      </a:accent2>
      <a:accent3>
        <a:srgbClr val="FF6700"/>
      </a:accent3>
      <a:accent4>
        <a:srgbClr val="70A525"/>
      </a:accent4>
      <a:accent5>
        <a:srgbClr val="A5D848"/>
      </a:accent5>
      <a:accent6>
        <a:srgbClr val="20768C"/>
      </a:accent6>
      <a:hlink>
        <a:srgbClr val="7AB6E8"/>
      </a:hlink>
      <a:folHlink>
        <a:srgbClr val="83B0D3"/>
      </a:folHlink>
    </a:clrScheme>
    <a:fontScheme name="Kilter">
      <a:majorFont>
        <a:latin typeface="Rockwell"/>
        <a:ea typeface=""/>
        <a:cs typeface=""/>
        <a:font script="Grek" typeface="Cambria"/>
        <a:font script="Cyrl" typeface="Cambria"/>
        <a:font script="Jpan" typeface="HGS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S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ilter">
      <a:fillStyleLst>
        <a:solidFill>
          <a:schemeClr val="phClr"/>
        </a:solidFill>
        <a:gradFill rotWithShape="1">
          <a:gsLst>
            <a:gs pos="0">
              <a:schemeClr val="phClr">
                <a:tint val="14000"/>
                <a:satMod val="180000"/>
                <a:lumMod val="100000"/>
              </a:schemeClr>
            </a:gs>
            <a:gs pos="42000">
              <a:schemeClr val="phClr">
                <a:tint val="40000"/>
                <a:satMod val="160000"/>
                <a:lumMod val="94000"/>
              </a:schemeClr>
            </a:gs>
            <a:gs pos="100000">
              <a:schemeClr val="phClr">
                <a:tint val="94000"/>
                <a:satMod val="140000"/>
              </a:schemeClr>
            </a:gs>
          </a:gsLst>
          <a:lin ang="5160000" scaled="1"/>
        </a:gradFill>
        <a:gradFill rotWithShape="1">
          <a:gsLst>
            <a:gs pos="38000">
              <a:schemeClr val="phClr">
                <a:satMod val="120000"/>
              </a:schemeClr>
            </a:gs>
            <a:gs pos="100000">
              <a:schemeClr val="phClr">
                <a:shade val="60000"/>
                <a:satMod val="180000"/>
                <a:lumMod val="70000"/>
              </a:schemeClr>
            </a:gs>
          </a:gsLst>
          <a:lin ang="4680000" scaled="0"/>
        </a:gradFill>
      </a:fillStyleLst>
      <a:lnStyleLst>
        <a:ln w="12700" cap="flat" cmpd="sng" algn="ctr">
          <a:solidFill>
            <a:schemeClr val="phClr">
              <a:shade val="50000"/>
            </a:schemeClr>
          </a:solidFill>
          <a:prstDash val="solid"/>
        </a:ln>
        <a:ln w="2540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76200" dist="25400" dir="5400000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152400" h="63500" prst="softRound"/>
          </a:sp3d>
        </a:effectStyle>
        <a:effectStyle>
          <a:effectLst>
            <a:outerShdw blurRad="107950" dist="12700" dir="5040000" rotWithShape="0">
              <a:srgbClr val="000000">
                <a:alpha val="5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9800000"/>
            </a:lightRig>
          </a:scene3d>
          <a:sp3d prstMaterial="plastic">
            <a:bevelT h="63500" prst="softRound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  <a:satMod val="140000"/>
                <a:lumMod val="120000"/>
              </a:schemeClr>
            </a:gs>
            <a:gs pos="100000">
              <a:schemeClr val="phClr">
                <a:tint val="95000"/>
                <a:shade val="70000"/>
                <a:satMod val="180000"/>
                <a:lumMod val="82000"/>
              </a:schemeClr>
            </a:gs>
          </a:gsLst>
          <a:path path="circle">
            <a:fillToRect l="25000" t="25000" r="25000" b="25000"/>
          </a:path>
        </a:gradFill>
        <a:gradFill rotWithShape="1">
          <a:gsLst>
            <a:gs pos="0">
              <a:schemeClr val="phClr">
                <a:tint val="94000"/>
                <a:satMod val="140000"/>
                <a:lumMod val="120000"/>
              </a:schemeClr>
            </a:gs>
            <a:gs pos="100000">
              <a:schemeClr val="phClr">
                <a:tint val="97000"/>
                <a:shade val="70000"/>
                <a:satMod val="190000"/>
                <a:lumMod val="72000"/>
              </a:schemeClr>
            </a:gs>
          </a:gsLst>
          <a:path path="circle">
            <a:fillToRect l="50000" t="50000" r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NOITES GREGAS REFAZENDO">
  <a:themeElements>
    <a:clrScheme name="Diseño predeterminad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altLang="pt-BR" sz="36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Matisse ITC" pitchFamily="8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altLang="pt-BR" sz="36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Matisse ITC" pitchFamily="82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ÊXODO - NOV PUBL - S - 2020</Template>
  <TotalTime>24</TotalTime>
  <Words>424</Words>
  <Application>Microsoft Office PowerPoint</Application>
  <PresentationFormat>Apresentação na tela (16:9)</PresentationFormat>
  <Paragraphs>32</Paragraphs>
  <Slides>9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13</vt:i4>
      </vt:variant>
      <vt:variant>
        <vt:lpstr>Tema</vt:lpstr>
      </vt:variant>
      <vt:variant>
        <vt:i4>3</vt:i4>
      </vt:variant>
      <vt:variant>
        <vt:lpstr>Títulos de slides</vt:lpstr>
      </vt:variant>
      <vt:variant>
        <vt:i4>9</vt:i4>
      </vt:variant>
    </vt:vector>
  </HeadingPairs>
  <TitlesOfParts>
    <vt:vector size="25" baseType="lpstr">
      <vt:lpstr>Arial</vt:lpstr>
      <vt:lpstr>Arial Black</vt:lpstr>
      <vt:lpstr>Britannic Bold</vt:lpstr>
      <vt:lpstr>Calibri</vt:lpstr>
      <vt:lpstr>Chiller</vt:lpstr>
      <vt:lpstr>Comic Sans MS</vt:lpstr>
      <vt:lpstr>Cooper Black</vt:lpstr>
      <vt:lpstr>David</vt:lpstr>
      <vt:lpstr>Maiandra GD</vt:lpstr>
      <vt:lpstr>Rockwell</vt:lpstr>
      <vt:lpstr>Segoe Script</vt:lpstr>
      <vt:lpstr>Times New Roman</vt:lpstr>
      <vt:lpstr>Wingdings</vt:lpstr>
      <vt:lpstr>O ÊXODO - S  - ANTIGO</vt:lpstr>
      <vt:lpstr>Kilter</vt:lpstr>
      <vt:lpstr>NOITES GREGAS REFAZENDO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1</cp:revision>
  <dcterms:created xsi:type="dcterms:W3CDTF">2021-11-20T14:24:48Z</dcterms:created>
  <dcterms:modified xsi:type="dcterms:W3CDTF">2021-11-20T14:49:35Z</dcterms:modified>
  <cp:contentStatus/>
</cp:coreProperties>
</file>