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media/audio11.wav" ContentType="audio/x-wav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3"/>
  </p:notesMasterIdLst>
  <p:sldIdLst>
    <p:sldId id="281" r:id="rId2"/>
    <p:sldId id="277" r:id="rId3"/>
    <p:sldId id="257" r:id="rId4"/>
    <p:sldId id="270" r:id="rId5"/>
    <p:sldId id="271" r:id="rId6"/>
    <p:sldId id="272" r:id="rId7"/>
    <p:sldId id="273" r:id="rId8"/>
    <p:sldId id="275" r:id="rId9"/>
    <p:sldId id="276" r:id="rId10"/>
    <p:sldId id="278" r:id="rId11"/>
    <p:sldId id="284" r:id="rId12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B991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53" autoAdjust="0"/>
    <p:restoredTop sz="94660"/>
  </p:normalViewPr>
  <p:slideViewPr>
    <p:cSldViewPr>
      <p:cViewPr varScale="1">
        <p:scale>
          <a:sx n="113" d="100"/>
          <a:sy n="113" d="100"/>
        </p:scale>
        <p:origin x="-466" y="-7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902C33-658B-41D8-9129-0A89F70663EA}" type="datetimeFigureOut">
              <a:rPr lang="pt-BR" smtClean="0"/>
              <a:pPr/>
              <a:t>10/02/2020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6A2796-8268-4C66-9BBF-331DA3AC6DBC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1272634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61C38B-D316-4646-B0D2-57EC371A91C5}" type="slidenum">
              <a:rPr lang="pt-BR" smtClean="0">
                <a:solidFill>
                  <a:prstClr val="black"/>
                </a:solidFill>
              </a:rPr>
              <a:pPr/>
              <a:t>1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8110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889362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87CF299-BC9F-4A43-A51B-4D838DE0A70B}" type="datetimeFigureOut">
              <a:rPr lang="pt-BR" smtClean="0"/>
              <a:pPr/>
              <a:t>10/02/2020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A0D50EB-4BC7-464F-B21B-8C854770078D}" type="slidenum">
              <a:rPr lang="pt-BR" smtClean="0"/>
              <a:pPr/>
              <a:t>‹nº›</a:t>
            </a:fld>
            <a:endParaRPr lang="pt-BR" dirty="0"/>
          </a:p>
        </p:txBody>
      </p:sp>
      <p:grpSp>
        <p:nvGrpSpPr>
          <p:cNvPr id="8" name="Group 7"/>
          <p:cNvGrpSpPr/>
          <p:nvPr/>
        </p:nvGrpSpPr>
        <p:grpSpPr>
          <a:xfrm>
            <a:off x="1194100" y="2165650"/>
            <a:ext cx="6779111" cy="715581"/>
            <a:chOff x="1172584" y="1381459"/>
            <a:chExt cx="6779110" cy="954107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704039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405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405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2" y="1040804"/>
            <a:ext cx="6777319" cy="1298987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825897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CF299-BC9F-4A43-A51B-4D838DE0A70B}" type="datetimeFigureOut">
              <a:rPr lang="pt-BR" smtClean="0"/>
              <a:pPr/>
              <a:t>10/02/2020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D50EB-4BC7-464F-B21B-8C854770078D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5" y="1044165"/>
            <a:ext cx="6779111" cy="715581"/>
            <a:chOff x="1172584" y="1381459"/>
            <a:chExt cx="6779110" cy="954107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704039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405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405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5" y="2165687"/>
            <a:ext cx="6779111" cy="715581"/>
            <a:chOff x="1172584" y="1381459"/>
            <a:chExt cx="6779110" cy="954107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704039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405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405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2" y="903645"/>
            <a:ext cx="7754713" cy="1433037"/>
          </a:xfrm>
        </p:spPr>
        <p:txBody>
          <a:bodyPr anchor="b"/>
          <a:lstStyle>
            <a:lvl1pPr algn="ctr">
              <a:defRPr sz="4050" b="0" cap="none" baseline="0"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9" y="2825488"/>
            <a:ext cx="7734747" cy="1125140"/>
          </a:xfrm>
        </p:spPr>
        <p:txBody>
          <a:bodyPr anchor="t"/>
          <a:lstStyle>
            <a:lvl1pPr marL="0" indent="0" algn="ctr">
              <a:buNone/>
              <a:defRPr sz="1500">
                <a:solidFill>
                  <a:schemeClr val="tx2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CF299-BC9F-4A43-A51B-4D838DE0A70B}" type="datetimeFigureOut">
              <a:rPr lang="pt-BR" smtClean="0"/>
              <a:pPr/>
              <a:t>10/02/2020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D50EB-4BC7-464F-B21B-8C854770078D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CF299-BC9F-4A43-A51B-4D838DE0A70B}" type="datetimeFigureOut">
              <a:rPr lang="pt-BR" smtClean="0"/>
              <a:pPr/>
              <a:t>10/02/2020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D50EB-4BC7-464F-B21B-8C854770078D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5" y="1044165"/>
            <a:ext cx="6779111" cy="715581"/>
            <a:chOff x="1172584" y="1381459"/>
            <a:chExt cx="6779110" cy="954107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704039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405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405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1680210"/>
            <a:ext cx="3803904" cy="2907792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1680210"/>
            <a:ext cx="3803904" cy="2907792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1" y="1680210"/>
            <a:ext cx="3442447" cy="493776"/>
          </a:xfrm>
        </p:spPr>
        <p:txBody>
          <a:bodyPr anchor="b"/>
          <a:lstStyle>
            <a:lvl1pPr marL="0" indent="0" algn="ctr">
              <a:buNone/>
              <a:defRPr sz="1800" b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210696"/>
            <a:ext cx="3803904" cy="237972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7" y="1680210"/>
            <a:ext cx="3447288" cy="493776"/>
          </a:xfrm>
        </p:spPr>
        <p:txBody>
          <a:bodyPr anchor="b"/>
          <a:lstStyle>
            <a:lvl1pPr marL="0" indent="0" algn="ctr">
              <a:buNone/>
              <a:defRPr sz="1800" b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208276"/>
            <a:ext cx="3799728" cy="237972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CF299-BC9F-4A43-A51B-4D838DE0A70B}" type="datetimeFigureOut">
              <a:rPr lang="pt-BR" smtClean="0"/>
              <a:pPr/>
              <a:t>10/02/2020</a:t>
            </a:fld>
            <a:endParaRPr lang="pt-B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D50EB-4BC7-464F-B21B-8C854770078D}" type="slidenum">
              <a:rPr lang="pt-BR" smtClean="0"/>
              <a:pPr/>
              <a:t>‹nº›</a:t>
            </a:fld>
            <a:endParaRPr lang="pt-BR" dirty="0"/>
          </a:p>
        </p:txBody>
      </p:sp>
      <p:grpSp>
        <p:nvGrpSpPr>
          <p:cNvPr id="14" name="Group 13"/>
          <p:cNvGrpSpPr/>
          <p:nvPr/>
        </p:nvGrpSpPr>
        <p:grpSpPr>
          <a:xfrm>
            <a:off x="1172585" y="1044165"/>
            <a:ext cx="6779111" cy="715581"/>
            <a:chOff x="1172584" y="1381459"/>
            <a:chExt cx="6779110" cy="954107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704039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405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405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CF299-BC9F-4A43-A51B-4D838DE0A70B}" type="datetimeFigureOut">
              <a:rPr lang="pt-BR" smtClean="0"/>
              <a:pPr/>
              <a:t>10/02/2020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D50EB-4BC7-464F-B21B-8C854770078D}" type="slidenum">
              <a:rPr lang="pt-BR" smtClean="0"/>
              <a:pPr/>
              <a:t>‹nº›</a:t>
            </a:fld>
            <a:endParaRPr lang="pt-BR" dirty="0"/>
          </a:p>
        </p:txBody>
      </p:sp>
      <p:grpSp>
        <p:nvGrpSpPr>
          <p:cNvPr id="10" name="Group 9"/>
          <p:cNvGrpSpPr/>
          <p:nvPr/>
        </p:nvGrpSpPr>
        <p:grpSpPr>
          <a:xfrm>
            <a:off x="1172585" y="1044165"/>
            <a:ext cx="6779111" cy="715581"/>
            <a:chOff x="1172584" y="1381459"/>
            <a:chExt cx="6779110" cy="954107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704039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405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405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CF299-BC9F-4A43-A51B-4D838DE0A70B}" type="datetimeFigureOut">
              <a:rPr lang="pt-BR" smtClean="0"/>
              <a:pPr/>
              <a:t>10/02/2020</a:t>
            </a:fld>
            <a:endParaRPr lang="pt-B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D50EB-4BC7-464F-B21B-8C854770078D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81" y="1258649"/>
            <a:ext cx="3422483" cy="1415191"/>
          </a:xfrm>
        </p:spPr>
        <p:txBody>
          <a:bodyPr anchor="b"/>
          <a:lstStyle>
            <a:lvl1pPr algn="l">
              <a:defRPr sz="2100" b="0"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3" y="419549"/>
            <a:ext cx="4116667" cy="4175074"/>
          </a:xfrm>
        </p:spPr>
        <p:txBody>
          <a:bodyPr anchor="ctr"/>
          <a:lstStyle>
            <a:lvl1pPr>
              <a:defRPr sz="1800"/>
            </a:lvl1pPr>
            <a:lvl2pPr>
              <a:defRPr sz="1650"/>
            </a:lvl2pPr>
            <a:lvl3pPr>
              <a:defRPr sz="1500"/>
            </a:lvl3pPr>
            <a:lvl4pPr>
              <a:defRPr sz="1350"/>
            </a:lvl4pPr>
            <a:lvl5pPr>
              <a:defRPr sz="12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80" y="2702859"/>
            <a:ext cx="3411725" cy="1887967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CF299-BC9F-4A43-A51B-4D838DE0A70B}" type="datetimeFigureOut">
              <a:rPr lang="pt-BR" smtClean="0"/>
              <a:pPr/>
              <a:t>10/02/2020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D50EB-4BC7-464F-B21B-8C854770078D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2" y="3501616"/>
            <a:ext cx="7767021" cy="483547"/>
          </a:xfrm>
        </p:spPr>
        <p:txBody>
          <a:bodyPr anchor="b"/>
          <a:lstStyle>
            <a:lvl1pPr algn="ctr">
              <a:defRPr sz="2100" b="0"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3" y="500224"/>
            <a:ext cx="4772156" cy="2698512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3993231"/>
            <a:ext cx="7756264" cy="603647"/>
          </a:xfrm>
        </p:spPr>
        <p:txBody>
          <a:bodyPr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CF299-BC9F-4A43-A51B-4D838DE0A70B}" type="datetimeFigureOut">
              <a:rPr lang="pt-BR" smtClean="0"/>
              <a:pPr/>
              <a:t>10/02/2020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D50EB-4BC7-464F-B21B-8C854770078D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CF299-BC9F-4A43-A51B-4D838DE0A70B}" type="datetimeFigureOut">
              <a:rPr lang="pt-BR" smtClean="0"/>
              <a:pPr/>
              <a:t>10/02/2020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D50EB-4BC7-464F-B21B-8C854770078D}" type="slidenum">
              <a:rPr lang="pt-BR" smtClean="0"/>
              <a:pPr/>
              <a:t>‹nº›</a:t>
            </a:fld>
            <a:endParaRPr lang="pt-BR" dirty="0"/>
          </a:p>
        </p:txBody>
      </p:sp>
      <p:grpSp>
        <p:nvGrpSpPr>
          <p:cNvPr id="11" name="Group 10"/>
          <p:cNvGrpSpPr/>
          <p:nvPr/>
        </p:nvGrpSpPr>
        <p:grpSpPr>
          <a:xfrm>
            <a:off x="1172585" y="1044165"/>
            <a:ext cx="6779111" cy="715581"/>
            <a:chOff x="1172584" y="1381459"/>
            <a:chExt cx="6779110" cy="954107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704039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405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405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2" y="419549"/>
            <a:ext cx="1678193" cy="4175074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90" y="637391"/>
            <a:ext cx="5507917" cy="3767866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CF299-BC9F-4A43-A51B-4D838DE0A70B}" type="datetimeFigureOut">
              <a:rPr lang="pt-BR" smtClean="0"/>
              <a:pPr/>
              <a:t>10/02/2020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D50EB-4BC7-464F-B21B-8C854770078D}" type="slidenum">
              <a:rPr lang="pt-BR" smtClean="0"/>
              <a:pPr/>
              <a:t>‹nº›</a:t>
            </a:fld>
            <a:endParaRPr lang="pt-BR" dirty="0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4594069" y="2149078"/>
            <a:ext cx="4110116" cy="715581"/>
            <a:chOff x="1815339" y="1485335"/>
            <a:chExt cx="5480154" cy="715581"/>
          </a:xfrm>
        </p:grpSpPr>
        <p:sp>
          <p:nvSpPr>
            <p:cNvPr id="12" name="TextBox 11"/>
            <p:cNvSpPr txBox="1"/>
            <p:nvPr/>
          </p:nvSpPr>
          <p:spPr>
            <a:xfrm>
              <a:off x="4116296" y="1485335"/>
              <a:ext cx="938719" cy="715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405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405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4000">
              <a:schemeClr val="accent6">
                <a:lumMod val="54000"/>
                <a:lumOff val="46000"/>
                <a:alpha val="97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60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3" y="427617"/>
            <a:ext cx="7756263" cy="7906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9" y="1686263"/>
            <a:ext cx="7745505" cy="290836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9" y="4621082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fld id="{687CF299-BC9F-4A43-A51B-4D838DE0A70B}" type="datetimeFigureOut">
              <a:rPr lang="pt-BR" smtClean="0"/>
              <a:pPr/>
              <a:t>10/02/2020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621082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2"/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4621082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FA0D50EB-4BC7-464F-B21B-8C854770078D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685800" rtl="0" eaLnBrk="1" latinLnBrk="0" hangingPunct="1">
        <a:spcBef>
          <a:spcPct val="0"/>
        </a:spcBef>
        <a:buNone/>
        <a:defRPr sz="405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6858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582930" indent="-274320" algn="l" defTabSz="6858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165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857250" indent="-274320" algn="l" defTabSz="6858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5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131570" indent="-240030" algn="l" defTabSz="6858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35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371600" indent="-240030" algn="l" defTabSz="6858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611630" indent="-205740" algn="l" defTabSz="685800" rtl="0" eaLnBrk="1" latinLnBrk="0" hangingPunct="1">
        <a:spcBef>
          <a:spcPts val="300"/>
        </a:spcBef>
        <a:buClr>
          <a:schemeClr val="accent1"/>
        </a:buClr>
        <a:buFont typeface="Wingdings" pitchFamily="2" charset="2"/>
        <a:buChar char=""/>
        <a:defRPr sz="1050" kern="1200">
          <a:solidFill>
            <a:schemeClr val="tx1"/>
          </a:solidFill>
          <a:latin typeface="+mn-lt"/>
          <a:ea typeface="+mn-ea"/>
          <a:cs typeface="+mn-cs"/>
        </a:defRPr>
      </a:lvl6pPr>
      <a:lvl7pPr marL="1851660" indent="-205740" algn="l" defTabSz="685800" rtl="0" eaLnBrk="1" latinLnBrk="0" hangingPunct="1">
        <a:spcBef>
          <a:spcPts val="300"/>
        </a:spcBef>
        <a:buClr>
          <a:schemeClr val="accent1"/>
        </a:buClr>
        <a:buFont typeface="Wingdings" pitchFamily="2" charset="2"/>
        <a:buChar char=""/>
        <a:defRPr sz="1050" kern="1200">
          <a:solidFill>
            <a:schemeClr val="tx1"/>
          </a:solidFill>
          <a:latin typeface="+mn-lt"/>
          <a:ea typeface="+mn-ea"/>
          <a:cs typeface="+mn-cs"/>
        </a:defRPr>
      </a:lvl7pPr>
      <a:lvl8pPr marL="2091690" indent="-205740" algn="l" defTabSz="685800" rtl="0" eaLnBrk="1" latinLnBrk="0" hangingPunct="1">
        <a:spcBef>
          <a:spcPts val="300"/>
        </a:spcBef>
        <a:buClr>
          <a:schemeClr val="accent1"/>
        </a:buClr>
        <a:buFont typeface="Wingdings" pitchFamily="2" charset="2"/>
        <a:buChar char=""/>
        <a:defRPr sz="105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205740" algn="l" defTabSz="685800" rtl="0" eaLnBrk="1" latinLnBrk="0" hangingPunct="1">
        <a:spcBef>
          <a:spcPts val="300"/>
        </a:spcBef>
        <a:buClr>
          <a:schemeClr val="accent1"/>
        </a:buClr>
        <a:buFont typeface="Wingdings" pitchFamily="2" charset="2"/>
        <a:buChar char=""/>
        <a:defRPr sz="10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audio" Target="../media/audio3.wav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hyperlink" Target="http://vendraminiletras.blogspot.com/" TargetMode="External"/><Relationship Id="rId9" Type="http://schemas.openxmlformats.org/officeDocument/2006/relationships/audio" Target="../media/audio1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786446" y="3786196"/>
            <a:ext cx="3032885" cy="1018371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1200" smtClean="0">
                <a:solidFill>
                  <a:srgbClr val="FFC000"/>
                </a:solidFill>
                <a:latin typeface="Cooper Black" panose="0208090404030B020404" pitchFamily="18" charset="0"/>
              </a:rPr>
              <a:t>TONINHO </a:t>
            </a:r>
            <a:r>
              <a:rPr lang="pt-BR" sz="1200" smtClean="0">
                <a:solidFill>
                  <a:srgbClr val="FFFF00"/>
                </a:solidFill>
                <a:latin typeface="Cooper Black" panose="0208090404030B020404" pitchFamily="18" charset="0"/>
              </a:rPr>
              <a:t/>
            </a:r>
            <a:br>
              <a:rPr lang="pt-BR" sz="1200" smtClean="0">
                <a:solidFill>
                  <a:srgbClr val="FFFF00"/>
                </a:solidFill>
                <a:latin typeface="Cooper Black" panose="0208090404030B020404" pitchFamily="18" charset="0"/>
              </a:rPr>
            </a:br>
            <a:r>
              <a:rPr lang="pt-BR" sz="1200" smtClean="0">
                <a:solidFill>
                  <a:srgbClr val="FFFF00"/>
                </a:solidFill>
                <a:latin typeface="Cooper Black" panose="0208090404030B020404" pitchFamily="18" charset="0"/>
              </a:rPr>
              <a:t> </a:t>
            </a:r>
            <a:r>
              <a:rPr lang="pt-BR" sz="1200" smtClean="0">
                <a:solidFill>
                  <a:srgbClr val="00B0F0"/>
                </a:solidFill>
                <a:latin typeface="Cooper Black" panose="0208090404030B020404" pitchFamily="18" charset="0"/>
              </a:rPr>
              <a:t>VENDRAMINI</a:t>
            </a:r>
            <a:br>
              <a:rPr lang="pt-BR" sz="1200" smtClean="0">
                <a:solidFill>
                  <a:srgbClr val="00B0F0"/>
                </a:solidFill>
                <a:latin typeface="Cooper Black" panose="0208090404030B020404" pitchFamily="18" charset="0"/>
              </a:rPr>
            </a:br>
            <a:r>
              <a:rPr lang="pt-BR" sz="1200" smtClean="0">
                <a:solidFill>
                  <a:srgbClr val="FFFF00"/>
                </a:solidFill>
                <a:latin typeface="Cooper Black" panose="0208090404030B020404" pitchFamily="18" charset="0"/>
              </a:rPr>
              <a:t>  </a:t>
            </a:r>
            <a:r>
              <a:rPr lang="pt-BR" sz="1200" smtClean="0">
                <a:solidFill>
                  <a:srgbClr val="FFC000"/>
                </a:solidFill>
                <a:latin typeface="Cooper Black" panose="0208090404030B020404" pitchFamily="18" charset="0"/>
              </a:rPr>
              <a:t>SLIDES</a:t>
            </a:r>
            <a:r>
              <a:rPr lang="pt-BR" sz="1200" smtClean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</a:rPr>
              <a:t>         </a:t>
            </a:r>
            <a:br>
              <a:rPr lang="pt-BR" sz="1200" smtClean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</a:rPr>
            </a:br>
            <a:r>
              <a:rPr lang="pt-BR" sz="1200" smtClean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</a:rPr>
              <a:t>  </a:t>
            </a:r>
            <a:r>
              <a:rPr lang="pt-BR" sz="2400" smtClean="0">
                <a:solidFill>
                  <a:srgbClr val="FF0000"/>
                </a:solidFill>
                <a:latin typeface="Monotype Corsiva" pitchFamily="66" charset="0"/>
              </a:rPr>
              <a:t>Avanço Automático </a:t>
            </a:r>
            <a:endParaRPr lang="pt-BR" sz="2400" dirty="0" smtClean="0">
              <a:solidFill>
                <a:srgbClr val="FF0000"/>
              </a:solidFill>
              <a:latin typeface="Mistral" pitchFamily="66" charset="0"/>
            </a:endParaRPr>
          </a:p>
        </p:txBody>
      </p:sp>
      <p:pic>
        <p:nvPicPr>
          <p:cNvPr id="6" name="Picture 14" descr="goldline.gif (842 bytes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030253" y="105286"/>
            <a:ext cx="113748" cy="5028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8" descr="goldline.gif (842 bytes)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69" y="-444"/>
            <a:ext cx="9148857" cy="12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0" descr="goldline.gif (842 bytes)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69" y="5020022"/>
            <a:ext cx="9116323" cy="11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6" descr="goldline.gif (842 bytes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24760"/>
            <a:ext cx="107504" cy="489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tângulo 10"/>
          <p:cNvSpPr/>
          <p:nvPr/>
        </p:nvSpPr>
        <p:spPr>
          <a:xfrm>
            <a:off x="500034" y="285734"/>
            <a:ext cx="3643306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t-BR" dirty="0" smtClean="0">
                <a:solidFill>
                  <a:srgbClr val="FFFF00"/>
                </a:solidFill>
                <a:latin typeface="Bauhaus 93" panose="04030905020B02020C02" pitchFamily="82" charset="0"/>
                <a:cs typeface="Arial" charset="0"/>
              </a:rPr>
              <a:t>ALÉM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t-BR" dirty="0" smtClean="0">
                <a:solidFill>
                  <a:srgbClr val="FFFF00"/>
                </a:solidFill>
                <a:latin typeface="Bauhaus 93" panose="04030905020B02020C02" pitchFamily="82" charset="0"/>
                <a:cs typeface="Arial" charset="0"/>
              </a:rPr>
              <a:t> DO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1400" dirty="0" smtClean="0">
                <a:solidFill>
                  <a:srgbClr val="FFFF00"/>
                </a:solidFill>
                <a:latin typeface="Bauhaus 93" panose="04030905020B02020C02" pitchFamily="82" charset="0"/>
                <a:cs typeface="Arial" charset="0"/>
              </a:rPr>
              <a:t> </a:t>
            </a:r>
            <a:r>
              <a:rPr lang="pt-BR" sz="2000" dirty="0" smtClean="0">
                <a:solidFill>
                  <a:srgbClr val="FFFF00"/>
                </a:solidFill>
                <a:latin typeface="Bauhaus 93" panose="04030905020B02020C02" pitchFamily="82" charset="0"/>
                <a:cs typeface="Arial" charset="0"/>
              </a:rPr>
              <a:t>HORIZONTE</a:t>
            </a:r>
            <a:endParaRPr lang="pt-BR" dirty="0" smtClean="0">
              <a:solidFill>
                <a:srgbClr val="FFFF00"/>
              </a:solidFill>
              <a:latin typeface="Bauhaus 93" panose="04030905020B02020C02" pitchFamily="82" charset="0"/>
              <a:cs typeface="Arial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1400" dirty="0" smtClean="0">
                <a:solidFill>
                  <a:srgbClr val="FFFF00"/>
                </a:solidFill>
                <a:latin typeface="Arial" charset="0"/>
                <a:cs typeface="Arial" charset="0"/>
              </a:rPr>
              <a:t>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2800" b="1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VERMELHO</a:t>
            </a:r>
            <a:endParaRPr lang="pt-BR" sz="2800" b="1" dirty="0">
              <a:solidFill>
                <a:srgbClr val="FF00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42774930"/>
      </p:ext>
    </p:extLst>
  </p:cSld>
  <p:clrMapOvr>
    <a:masterClrMapping/>
  </p:clrMapOvr>
  <p:transition spd="med" advClick="0" advTm="18000">
    <p:fade/>
    <p:sndAc>
      <p:stSnd loop="1">
        <p:snd r:embed="rId3" name="E o Vento Levo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TONINHO\AppData\Local\Microsoft\Windows\Temporary Internet Files\Content.IE5\N1DNYOM4\MP90044271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020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51520" y="123478"/>
            <a:ext cx="8712968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600" dirty="0"/>
              <a:t> 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Quantas pessoas já olharam esse panorama! São incalculáveis. Muitos sobre uma montanha, uma praia, outros ainda em uma viagem de carro, avião, navio e os mais variados lugares insólitos e indescritíveis.  </a:t>
            </a:r>
          </a:p>
          <a:p>
            <a:r>
              <a:rPr lang="pt-BR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xmlns="" val="4089569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5000" advClick="0" advTm="23000">
        <p14:ripple dir="rd"/>
        <p:sndAc>
          <p:stSnd loop="1">
            <p:snd r:embed="rId4" name="And when I Touched You - II.wav"/>
          </p:stSnd>
        </p:sndAc>
      </p:transition>
    </mc:Choice>
    <mc:Fallback>
      <p:transition spd="slow" advClick="0" advTm="23000">
        <p:fade/>
        <p:sndAc>
          <p:stSnd loop="1">
            <p:snd r:embed="rId2" name="And when I Touched You - I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TONINHO\AppData\Local\Microsoft\Windows\Temporary Internet Files\Content.IE5\N1DNYOM4\MP90044271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323528" y="123478"/>
            <a:ext cx="864096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Quando temos a oportunidade de fazê-lo, nossa mente se envolve em uma retrospecção dentro do nosso ser, com o pensamento vagueando pelos mais variados lugares em busca de paz, de forma incessante; no entanto, nem sempre conseguimos alcançá-la.</a:t>
            </a:r>
          </a:p>
        </p:txBody>
      </p:sp>
    </p:spTree>
    <p:extLst>
      <p:ext uri="{BB962C8B-B14F-4D97-AF65-F5344CB8AC3E}">
        <p14:creationId xmlns:p14="http://schemas.microsoft.com/office/powerpoint/2010/main" xmlns="" val="4049921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5000" advClick="0" advTm="23000">
        <p14:honeycomb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TONINHO\AppData\Local\Microsoft\Windows\Temporary Internet Files\Content.IE5\N1DNYOM4\MP90044271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-14537"/>
            <a:ext cx="9143999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79512" y="123478"/>
            <a:ext cx="8784976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 </a:t>
            </a:r>
          </a:p>
          <a:p>
            <a:pPr algn="ctr"/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 olhos semicerrados continuam percorrendo esses lugares inenarráveis, qual uma cabra-cega, tateando as pálpebras, e por mais que nos esforcemos, não conseguimos abri-los, tamanha é a carga de emoção.</a:t>
            </a:r>
          </a:p>
          <a:p>
            <a:pPr algn="ctr"/>
            <a:r>
              <a:rPr lang="pt-BR" sz="2800" dirty="0">
                <a:solidFill>
                  <a:srgbClr val="FFFF0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xmlns="" val="844790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5000" advClick="0" advTm="25000">
        <p14:shred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TONINHO\AppData\Local\Microsoft\Windows\Temporary Internet Files\Content.IE5\N1DNYOM4\MP90044271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79512" y="123478"/>
            <a:ext cx="8784976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 </a:t>
            </a:r>
            <a:endParaRPr lang="pt-BR" sz="2800" dirty="0"/>
          </a:p>
          <a:p>
            <a:pPr algn="ctr"/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Cada um pinta o seu próprio cenário! As cores escolhidas são as mais variáveis, mas prepondera o branco da alma, o vermelho do sangue e o azul do céu.</a:t>
            </a:r>
          </a:p>
        </p:txBody>
      </p:sp>
    </p:spTree>
    <p:extLst>
      <p:ext uri="{BB962C8B-B14F-4D97-AF65-F5344CB8AC3E}">
        <p14:creationId xmlns:p14="http://schemas.microsoft.com/office/powerpoint/2010/main" xmlns="" val="1905133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5000" advClick="0" advTm="25000">
        <p14:gallery dir="l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TONINHO\AppData\Local\Microsoft\Windows\Temporary Internet Files\Content.IE5\N1DNYOM4\MP90044271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94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07504" y="195486"/>
            <a:ext cx="8712968" cy="27622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350" dirty="0"/>
              <a:t> </a:t>
            </a:r>
          </a:p>
          <a:p>
            <a:pPr algn="ctr"/>
            <a:r>
              <a:rPr lang="pt-BR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Qual será à força desse segredo cheio de mistérios, que existe por de trás desse magnífico esplendor?</a:t>
            </a:r>
          </a:p>
          <a:p>
            <a:pPr algn="ctr"/>
            <a:r>
              <a:rPr lang="pt-BR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Cabe a cada um imaginar e satisfazer os seus mais variados desejos para percorrer esse mundo em que vivemos, traduzindo de forma ferrenha e desenfreada a nossa luta contínua para a sobrevivência da nossa existência e dos seres queridos que estejam ao nosso redor e, acima de tudo, da própria humanidade, que caminha ao sabor das nossas ações, para fazer um mundo melhor.</a:t>
            </a:r>
          </a:p>
        </p:txBody>
      </p:sp>
    </p:spTree>
    <p:extLst>
      <p:ext uri="{BB962C8B-B14F-4D97-AF65-F5344CB8AC3E}">
        <p14:creationId xmlns:p14="http://schemas.microsoft.com/office/powerpoint/2010/main" xmlns="" val="2701892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5000" advClick="0" advTm="31000">
        <p14:prism isContent="1" isInverted="1"/>
      </p:transition>
    </mc:Choice>
    <mc:Fallback>
      <p:transition spd="slow" advClick="0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TONINHO\AppData\Local\Microsoft\Windows\Temporary Internet Files\Content.IE5\N1DNYOM4\MP90044271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43508" y="195486"/>
            <a:ext cx="8856983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Alguns imaginam o cuidado que devemos ter com os nossos rios e matas, saudando a riqueza exuberante da fauna e da flora. Outros desejam que a paz entre os homens seja duradoura e que os amores sejam eternos. Fazemos votos fervorosos para que as pessoas se entendam dentro dessa complexidade que é governar os países das mais variadas raças, onde a compreensão às vezes deixa muito a desejar, causando guerras e mortes de inocentes, tendo como pano de fundo o tom vermelho.</a:t>
            </a:r>
          </a:p>
          <a:p>
            <a:pPr algn="ctr"/>
            <a:r>
              <a:rPr lang="pt-BR" dirty="0">
                <a:solidFill>
                  <a:srgbClr val="FFFF0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xmlns="" val="2860250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5000" advClick="0" advTm="31000">
        <p14:flythrough/>
      </p:transition>
    </mc:Choice>
    <mc:Fallback>
      <p:transition spd="slow" advClick="0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TONINHO\AppData\Local\Microsoft\Windows\Temporary Internet Files\Content.IE5\N1DNYOM4\MP90044271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95536" y="51470"/>
            <a:ext cx="849694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tudo isso é compensado quando os nossos olhos estão fitando esse horizonte na busca de outras cores e seus significados, onde a força da natureza mostra a sua pujança, deixando esse céu com as cores agora mais suaves, dando-nos força para enfrentar o nosso cotidiano. E, nesse devaneio, a mente explode em pensamentos positivos, até chegar o azul da noite, dando-nos então, uma sensação de paz e de leveza, onde vamos buscar o descanso da mente, do corpo e da brancura da alma.  </a:t>
            </a:r>
          </a:p>
        </p:txBody>
      </p:sp>
    </p:spTree>
    <p:extLst>
      <p:ext uri="{BB962C8B-B14F-4D97-AF65-F5344CB8AC3E}">
        <p14:creationId xmlns:p14="http://schemas.microsoft.com/office/powerpoint/2010/main" xmlns="" val="43496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5000" advClick="0" advTm="31000">
        <p14:prism isContent="1"/>
      </p:transition>
    </mc:Choice>
    <mc:Fallback>
      <p:transition spd="slow" advClick="0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TONINHO\AppData\Local\Microsoft\Windows\Temporary Internet Files\Content.IE5\N1DNYOM4\MP90044271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251520" y="195486"/>
            <a:ext cx="871296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/>
              <a:t> </a:t>
            </a:r>
          </a:p>
          <a:p>
            <a:pPr algn="ctr"/>
            <a:r>
              <a:rPr lang="pt-BR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Dessa forma, vislumbramos alguma coisa no final do túnel, se ele ainda estiver escuro, a luz do sol, ainda que no final de seu ciclo terrestre no horizonte, conseguirá como que por encanto, sobrepujar a necessidade de jorrar luminosidade, fazendo assim, um caminho de esperança para que possamos trilhar com serenidade, coerência e harmonia.</a:t>
            </a:r>
          </a:p>
          <a:p>
            <a:pPr algn="ctr"/>
            <a:r>
              <a:rPr lang="pt-BR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algn="ctr"/>
            <a:r>
              <a:rPr lang="pt-BR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xmlns="" val="1784246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5000" advClick="0" advTm="28000">
        <p:checker/>
      </p:transition>
    </mc:Choice>
    <mc:Fallback>
      <p:transition spd="slow" advClick="0" advTm="2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TONINHO\AppData\Local\Microsoft\Windows\Temporary Internet Files\Content.IE5\N1DNYOM4\MP90044271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1788"/>
            <a:ext cx="9144000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857500" y="1610910"/>
            <a:ext cx="3429000" cy="3000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sz="1350" dirty="0"/>
              <a:t> </a:t>
            </a:r>
          </a:p>
        </p:txBody>
      </p:sp>
      <p:sp>
        <p:nvSpPr>
          <p:cNvPr id="3" name="Retângulo 2"/>
          <p:cNvSpPr/>
          <p:nvPr/>
        </p:nvSpPr>
        <p:spPr>
          <a:xfrm>
            <a:off x="323528" y="123478"/>
            <a:ext cx="8784976" cy="20236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3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algn="ctr"/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mais que a mente humana se delicie, é tudo indescritível, é o milagre dos matizes do crepúsculo, maravilha que deslumbra a visão, que evoca a presença e a crença no superior.   </a:t>
            </a:r>
          </a:p>
        </p:txBody>
      </p:sp>
    </p:spTree>
    <p:extLst>
      <p:ext uri="{BB962C8B-B14F-4D97-AF65-F5344CB8AC3E}">
        <p14:creationId xmlns:p14="http://schemas.microsoft.com/office/powerpoint/2010/main" xmlns="" val="3608976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5000" advClick="0" advTm="25000">
        <p14:flip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929058" y="214296"/>
            <a:ext cx="214314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1" u="sng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Arte Final &amp; Pesquisas  </a:t>
            </a:r>
            <a:endParaRPr kumimoji="0" lang="pt-BR" b="1" i="1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1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Acervo </a:t>
            </a:r>
            <a:r>
              <a:rPr kumimoji="0" lang="pt-BR" sz="16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Pessoal &amp; Internet    </a:t>
            </a:r>
            <a:endParaRPr kumimoji="0" lang="pt-BR" sz="1600" b="1" i="1" u="sng" strike="noStrike" kern="1200" cap="none" spc="0" normalizeH="0" baseline="0" noProof="0" dirty="0" smtClean="0">
              <a:ln>
                <a:noFill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1" u="sng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Músicas </a:t>
            </a:r>
            <a:r>
              <a:rPr kumimoji="0" lang="pt-BR" b="1" i="1" u="sng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de </a:t>
            </a:r>
            <a:r>
              <a:rPr kumimoji="0" lang="pt-BR" b="1" i="1" u="sng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Fundo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400" b="1" i="1" u="none" strike="noStrike" kern="1200" cap="none" spc="0" normalizeH="0" baseline="0" noProof="0" dirty="0" smtClean="0">
              <a:ln>
                <a:noFill/>
              </a:ln>
              <a:solidFill>
                <a:srgbClr val="ACCBF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ACCBF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Abert/Acomp: </a:t>
            </a:r>
            <a:endParaRPr kumimoji="0" lang="pt-BR" sz="1400" b="1" i="1" u="none" strike="noStrike" kern="1200" cap="none" spc="0" normalizeH="0" baseline="0" noProof="0" dirty="0" smtClean="0">
              <a:ln>
                <a:noFill/>
              </a:ln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E o Vento Levou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Orquestrado</a:t>
            </a:r>
            <a:r>
              <a:rPr lang="pt-BR" sz="1400" b="1" i="1" dirty="0" smtClean="0"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kumimoji="0" lang="pt-BR" sz="1400" b="1" i="1" u="none" strike="noStrike" kern="1200" cap="none" spc="0" normalizeH="0" baseline="0" noProof="0" dirty="0" smtClean="0">
              <a:ln>
                <a:noFill/>
              </a:ln>
              <a:solidFill>
                <a:srgbClr val="ACCBF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ACCBF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Encerramento:</a:t>
            </a:r>
            <a:r>
              <a:rPr kumimoji="0" lang="pt-BR" sz="1400" b="1" i="1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</a:t>
            </a:r>
            <a:r>
              <a:rPr kumimoji="0" lang="pt-BR" sz="1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Charmaine</a:t>
            </a:r>
            <a:r>
              <a:rPr kumimoji="0" lang="pt-BR" sz="1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Orquestração:</a:t>
            </a:r>
            <a:r>
              <a:rPr kumimoji="0" lang="pt-BR" sz="1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Tony Ventura</a:t>
            </a:r>
            <a:r>
              <a:rPr kumimoji="0" lang="pt-BR" sz="1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Maiandra GD" pitchFamily="34" charset="0"/>
                <a:cs typeface="Arial" charset="0"/>
              </a:rPr>
              <a:t> 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4000496" y="3714758"/>
            <a:ext cx="4995916" cy="135421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ACESSE  MEUS  ESPAÇOS  CULTURAIS  E  TORNE-SE  MEU SEGUIDOR</a:t>
            </a:r>
            <a:endParaRPr kumimoji="0" lang="pt-BR" sz="11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  <a:p>
            <a:pPr marL="45720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1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  <a:hlinkClick r:id="rId4"/>
              </a:rPr>
              <a:t>http://vendraminiletras.blogspot.com/</a:t>
            </a:r>
            <a:endParaRPr kumimoji="0" lang="pt-BR" sz="11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1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http://sergrasan.com/toninhovendraminislides/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PARTICIPAÇÕES:</a:t>
            </a:r>
          </a:p>
          <a:p>
            <a:pPr marL="685718" marR="0" lvl="2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 </a:t>
            </a: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ACADEMIA NACIONAL DE LETRAS DO PORTAL DO POETA BRASILEIRO </a:t>
            </a:r>
            <a:r>
              <a:rPr kumimoji="0" lang="pt-B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 </a:t>
            </a: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ACADÊMICO  28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 Email: toninhovendramini@gmail.com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55788" y="312738"/>
            <a:ext cx="3084154" cy="3035904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tângulo 5"/>
          <p:cNvSpPr/>
          <p:nvPr/>
        </p:nvSpPr>
        <p:spPr>
          <a:xfrm rot="21447907">
            <a:off x="6382911" y="2691596"/>
            <a:ext cx="2450713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CRIAÇÃO/FORMATAÇÃO</a:t>
            </a:r>
            <a:r>
              <a:rPr kumimoji="0" lang="pt-BR" sz="105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 </a:t>
            </a:r>
            <a:endParaRPr kumimoji="0" lang="pt-BR" sz="1200" b="1" i="1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VENDRAMINI </a:t>
            </a:r>
            <a:r>
              <a:rPr kumimoji="0" lang="pt-BR" sz="1800" b="1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Toninho  </a:t>
            </a:r>
            <a:endParaRPr kumimoji="0" lang="pt-BR" sz="1400" b="1" i="1" u="sng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659625">
            <a:off x="531036" y="246571"/>
            <a:ext cx="2503249" cy="4276012"/>
          </a:xfrm>
          <a:prstGeom prst="roundRect">
            <a:avLst>
              <a:gd name="adj" fmla="val 11111"/>
            </a:avLst>
          </a:prstGeom>
          <a:ln w="5715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363687">
            <a:off x="727629" y="313847"/>
            <a:ext cx="3058649" cy="4652116"/>
          </a:xfrm>
          <a:prstGeom prst="roundRect">
            <a:avLst>
              <a:gd name="adj" fmla="val 11111"/>
            </a:avLst>
          </a:prstGeom>
          <a:ln w="381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7056" y="724083"/>
            <a:ext cx="3024336" cy="4536504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chemeClr val="accent1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437766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0" advClick="0" advTm="130000">
        <p14:glitter dir="u"/>
        <p:sndAc>
          <p:stSnd loop="1">
            <p:snd r:embed="rId9" name="Anthony Ventura - Charmaine.wav"/>
          </p:stSnd>
        </p:sndAc>
      </p:transition>
    </mc:Choice>
    <mc:Fallback>
      <p:transition spd="slow" advClick="0" advTm="130000">
        <p:fade/>
        <p:sndAc>
          <p:stSnd loop="1">
            <p:snd r:embed="rId3" name="Anthony Ventura - Charmai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25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500"/>
                            </p:stCondLst>
                            <p:childTnLst>
                              <p:par>
                                <p:cTn id="21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35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1500"/>
                            </p:stCondLst>
                            <p:childTnLst>
                              <p:par>
                                <p:cTn id="37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6000"/>
                            </p:stCondLst>
                            <p:childTnLst>
                              <p:par>
                                <p:cTn id="4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500"/>
                            </p:stCondLst>
                            <p:childTnLst>
                              <p:par>
                                <p:cTn id="47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0"/>
                            </p:stCondLst>
                            <p:childTnLst>
                              <p:par>
                                <p:cTn id="5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9500"/>
                            </p:stCondLst>
                            <p:childTnLst>
                              <p:par>
                                <p:cTn id="57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4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4000"/>
                            </p:stCondLst>
                            <p:childTnLst>
                              <p:par>
                                <p:cTn id="6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4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8500"/>
                            </p:stCondLst>
                            <p:childTnLst>
                              <p:par>
                                <p:cTn id="67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4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3000"/>
                            </p:stCondLst>
                            <p:childTnLst>
                              <p:par>
                                <p:cTn id="7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4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7500"/>
                            </p:stCondLst>
                            <p:childTnLst>
                              <p:par>
                                <p:cTn id="7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LÉM DO HORIZONTE VERMELHO - REFORMATAR SLIDE DUPLICADO">
  <a:themeElements>
    <a:clrScheme name="Ápice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Capa Dura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apa Dura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</TotalTime>
  <Words>310</Words>
  <Application>Microsoft Office PowerPoint</Application>
  <PresentationFormat>Apresentação na tela (16:9)</PresentationFormat>
  <Paragraphs>48</Paragraphs>
  <Slides>11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2" baseType="lpstr">
      <vt:lpstr>ALÉM DO HORIZONTE VERMELHO - REFORMATAR SLIDE DUPLICADO</vt:lpstr>
      <vt:lpstr>TONINHO   VENDRAMINI   SLIDES            Avanço Automático 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TONINHO   VENDRAMINI   SLIDES            Avanço Automático</dc:title>
  <dc:creator>User</dc:creator>
  <cp:lastModifiedBy>User</cp:lastModifiedBy>
  <cp:revision>7</cp:revision>
  <dcterms:created xsi:type="dcterms:W3CDTF">2020-02-10T13:18:24Z</dcterms:created>
  <dcterms:modified xsi:type="dcterms:W3CDTF">2020-02-10T13:58:46Z</dcterms:modified>
</cp:coreProperties>
</file>