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804" r:id="rId2"/>
  </p:sldMasterIdLst>
  <p:notesMasterIdLst>
    <p:notesMasterId r:id="rId14"/>
  </p:notesMasterIdLst>
  <p:sldIdLst>
    <p:sldId id="271" r:id="rId3"/>
    <p:sldId id="284" r:id="rId4"/>
    <p:sldId id="272" r:id="rId5"/>
    <p:sldId id="273" r:id="rId6"/>
    <p:sldId id="274" r:id="rId7"/>
    <p:sldId id="275" r:id="rId8"/>
    <p:sldId id="285" r:id="rId9"/>
    <p:sldId id="265" r:id="rId10"/>
    <p:sldId id="266" r:id="rId11"/>
    <p:sldId id="267" r:id="rId12"/>
    <p:sldId id="293" r:id="rId13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7" autoAdjust="0"/>
    <p:restoredTop sz="94660"/>
  </p:normalViewPr>
  <p:slideViewPr>
    <p:cSldViewPr>
      <p:cViewPr>
        <p:scale>
          <a:sx n="123" d="100"/>
          <a:sy n="123" d="100"/>
        </p:scale>
        <p:origin x="226" y="173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C92FCA-115D-45D7-832D-551B193357DF}" type="datetimeFigureOut">
              <a:rPr lang="pt-BR" smtClean="0"/>
              <a:t>07/08/2023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595878-4757-4AD0-8215-00716077E82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1546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394460"/>
            <a:ext cx="6400800" cy="97155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100834"/>
            <a:ext cx="9144000" cy="699516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571750"/>
            <a:ext cx="6400800" cy="571500"/>
          </a:xfrm>
        </p:spPr>
        <p:txBody>
          <a:bodyPr>
            <a:normAutofit/>
          </a:bodyPr>
          <a:lstStyle>
            <a:lvl1pPr marL="0" indent="0" algn="ctr">
              <a:buNone/>
              <a:defRPr sz="1125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2571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4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5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7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28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0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1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9E69A437-0019-47A1-A8EC-CC985E221D3F}" type="datetimeFigureOut">
              <a:rPr lang="pt-BR" smtClean="0"/>
              <a:t>07/08/2023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57C1A-C2C4-4904-B187-D2CF0541FE9E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828801"/>
            <a:ext cx="6400800" cy="228600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9A437-0019-47A1-A8EC-CC985E221D3F}" type="datetimeFigureOut">
              <a:rPr lang="pt-BR" smtClean="0"/>
              <a:t>07/08/2023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57C1A-C2C4-4904-B187-D2CF0541FE9E}" type="slidenum">
              <a:rPr lang="pt-BR" smtClean="0"/>
              <a:t>‹nº›</a:t>
            </a:fld>
            <a:endParaRPr lang="pt-BR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213866"/>
            <a:ext cx="9144000" cy="69951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9A437-0019-47A1-A8EC-CC985E221D3F}" type="datetimeFigureOut">
              <a:rPr lang="pt-BR" smtClean="0"/>
              <a:t>07/08/2023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57C1A-C2C4-4904-B187-D2CF0541FE9E}" type="slidenum">
              <a:rPr lang="pt-BR" smtClean="0"/>
              <a:t>‹nº›</a:t>
            </a:fld>
            <a:endParaRPr lang="pt-BR" dirty="0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013347"/>
            <a:ext cx="9144000" cy="69951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2557701"/>
            <a:ext cx="6248400" cy="1092280"/>
          </a:xfrm>
        </p:spPr>
        <p:txBody>
          <a:bodyPr anchor="t">
            <a:normAutofit/>
          </a:bodyPr>
          <a:lstStyle>
            <a:lvl1pPr algn="ctr">
              <a:defRPr sz="2025" b="0" i="0" cap="all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127772"/>
            <a:ext cx="6248400" cy="1175147"/>
          </a:xfrm>
        </p:spPr>
        <p:txBody>
          <a:bodyPr anchor="b"/>
          <a:lstStyle>
            <a:lvl1pPr marL="0" indent="0" algn="ctr">
              <a:buNone/>
              <a:defRPr sz="1125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257150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 marL="514301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 marL="771449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 marL="1028598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  <a:lvl6pPr marL="1285747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6pPr>
            <a:lvl7pPr marL="1542896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7pPr>
            <a:lvl8pPr marL="180004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8pPr>
            <a:lvl9pPr marL="205719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013347"/>
            <a:ext cx="9144000" cy="69951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1828800"/>
            <a:ext cx="3124200" cy="234315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9A437-0019-47A1-A8EC-CC985E221D3F}" type="datetimeFigureOut">
              <a:rPr lang="pt-BR" smtClean="0"/>
              <a:t>07/08/2023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57C1A-C2C4-4904-B187-D2CF0541FE9E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1828800"/>
            <a:ext cx="3124200" cy="234315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213866"/>
            <a:ext cx="9144000" cy="69951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213866"/>
            <a:ext cx="9144000" cy="699516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114550"/>
            <a:ext cx="3124200" cy="20574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114550"/>
            <a:ext cx="3124200" cy="20574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3" y="1771651"/>
            <a:ext cx="3125788" cy="338504"/>
          </a:xfrm>
        </p:spPr>
        <p:txBody>
          <a:bodyPr anchor="b"/>
          <a:lstStyle>
            <a:lvl1pPr marL="0" indent="0" algn="ctr">
              <a:buNone/>
              <a:defRPr sz="1013" b="1" baseline="0"/>
            </a:lvl1pPr>
            <a:lvl2pPr marL="257150" indent="0">
              <a:buNone/>
              <a:defRPr sz="1125" b="1"/>
            </a:lvl2pPr>
            <a:lvl3pPr marL="514301" indent="0">
              <a:buNone/>
              <a:defRPr sz="1013" b="1"/>
            </a:lvl3pPr>
            <a:lvl4pPr marL="771449" indent="0">
              <a:buNone/>
              <a:defRPr sz="900" b="1"/>
            </a:lvl4pPr>
            <a:lvl5pPr marL="1028598" indent="0">
              <a:buNone/>
              <a:defRPr sz="900" b="1"/>
            </a:lvl5pPr>
            <a:lvl6pPr marL="1285747" indent="0">
              <a:buNone/>
              <a:defRPr sz="900" b="1"/>
            </a:lvl6pPr>
            <a:lvl7pPr marL="1542896" indent="0">
              <a:buNone/>
              <a:defRPr sz="900" b="1"/>
            </a:lvl7pPr>
            <a:lvl8pPr marL="1800045" indent="0">
              <a:buNone/>
              <a:defRPr sz="900" b="1"/>
            </a:lvl8pPr>
            <a:lvl9pPr marL="2057195" indent="0">
              <a:buNone/>
              <a:defRPr sz="9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4" y="1769364"/>
            <a:ext cx="3127375" cy="336042"/>
          </a:xfrm>
        </p:spPr>
        <p:txBody>
          <a:bodyPr anchor="b"/>
          <a:lstStyle>
            <a:lvl1pPr marL="0" indent="0" algn="ctr">
              <a:buNone/>
              <a:defRPr sz="1013" b="1" baseline="0"/>
            </a:lvl1pPr>
            <a:lvl2pPr marL="257150" indent="0">
              <a:buNone/>
              <a:defRPr sz="1125" b="1"/>
            </a:lvl2pPr>
            <a:lvl3pPr marL="514301" indent="0">
              <a:buNone/>
              <a:defRPr sz="1013" b="1"/>
            </a:lvl3pPr>
            <a:lvl4pPr marL="771449" indent="0">
              <a:buNone/>
              <a:defRPr sz="900" b="1"/>
            </a:lvl4pPr>
            <a:lvl5pPr marL="1028598" indent="0">
              <a:buNone/>
              <a:defRPr sz="900" b="1"/>
            </a:lvl5pPr>
            <a:lvl6pPr marL="1285747" indent="0">
              <a:buNone/>
              <a:defRPr sz="900" b="1"/>
            </a:lvl6pPr>
            <a:lvl7pPr marL="1542896" indent="0">
              <a:buNone/>
              <a:defRPr sz="900" b="1"/>
            </a:lvl7pPr>
            <a:lvl8pPr marL="1800045" indent="0">
              <a:buNone/>
              <a:defRPr sz="900" b="1"/>
            </a:lvl8pPr>
            <a:lvl9pPr marL="2057195" indent="0">
              <a:buNone/>
              <a:defRPr sz="9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9A437-0019-47A1-A8EC-CC985E221D3F}" type="datetimeFigureOut">
              <a:rPr lang="pt-BR" smtClean="0"/>
              <a:t>07/08/2023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57C1A-C2C4-4904-B187-D2CF0541FE9E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9A437-0019-47A1-A8EC-CC985E221D3F}" type="datetimeFigureOut">
              <a:rPr lang="pt-BR" smtClean="0"/>
              <a:t>07/08/2023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57C1A-C2C4-4904-B187-D2CF0541FE9E}" type="slidenum">
              <a:rPr lang="pt-BR" smtClean="0"/>
              <a:t>‹nº›</a:t>
            </a:fld>
            <a:endParaRPr lang="pt-BR" dirty="0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213866"/>
            <a:ext cx="9144000" cy="69951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9A437-0019-47A1-A8EC-CC985E221D3F}" type="datetimeFigureOut">
              <a:rPr lang="pt-BR" smtClean="0"/>
              <a:t>07/08/2023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57C1A-C2C4-4904-B187-D2CF0541FE9E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10" y="1257300"/>
            <a:ext cx="2819399" cy="449580"/>
          </a:xfrm>
        </p:spPr>
        <p:txBody>
          <a:bodyPr anchor="b">
            <a:noAutofit/>
          </a:bodyPr>
          <a:lstStyle>
            <a:lvl1pPr algn="ctr">
              <a:defRPr sz="956" b="1" cap="all" spc="0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10" y="1706880"/>
            <a:ext cx="2819399" cy="2179320"/>
          </a:xfrm>
        </p:spPr>
        <p:txBody>
          <a:bodyPr/>
          <a:lstStyle>
            <a:lvl1pPr marL="0" indent="0" algn="ctr">
              <a:buNone/>
              <a:defRPr sz="788"/>
            </a:lvl1pPr>
            <a:lvl2pPr marL="257150" indent="0">
              <a:buNone/>
              <a:defRPr sz="675"/>
            </a:lvl2pPr>
            <a:lvl3pPr marL="514301" indent="0">
              <a:buNone/>
              <a:defRPr sz="563"/>
            </a:lvl3pPr>
            <a:lvl4pPr marL="771449" indent="0">
              <a:buNone/>
              <a:defRPr sz="506"/>
            </a:lvl4pPr>
            <a:lvl5pPr marL="1028598" indent="0">
              <a:buNone/>
              <a:defRPr sz="506"/>
            </a:lvl5pPr>
            <a:lvl6pPr marL="1285747" indent="0">
              <a:buNone/>
              <a:defRPr sz="506"/>
            </a:lvl6pPr>
            <a:lvl7pPr marL="1542896" indent="0">
              <a:buNone/>
              <a:defRPr sz="506"/>
            </a:lvl7pPr>
            <a:lvl8pPr marL="1800045" indent="0">
              <a:buNone/>
              <a:defRPr sz="506"/>
            </a:lvl8pPr>
            <a:lvl9pPr marL="2057195" indent="0">
              <a:buNone/>
              <a:defRPr sz="506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9A437-0019-47A1-A8EC-CC985E221D3F}" type="datetimeFigureOut">
              <a:rPr lang="pt-BR" smtClean="0"/>
              <a:t>07/08/2023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57C1A-C2C4-4904-B187-D2CF0541FE9E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257300"/>
            <a:ext cx="3276600" cy="26289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463040" y="1385316"/>
            <a:ext cx="3090672" cy="2318004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257300"/>
            <a:ext cx="2819400" cy="449580"/>
          </a:xfrm>
        </p:spPr>
        <p:txBody>
          <a:bodyPr anchor="b">
            <a:noAutofit/>
          </a:bodyPr>
          <a:lstStyle>
            <a:lvl1pPr algn="ctr">
              <a:defRPr sz="956" b="1" cap="all" spc="0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428750"/>
            <a:ext cx="2971800" cy="222885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013" baseline="0">
                <a:solidFill>
                  <a:schemeClr val="tx2"/>
                </a:solidFill>
              </a:defRPr>
            </a:lvl1pPr>
            <a:lvl2pPr marL="257150" indent="0">
              <a:buNone/>
              <a:defRPr sz="1575"/>
            </a:lvl2pPr>
            <a:lvl3pPr marL="514301" indent="0">
              <a:buNone/>
              <a:defRPr sz="1350"/>
            </a:lvl3pPr>
            <a:lvl4pPr marL="771449" indent="0">
              <a:buNone/>
              <a:defRPr sz="1125"/>
            </a:lvl4pPr>
            <a:lvl5pPr marL="1028598" indent="0">
              <a:buNone/>
              <a:defRPr sz="1125"/>
            </a:lvl5pPr>
            <a:lvl6pPr marL="1285747" indent="0">
              <a:buNone/>
              <a:defRPr sz="1125"/>
            </a:lvl6pPr>
            <a:lvl7pPr marL="1542896" indent="0">
              <a:buNone/>
              <a:defRPr sz="1125"/>
            </a:lvl7pPr>
            <a:lvl8pPr marL="1800045" indent="0">
              <a:buNone/>
              <a:defRPr sz="1125"/>
            </a:lvl8pPr>
            <a:lvl9pPr marL="2057195" indent="0">
              <a:buNone/>
              <a:defRPr sz="1125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1707642"/>
            <a:ext cx="2819400" cy="2156460"/>
          </a:xfrm>
        </p:spPr>
        <p:txBody>
          <a:bodyPr/>
          <a:lstStyle>
            <a:lvl1pPr marL="0" indent="0" algn="ctr">
              <a:buNone/>
              <a:defRPr sz="788"/>
            </a:lvl1pPr>
            <a:lvl2pPr marL="257150" indent="0">
              <a:buNone/>
              <a:defRPr sz="675"/>
            </a:lvl2pPr>
            <a:lvl3pPr marL="514301" indent="0">
              <a:buNone/>
              <a:defRPr sz="563"/>
            </a:lvl3pPr>
            <a:lvl4pPr marL="771449" indent="0">
              <a:buNone/>
              <a:defRPr sz="506"/>
            </a:lvl4pPr>
            <a:lvl5pPr marL="1028598" indent="0">
              <a:buNone/>
              <a:defRPr sz="506"/>
            </a:lvl5pPr>
            <a:lvl6pPr marL="1285747" indent="0">
              <a:buNone/>
              <a:defRPr sz="506"/>
            </a:lvl6pPr>
            <a:lvl7pPr marL="1542896" indent="0">
              <a:buNone/>
              <a:defRPr sz="506"/>
            </a:lvl7pPr>
            <a:lvl8pPr marL="1800045" indent="0">
              <a:buNone/>
              <a:defRPr sz="506"/>
            </a:lvl8pPr>
            <a:lvl9pPr marL="2057195" indent="0">
              <a:buNone/>
              <a:defRPr sz="506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9A437-0019-47A1-A8EC-CC985E221D3F}" type="datetimeFigureOut">
              <a:rPr lang="pt-BR" smtClean="0"/>
              <a:t>07/08/2023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57C1A-C2C4-4904-B187-D2CF0541FE9E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9A437-0019-47A1-A8EC-CC985E221D3F}" type="datetimeFigureOut">
              <a:rPr lang="pt-BR" smtClean="0"/>
              <a:t>07/08/2023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57C1A-C2C4-4904-B187-D2CF0541FE9E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06781"/>
            <a:ext cx="1295400" cy="32385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914412"/>
            <a:ext cx="5181600" cy="3200401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9A437-0019-47A1-A8EC-CC985E221D3F}" type="datetimeFigureOut">
              <a:rPr lang="pt-BR" smtClean="0"/>
              <a:t>07/08/2023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57C1A-C2C4-4904-B187-D2CF0541FE9E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tr-T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989183D-2EF8-463C-A829-E4B8BF2570FC}" type="datetimeFigureOut">
              <a:rPr kumimoji="1" lang="zh-TW" altLang="pt-B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新細明體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2023/8/7</a:t>
            </a:fld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pitchFamily="18" charset="-120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pitchFamily="18" charset="-120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09E1BEC-97AB-4E5E-853D-93E883BF9108}" type="slidenum">
              <a:rPr kumimoji="1" lang="zh-TW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新細明體" pitchFamily="18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4886397"/>
      </p:ext>
    </p:extLst>
  </p:cSld>
  <p:clrMapOvr>
    <a:masterClrMapping/>
  </p:clrMapOvr>
  <p:transition spd="slow"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tr-T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1BF90E-02C3-49CD-AB1C-8B9AA06705AC}" type="datetimeFigureOut">
              <a:rPr kumimoji="1" lang="zh-TW" altLang="pt-B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新細明體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2023/8/7</a:t>
            </a:fld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pitchFamily="18" charset="-120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pitchFamily="18" charset="-120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B1DED5B-6591-4EF4-BBE5-83BFE78329DE}" type="slidenum">
              <a:rPr kumimoji="1" lang="zh-TW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新細明體" pitchFamily="18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449048"/>
      </p:ext>
    </p:extLst>
  </p:cSld>
  <p:clrMapOvr>
    <a:masterClrMapping/>
  </p:clrMapOvr>
  <p:transition spd="slow">
    <p:split orient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181BE4C-FBB3-450A-A591-F39085AC7F63}" type="datetimeFigureOut">
              <a:rPr kumimoji="1" lang="zh-TW" altLang="pt-B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新細明體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2023/8/7</a:t>
            </a:fld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pitchFamily="18" charset="-120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pitchFamily="18" charset="-120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9AF2D72-FC63-43E6-A86C-247666715CE6}" type="slidenum">
              <a:rPr kumimoji="1" lang="zh-TW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新細明體" pitchFamily="18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0329714"/>
      </p:ext>
    </p:extLst>
  </p:cSld>
  <p:clrMapOvr>
    <a:masterClrMapping/>
  </p:clrMapOvr>
  <p:transition spd="slow">
    <p:split orient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tr-T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34E0CD-2A63-4D5D-9D47-90028550BE0D}" type="datetimeFigureOut">
              <a:rPr kumimoji="1" lang="zh-TW" altLang="pt-B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新細明體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2023/8/7</a:t>
            </a:fld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pitchFamily="18" charset="-120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pitchFamily="18" charset="-120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6029AA7-1FDB-4464-A722-E52912F0870A}" type="slidenum">
              <a:rPr kumimoji="1" lang="zh-TW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新細明體" pitchFamily="18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8943448"/>
      </p:ext>
    </p:extLst>
  </p:cSld>
  <p:clrMapOvr>
    <a:masterClrMapping/>
  </p:clrMapOvr>
  <p:transition spd="slow">
    <p:split orient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tr-T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5104021-E505-4290-87AA-BCC12AB44B5B}" type="datetimeFigureOut">
              <a:rPr kumimoji="1" lang="zh-TW" altLang="pt-B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新細明體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2023/8/7</a:t>
            </a:fld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pitchFamily="18" charset="-120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pitchFamily="18" charset="-120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58DAF64-1FED-4FF4-A28F-D2801A3F16DC}" type="slidenum">
              <a:rPr kumimoji="1" lang="zh-TW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新細明體" pitchFamily="18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4354972"/>
      </p:ext>
    </p:extLst>
  </p:cSld>
  <p:clrMapOvr>
    <a:masterClrMapping/>
  </p:clrMapOvr>
  <p:transition spd="slow">
    <p:split orient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tr-T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993E569-2BFC-465C-BFDC-9BF69B078E24}" type="datetimeFigureOut">
              <a:rPr kumimoji="1" lang="zh-TW" altLang="pt-B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新細明體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2023/8/7</a:t>
            </a:fld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pitchFamily="18" charset="-120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pitchFamily="18" charset="-120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3E8AD79-83C4-4EB8-8DB0-4890D65DD2E9}" type="slidenum">
              <a:rPr kumimoji="1" lang="zh-TW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新細明體" pitchFamily="18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99331647"/>
      </p:ext>
    </p:extLst>
  </p:cSld>
  <p:clrMapOvr>
    <a:masterClrMapping/>
  </p:clrMapOvr>
  <p:transition spd="slow">
    <p:split orient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8055CFC-D9E7-4798-BBB4-8A1B179E420C}" type="datetimeFigureOut">
              <a:rPr kumimoji="1" lang="zh-TW" altLang="pt-B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新細明體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2023/8/7</a:t>
            </a:fld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pitchFamily="18" charset="-120"/>
              <a:cs typeface="+mn-cs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pitchFamily="18" charset="-120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D85FDC5-81BC-4A0D-95C9-D03AB977D806}" type="slidenum">
              <a:rPr kumimoji="1" lang="zh-TW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新細明體" pitchFamily="18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37271"/>
      </p:ext>
    </p:extLst>
  </p:cSld>
  <p:clrMapOvr>
    <a:masterClrMapping/>
  </p:clrMapOvr>
  <p:transition spd="slow">
    <p:split orient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DFD98FE-5498-4DF6-9F8D-53AECC5D1030}" type="datetimeFigureOut">
              <a:rPr kumimoji="1" lang="zh-TW" altLang="pt-B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新細明體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2023/8/7</a:t>
            </a:fld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pitchFamily="18" charset="-120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pitchFamily="18" charset="-120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BCC7467-55C3-496D-BC21-A1F9E74D99C6}" type="slidenum">
              <a:rPr kumimoji="1" lang="zh-TW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新細明體" pitchFamily="18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3184367"/>
      </p:ext>
    </p:extLst>
  </p:cSld>
  <p:clrMapOvr>
    <a:masterClrMapping/>
  </p:clrMapOvr>
  <p:transition spd="slow">
    <p:split orient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dirty="0" smtClean="0"/>
              <a:t>Clique no ícone para adicionar uma imagem</a:t>
            </a:r>
            <a:endParaRPr lang="tr-TR" noProof="0" smtClean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647D88D-CD21-4163-895F-45360483ADFA}" type="datetimeFigureOut">
              <a:rPr kumimoji="1" lang="zh-TW" altLang="pt-B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新細明體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2023/8/7</a:t>
            </a:fld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pitchFamily="18" charset="-120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pitchFamily="18" charset="-120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A76BAD4-F91F-434A-A982-88C2D1727185}" type="slidenum">
              <a:rPr kumimoji="1" lang="zh-TW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新細明體" pitchFamily="18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1139641"/>
      </p:ext>
    </p:extLst>
  </p:cSld>
  <p:clrMapOvr>
    <a:masterClrMapping/>
  </p:clrMapOvr>
  <p:transition spd="slow">
    <p:split orient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tr-T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1BFEB49-48A5-44E5-9570-917E74DF0463}" type="datetimeFigureOut">
              <a:rPr kumimoji="1" lang="zh-TW" altLang="pt-B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新細明體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2023/8/7</a:t>
            </a:fld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pitchFamily="18" charset="-120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pitchFamily="18" charset="-120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111883-25B0-420C-AB1A-058ADECF0ADF}" type="slidenum">
              <a:rPr kumimoji="1" lang="zh-TW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新細明體" pitchFamily="18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9862435"/>
      </p:ext>
    </p:extLst>
  </p:cSld>
  <p:clrMapOvr>
    <a:masterClrMapping/>
  </p:clrMapOvr>
  <p:transition spd="slow">
    <p:split orient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tr-T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F9875D-35DF-416D-AFF3-D7E6359E8682}" type="datetimeFigureOut">
              <a:rPr kumimoji="1" lang="zh-TW" altLang="pt-B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新細明體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2023/8/7</a:t>
            </a:fld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pitchFamily="18" charset="-120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pitchFamily="18" charset="-120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1D5621D-D481-490E-8704-0301A01001D0}" type="slidenum">
              <a:rPr kumimoji="1" lang="zh-TW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新細明體" pitchFamily="18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80167339"/>
      </p:ext>
    </p:extLst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971550"/>
            <a:ext cx="6400800" cy="51435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1543053"/>
            <a:ext cx="6400800" cy="25717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4767263"/>
            <a:ext cx="2133600" cy="27384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619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9E69A437-0019-47A1-A8EC-CC985E221D3F}" type="datetimeFigureOut">
              <a:rPr lang="pt-BR" smtClean="0"/>
              <a:t>07/08/2023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4767263"/>
            <a:ext cx="3200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19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120" y="4773168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BF857C1A-C2C4-4904-B187-D2CF0541FE9E}" type="slidenum">
              <a:rPr lang="pt-BR" smtClean="0"/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514301" rtl="0" eaLnBrk="1" latinLnBrk="0" hangingPunct="1">
        <a:spcBef>
          <a:spcPct val="0"/>
        </a:spcBef>
        <a:buNone/>
        <a:defRPr sz="2025" kern="1200" cap="all" spc="169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154292" algn="l" defTabSz="514301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013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17868" indent="-128576" algn="l" defTabSz="514301" rtl="0" eaLnBrk="1" latinLnBrk="0" hangingPunct="1">
        <a:spcBef>
          <a:spcPct val="20000"/>
        </a:spcBef>
        <a:buClrTx/>
        <a:buFont typeface="Arial" pitchFamily="34" charset="0"/>
        <a:buChar char="•"/>
        <a:defRPr sz="9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642873" indent="-128576" algn="l" defTabSz="514301" rtl="0" eaLnBrk="1" latinLnBrk="0" hangingPunct="1">
        <a:spcBef>
          <a:spcPct val="20000"/>
        </a:spcBef>
        <a:buClrTx/>
        <a:buFont typeface="Arial" pitchFamily="34" charset="0"/>
        <a:buChar char="•"/>
        <a:defRPr sz="788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900023" indent="-128576" algn="l" defTabSz="514301" rtl="0" eaLnBrk="1" latinLnBrk="0" hangingPunct="1">
        <a:spcBef>
          <a:spcPct val="20000"/>
        </a:spcBef>
        <a:buClrTx/>
        <a:buFont typeface="Arial" pitchFamily="34" charset="0"/>
        <a:buChar char="•"/>
        <a:defRPr sz="788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157172" indent="-128576" algn="l" defTabSz="514301" rtl="0" eaLnBrk="1" latinLnBrk="0" hangingPunct="1">
        <a:spcBef>
          <a:spcPct val="20000"/>
        </a:spcBef>
        <a:buClrTx/>
        <a:buFont typeface="Arial" pitchFamily="34" charset="0"/>
        <a:buChar char="•"/>
        <a:defRPr sz="788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414322" indent="-128576" algn="l" defTabSz="514301" rtl="0" eaLnBrk="1" latinLnBrk="0" hangingPunct="1">
        <a:spcBef>
          <a:spcPct val="20000"/>
        </a:spcBef>
        <a:buClrTx/>
        <a:buFont typeface="Arial" pitchFamily="34" charset="0"/>
        <a:buChar char="•"/>
        <a:defRPr sz="788" kern="1200">
          <a:solidFill>
            <a:schemeClr val="tx1"/>
          </a:solidFill>
          <a:latin typeface="+mn-lt"/>
          <a:ea typeface="+mn-ea"/>
          <a:cs typeface="+mn-cs"/>
        </a:defRPr>
      </a:lvl6pPr>
      <a:lvl7pPr marL="1671470" indent="-128576" algn="l" defTabSz="514301" rtl="0" eaLnBrk="1" latinLnBrk="0" hangingPunct="1">
        <a:spcBef>
          <a:spcPct val="20000"/>
        </a:spcBef>
        <a:buClrTx/>
        <a:buFont typeface="Arial" pitchFamily="34" charset="0"/>
        <a:buChar char="•"/>
        <a:defRPr sz="675" kern="1200">
          <a:solidFill>
            <a:schemeClr val="tx1"/>
          </a:solidFill>
          <a:latin typeface="+mn-lt"/>
          <a:ea typeface="+mn-ea"/>
          <a:cs typeface="+mn-cs"/>
        </a:defRPr>
      </a:lvl7pPr>
      <a:lvl8pPr marL="1928621" indent="-128576" algn="l" defTabSz="514301" rtl="0" eaLnBrk="1" latinLnBrk="0" hangingPunct="1">
        <a:spcBef>
          <a:spcPct val="20000"/>
        </a:spcBef>
        <a:buClrTx/>
        <a:buFont typeface="Arial" pitchFamily="34" charset="0"/>
        <a:buChar char="•"/>
        <a:defRPr sz="675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85769" indent="-128576" algn="l" defTabSz="514301" rtl="0" eaLnBrk="1" latinLnBrk="0" hangingPunct="1">
        <a:spcBef>
          <a:spcPct val="20000"/>
        </a:spcBef>
        <a:buClrTx/>
        <a:buFont typeface="Arial" pitchFamily="34" charset="0"/>
        <a:buChar char="•"/>
        <a:defRPr sz="67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01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50" algn="l" defTabSz="514301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01" algn="l" defTabSz="514301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449" algn="l" defTabSz="514301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598" algn="l" defTabSz="514301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747" algn="l" defTabSz="514301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2896" algn="l" defTabSz="514301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045" algn="l" defTabSz="514301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195" algn="l" defTabSz="514301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75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E0F0FD4-21AC-4BD3-B2C4-99BBE2B24203}" type="datetimeFigureOut">
              <a:rPr kumimoji="1" lang="zh-TW" altLang="pt-B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新細明體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2023/8/7</a:t>
            </a:fld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pitchFamily="18" charset="-120"/>
              <a:cs typeface="+mn-cs"/>
            </a:endParaRPr>
          </a:p>
        </p:txBody>
      </p:sp>
      <p:sp>
        <p:nvSpPr>
          <p:cNvPr id="1075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pitchFamily="18" charset="-120"/>
              <a:cs typeface="+mn-cs"/>
            </a:endParaRPr>
          </a:p>
        </p:txBody>
      </p:sp>
      <p:sp>
        <p:nvSpPr>
          <p:cNvPr id="1075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69E0A1B-FF87-4BAE-AC80-F5C2675048AC}" type="slidenum">
              <a:rPr kumimoji="1" lang="zh-TW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新細明體" pitchFamily="18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1" lang="en-US" altLang="zh-TW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2169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ransition spd="slow">
    <p:split orient="vert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F7F4AF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F7F4AF"/>
          </a:solidFill>
          <a:latin typeface="Arial" charset="0"/>
          <a:ea typeface="新細明體" pitchFamily="18" charset="-12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F7F4AF"/>
          </a:solidFill>
          <a:latin typeface="Arial" charset="0"/>
          <a:ea typeface="新細明體" pitchFamily="18" charset="-12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F7F4AF"/>
          </a:solidFill>
          <a:latin typeface="Arial" charset="0"/>
          <a:ea typeface="新細明體" pitchFamily="18" charset="-12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F7F4AF"/>
          </a:solidFill>
          <a:latin typeface="Arial" charset="0"/>
          <a:ea typeface="新細明體" pitchFamily="18" charset="-12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F7F4AF"/>
          </a:solidFill>
          <a:latin typeface="Arial" charset="0"/>
          <a:ea typeface="新細明體" pitchFamily="18" charset="-12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F7F4AF"/>
          </a:solidFill>
          <a:latin typeface="Arial" charset="0"/>
          <a:ea typeface="新細明體" pitchFamily="18" charset="-12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F7F4AF"/>
          </a:solidFill>
          <a:latin typeface="Arial" charset="0"/>
          <a:ea typeface="新細明體" pitchFamily="18" charset="-12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F7F4AF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kumimoji="1" sz="3200">
          <a:solidFill>
            <a:srgbClr val="F7F4AF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kumimoji="1" sz="2800">
          <a:solidFill>
            <a:srgbClr val="F7F4AF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400">
          <a:solidFill>
            <a:srgbClr val="F7F4AF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rgbClr val="F7F4AF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rgbClr val="F7F4AF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rgbClr val="F7F4AF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rgbClr val="F7F4AF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rgbClr val="F7F4AF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rgbClr val="F7F4AF"/>
          </a:solidFill>
          <a:latin typeface="+mn-lt"/>
          <a:ea typeface="+mn-ea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image" Target="../media/image6.gif"/><Relationship Id="rId7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www.sergrasan.com/toninhovendraminislides/" TargetMode="External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885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tângulo 4"/>
          <p:cNvSpPr/>
          <p:nvPr/>
        </p:nvSpPr>
        <p:spPr>
          <a:xfrm rot="21083908">
            <a:off x="305269" y="594940"/>
            <a:ext cx="272036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800" dirty="0" smtClean="0">
                <a:solidFill>
                  <a:srgbClr val="FFFF00"/>
                </a:solidFill>
                <a:latin typeface="Cooper Black" panose="0208090404030B020404" pitchFamily="18" charset="0"/>
              </a:rPr>
              <a:t>DANÇARINA </a:t>
            </a:r>
            <a:endParaRPr lang="pt-BR" sz="2800" dirty="0">
              <a:solidFill>
                <a:srgbClr val="FFFF00"/>
              </a:solidFill>
              <a:latin typeface="Cooper Black" panose="0208090404030B020404" pitchFamily="18" charset="0"/>
            </a:endParaRPr>
          </a:p>
          <a:p>
            <a:pPr lvl="0" algn="ctr"/>
            <a:r>
              <a:rPr lang="pt-BR" sz="2800" dirty="0">
                <a:solidFill>
                  <a:srgbClr val="FFFF00"/>
                </a:solidFill>
                <a:latin typeface="Cooper Black" panose="0208090404030B020404" pitchFamily="18" charset="0"/>
              </a:rPr>
              <a:t>DE</a:t>
            </a:r>
          </a:p>
          <a:p>
            <a:pPr lvl="0" algn="ctr"/>
            <a:r>
              <a:rPr lang="pt-BR" sz="2800" dirty="0">
                <a:solidFill>
                  <a:srgbClr val="FFFF00"/>
                </a:solidFill>
                <a:latin typeface="Cooper Black" panose="0208090404030B020404" pitchFamily="18" charset="0"/>
              </a:rPr>
              <a:t>FLAMENCO</a:t>
            </a:r>
            <a:endParaRPr lang="pt-BR" dirty="0">
              <a:solidFill>
                <a:srgbClr val="FFFF00"/>
              </a:solidFill>
              <a:latin typeface="Cooper Black" panose="0208090404030B020404" pitchFamily="18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467544" y="3651870"/>
            <a:ext cx="48605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400" b="1" spc="169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EMOÇÕES NOS CAMINHOS DA</a:t>
            </a:r>
          </a:p>
          <a:p>
            <a:pPr lvl="0" algn="ctr"/>
            <a:r>
              <a:rPr lang="pt-BR" sz="2400" b="1" spc="169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REGIÃO ESPANHOLA DE ANDALUZIA </a:t>
            </a:r>
          </a:p>
        </p:txBody>
      </p:sp>
      <p:sp>
        <p:nvSpPr>
          <p:cNvPr id="3" name="Retângulo 2"/>
          <p:cNvSpPr/>
          <p:nvPr/>
        </p:nvSpPr>
        <p:spPr>
          <a:xfrm>
            <a:off x="6948264" y="4155926"/>
            <a:ext cx="19030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Rolagem </a:t>
            </a:r>
          </a:p>
          <a:p>
            <a:pPr algn="ctr"/>
            <a:r>
              <a:rPr lang="pt-BR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Automática</a:t>
            </a:r>
          </a:p>
          <a:p>
            <a:pPr algn="ctr"/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Não use o Mouse</a:t>
            </a:r>
            <a:endParaRPr lang="pt-BR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00B0F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6216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30000">
        <p14:switch dir="l"/>
        <p:sndAc>
          <p:stSnd loop="1">
            <p:snd r:embed="rId2" name="The Gypsy Kings - Amor Amor.wav"/>
          </p:stSnd>
        </p:sndAc>
      </p:transition>
    </mc:Choice>
    <mc:Fallback>
      <p:transition spd="slow" advClick="0" advTm="30000">
        <p:fade/>
        <p:sndAc>
          <p:stSnd loop="1">
            <p:snd r:embed="rId2" name="The Gypsy Kings - Amor Am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4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4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3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158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158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158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158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" accel="100000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" accel="100000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1"/>
                            </p:stCondLst>
                            <p:childTnLst>
                              <p:par>
                                <p:cTn id="40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158" decel="100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158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158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158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" accel="100000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" accel="100000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2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" y="0"/>
            <a:ext cx="9144003" cy="5143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CaixaDeTexto 3"/>
          <p:cNvSpPr txBox="1"/>
          <p:nvPr/>
        </p:nvSpPr>
        <p:spPr>
          <a:xfrm>
            <a:off x="323528" y="3795886"/>
            <a:ext cx="86764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rgbClr val="FFC000"/>
                </a:solidFill>
              </a:rPr>
              <a:t>A origem da dança e a música remontam às culturas Cigana e Mourisca, com influência de Árabes e Judeus e tornou-se um símbolo na Espanha.</a:t>
            </a:r>
          </a:p>
        </p:txBody>
      </p:sp>
    </p:spTree>
    <p:extLst>
      <p:ext uri="{BB962C8B-B14F-4D97-AF65-F5344CB8AC3E}">
        <p14:creationId xmlns:p14="http://schemas.microsoft.com/office/powerpoint/2010/main" val="2397816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1000">
        <p14:flip dir="r"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"/>
            <a:ext cx="9143998" cy="51434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CaixaDeTexto 3"/>
          <p:cNvSpPr txBox="1"/>
          <p:nvPr/>
        </p:nvSpPr>
        <p:spPr>
          <a:xfrm>
            <a:off x="323528" y="3795886"/>
            <a:ext cx="86409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C000"/>
                </a:solidFill>
              </a:rPr>
              <a:t>A Cultura é associada à Região de Andaluzia cuja capital é Sevilha e a sede em Granada.</a:t>
            </a:r>
          </a:p>
        </p:txBody>
      </p:sp>
    </p:spTree>
    <p:extLst>
      <p:ext uri="{BB962C8B-B14F-4D97-AF65-F5344CB8AC3E}">
        <p14:creationId xmlns:p14="http://schemas.microsoft.com/office/powerpoint/2010/main" val="614382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1000">
        <p:wedge/>
      </p:transition>
    </mc:Choice>
    <mc:Fallback xmlns="">
      <p:transition spd="slow" advClick="0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9143997" cy="51434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CaixaDeTexto 3"/>
          <p:cNvSpPr txBox="1"/>
          <p:nvPr/>
        </p:nvSpPr>
        <p:spPr>
          <a:xfrm>
            <a:off x="0" y="3435846"/>
            <a:ext cx="88354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C000"/>
                </a:solidFill>
              </a:rPr>
              <a:t>Originalmente consistia em apenas de canto, depois começou a ser acompanhado por guitarras, palmas, sapateado e a dança.</a:t>
            </a:r>
          </a:p>
        </p:txBody>
      </p:sp>
    </p:spTree>
    <p:extLst>
      <p:ext uri="{BB962C8B-B14F-4D97-AF65-F5344CB8AC3E}">
        <p14:creationId xmlns:p14="http://schemas.microsoft.com/office/powerpoint/2010/main" val="545713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:checker dir="vert"/>
      </p:transition>
    </mc:Choice>
    <mc:Fallback xmlns="">
      <p:transition spd="slow" advClick="0" advTm="14000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401"/>
            <a:ext cx="9285432" cy="52230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CaixaDeTexto 3"/>
          <p:cNvSpPr txBox="1"/>
          <p:nvPr/>
        </p:nvSpPr>
        <p:spPr>
          <a:xfrm>
            <a:off x="178220" y="3507854"/>
            <a:ext cx="89289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rgbClr val="FFC000"/>
                </a:solidFill>
              </a:rPr>
              <a:t>Na mistura dessas raças deu-se o flamenco, onde o estilo de cantar dos mouros mostrava a sua vida difícil naquelas plagas, refletindo o espirito desesperado, a luta, e a esperança e o orgulho,  colocados nas festas noturnas pelos cantos da cidade.</a:t>
            </a:r>
          </a:p>
        </p:txBody>
      </p:sp>
    </p:spTree>
    <p:extLst>
      <p:ext uri="{BB962C8B-B14F-4D97-AF65-F5344CB8AC3E}">
        <p14:creationId xmlns:p14="http://schemas.microsoft.com/office/powerpoint/2010/main" val="3395929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6000">
        <p:dissolve/>
      </p:transition>
    </mc:Choice>
    <mc:Fallback xmlns="">
      <p:transition spd="slow" advClick="0" advTm="16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9143997" cy="51434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CaixaDeTexto 3"/>
          <p:cNvSpPr txBox="1"/>
          <p:nvPr/>
        </p:nvSpPr>
        <p:spPr>
          <a:xfrm>
            <a:off x="197257" y="3147814"/>
            <a:ext cx="87494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rgbClr val="FFC000"/>
                </a:solidFill>
              </a:rPr>
              <a:t>No coração do bairro de Albaicin em Granada se encontra uma casa de shows com apresentações memoráveis, onde se pode sentir a respiração rítmica , com forte sapateado no tablado, mostrando no rosto a emoção da alma cigana em toda sua expressão.</a:t>
            </a:r>
          </a:p>
        </p:txBody>
      </p:sp>
    </p:spTree>
    <p:extLst>
      <p:ext uri="{BB962C8B-B14F-4D97-AF65-F5344CB8AC3E}">
        <p14:creationId xmlns:p14="http://schemas.microsoft.com/office/powerpoint/2010/main" val="572989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:push/>
      </p:transition>
    </mc:Choice>
    <mc:Fallback xmlns="">
      <p:transition spd="slow" advClick="0" advTm="18000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3939902"/>
            <a:ext cx="8784976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pc="169" dirty="0">
                <a:solidFill>
                  <a:srgbClr val="FFC000"/>
                </a:solidFill>
                <a:latin typeface="Bodoni MT Black" panose="02070A03080606020203" pitchFamily="18" charset="0"/>
              </a:rPr>
              <a:t>A SEGUIR...</a:t>
            </a:r>
          </a:p>
          <a:p>
            <a:pPr lvl="0" algn="ctr"/>
            <a:r>
              <a:rPr lang="pt-BR" spc="169" dirty="0">
                <a:solidFill>
                  <a:srgbClr val="FFC000"/>
                </a:solidFill>
                <a:latin typeface="Bodoni MT Black" panose="02070A03080606020203" pitchFamily="18" charset="0"/>
              </a:rPr>
              <a:t>UM POEMA REALIZADO EM GRANADA - ESPANHA</a:t>
            </a:r>
            <a:r>
              <a:rPr lang="pt-BR" sz="2250" spc="169" dirty="0">
                <a:solidFill>
                  <a:srgbClr val="FFC000"/>
                </a:solidFill>
                <a:latin typeface="Bodoni MT Black" panose="02070A03080606020203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08320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107504" y="2787774"/>
            <a:ext cx="8784976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rgbClr val="1F497D"/>
                </a:solidFill>
                <a:latin typeface="Informal Roman"/>
                <a:ea typeface="Times New Roman"/>
                <a:cs typeface="Times New Roman"/>
              </a:rPr>
              <a:t> </a:t>
            </a:r>
            <a:endParaRPr lang="pt-BR" dirty="0">
              <a:solidFill>
                <a:srgbClr val="00B0F0"/>
              </a:solidFill>
              <a:latin typeface="Informal Roman"/>
              <a:ea typeface="Times New Roman"/>
              <a:cs typeface="Times New Roman"/>
            </a:endParaRPr>
          </a:p>
          <a:p>
            <a:pPr algn="ctr"/>
            <a:r>
              <a:rPr lang="pt-BR" sz="2400" dirty="0">
                <a:solidFill>
                  <a:srgbClr val="FFC000"/>
                </a:solidFill>
                <a:latin typeface="Gill Sans Ultra Bold" panose="020B0A02020104020203" pitchFamily="34" charset="0"/>
                <a:ea typeface="Times New Roman"/>
                <a:cs typeface="Times New Roman"/>
              </a:rPr>
              <a:t>Sapateado no tablado da fama.</a:t>
            </a:r>
            <a:endParaRPr lang="pt-BR" sz="2000" dirty="0">
              <a:solidFill>
                <a:srgbClr val="FFC000"/>
              </a:solidFill>
              <a:latin typeface="Gill Sans Ultra Bold" panose="020B0A02020104020203" pitchFamily="34" charset="0"/>
              <a:ea typeface="Times New Roman"/>
              <a:cs typeface="Times New Roman"/>
            </a:endParaRPr>
          </a:p>
          <a:p>
            <a:pPr algn="ctr"/>
            <a:r>
              <a:rPr lang="pt-BR" sz="2400" dirty="0">
                <a:solidFill>
                  <a:srgbClr val="FFC000"/>
                </a:solidFill>
                <a:latin typeface="Gill Sans Ultra Bold" panose="020B0A02020104020203" pitchFamily="34" charset="0"/>
                <a:ea typeface="Times New Roman"/>
                <a:cs typeface="Times New Roman"/>
              </a:rPr>
              <a:t>Flor nos cabelos negros em rosto contemplativo!</a:t>
            </a:r>
            <a:endParaRPr lang="pt-BR" sz="2000" dirty="0">
              <a:solidFill>
                <a:srgbClr val="FFC000"/>
              </a:solidFill>
              <a:latin typeface="Gill Sans Ultra Bold" panose="020B0A02020104020203" pitchFamily="34" charset="0"/>
              <a:ea typeface="Times New Roman"/>
              <a:cs typeface="Times New Roman"/>
            </a:endParaRPr>
          </a:p>
          <a:p>
            <a:pPr algn="ctr"/>
            <a:r>
              <a:rPr lang="pt-BR" sz="2400" dirty="0">
                <a:solidFill>
                  <a:srgbClr val="FFC000"/>
                </a:solidFill>
                <a:latin typeface="Gill Sans Ultra Bold" panose="020B0A02020104020203" pitchFamily="34" charset="0"/>
                <a:ea typeface="Times New Roman"/>
                <a:cs typeface="Times New Roman"/>
              </a:rPr>
              <a:t>Lábios sensuais... Da cor do pecado...</a:t>
            </a:r>
            <a:endParaRPr lang="pt-BR" sz="2000" dirty="0">
              <a:solidFill>
                <a:srgbClr val="FFC000"/>
              </a:solidFill>
              <a:latin typeface="Gill Sans Ultra Bold" panose="020B0A02020104020203" pitchFamily="34" charset="0"/>
              <a:ea typeface="Times New Roman"/>
              <a:cs typeface="Times New Roman"/>
            </a:endParaRPr>
          </a:p>
          <a:p>
            <a:pPr algn="ctr"/>
            <a:r>
              <a:rPr lang="pt-BR" sz="2400" dirty="0">
                <a:solidFill>
                  <a:srgbClr val="FFC000"/>
                </a:solidFill>
                <a:latin typeface="Gill Sans Ultra Bold" panose="020B0A02020104020203" pitchFamily="34" charset="0"/>
                <a:ea typeface="Times New Roman"/>
                <a:cs typeface="Times New Roman"/>
              </a:rPr>
              <a:t>Gestos maestrinos com mãos sedutoras.</a:t>
            </a:r>
            <a:endParaRPr lang="pt-BR" sz="2000" dirty="0">
              <a:solidFill>
                <a:srgbClr val="FFC000"/>
              </a:solidFill>
              <a:latin typeface="Gill Sans Ultra Bold" panose="020B0A02020104020203" pitchFamily="34" charset="0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37318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flip dir="l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ítulo 1"/>
          <p:cNvSpPr>
            <a:spLocks noGrp="1"/>
          </p:cNvSpPr>
          <p:nvPr>
            <p:ph type="subTitle" idx="1"/>
          </p:nvPr>
        </p:nvSpPr>
        <p:spPr>
          <a:xfrm>
            <a:off x="179512" y="2715766"/>
            <a:ext cx="8712968" cy="2268252"/>
          </a:xfrm>
        </p:spPr>
        <p:txBody>
          <a:bodyPr>
            <a:noAutofit/>
          </a:bodyPr>
          <a:lstStyle/>
          <a:p>
            <a:pPr algn="ctr"/>
            <a:r>
              <a:rPr lang="pt-BR" sz="2100" b="1" dirty="0">
                <a:solidFill>
                  <a:srgbClr val="FFC000"/>
                </a:solidFill>
                <a:latin typeface="Gill Sans Ultra Bold" panose="020B0A02020104020203" pitchFamily="34" charset="0"/>
                <a:ea typeface="Times New Roman"/>
                <a:cs typeface="Times New Roman"/>
              </a:rPr>
              <a:t>Corpo esguio... Som Flamenco... Sabor Andaluz. </a:t>
            </a:r>
            <a:endParaRPr lang="pt-BR" sz="1800" b="1" dirty="0">
              <a:solidFill>
                <a:srgbClr val="FFC000"/>
              </a:solidFill>
              <a:latin typeface="Gill Sans Ultra Bold" panose="020B0A02020104020203" pitchFamily="34" charset="0"/>
              <a:ea typeface="Times New Roman"/>
              <a:cs typeface="Times New Roman"/>
            </a:endParaRPr>
          </a:p>
          <a:p>
            <a:pPr algn="ctr"/>
            <a:r>
              <a:rPr lang="pt-BR" sz="2100" b="1" dirty="0">
                <a:solidFill>
                  <a:srgbClr val="FFC000"/>
                </a:solidFill>
                <a:latin typeface="Gill Sans Ultra Bold" panose="020B0A02020104020203" pitchFamily="34" charset="0"/>
                <a:ea typeface="Times New Roman"/>
                <a:cs typeface="Times New Roman"/>
              </a:rPr>
              <a:t>Violão... Guitarra... Palmas... </a:t>
            </a:r>
            <a:endParaRPr lang="pt-BR" sz="1800" b="1" dirty="0">
              <a:solidFill>
                <a:srgbClr val="FFC000"/>
              </a:solidFill>
              <a:latin typeface="Gill Sans Ultra Bold" panose="020B0A02020104020203" pitchFamily="34" charset="0"/>
              <a:ea typeface="Times New Roman"/>
              <a:cs typeface="Times New Roman"/>
            </a:endParaRPr>
          </a:p>
          <a:p>
            <a:pPr algn="ctr"/>
            <a:r>
              <a:rPr lang="pt-BR" sz="2100" b="1" dirty="0">
                <a:solidFill>
                  <a:srgbClr val="FFC000"/>
                </a:solidFill>
                <a:latin typeface="Gill Sans Ultra Bold" panose="020B0A02020104020203" pitchFamily="34" charset="0"/>
                <a:ea typeface="Times New Roman"/>
                <a:cs typeface="Times New Roman"/>
              </a:rPr>
              <a:t>Ancas macias que aos olhos... Seduz...</a:t>
            </a:r>
            <a:endParaRPr lang="pt-BR" sz="1800" b="1" dirty="0">
              <a:solidFill>
                <a:srgbClr val="FFC000"/>
              </a:solidFill>
              <a:latin typeface="Gill Sans Ultra Bold" panose="020B0A02020104020203" pitchFamily="34" charset="0"/>
              <a:ea typeface="Times New Roman"/>
              <a:cs typeface="Times New Roman"/>
            </a:endParaRPr>
          </a:p>
          <a:p>
            <a:pPr algn="ctr"/>
            <a:r>
              <a:rPr lang="pt-BR" sz="2100" b="1" dirty="0">
                <a:solidFill>
                  <a:srgbClr val="FFC000"/>
                </a:solidFill>
                <a:latin typeface="Gill Sans Ultra Bold" panose="020B0A02020104020203" pitchFamily="34" charset="0"/>
                <a:ea typeface="Times New Roman"/>
                <a:cs typeface="Times New Roman"/>
              </a:rPr>
              <a:t>Castanholas com fúrias Espanholas... </a:t>
            </a:r>
            <a:endParaRPr lang="pt-BR" sz="1800" b="1" dirty="0">
              <a:solidFill>
                <a:srgbClr val="FFC000"/>
              </a:solidFill>
              <a:latin typeface="Gill Sans Ultra Bold" panose="020B0A02020104020203" pitchFamily="34" charset="0"/>
              <a:ea typeface="Times New Roman"/>
              <a:cs typeface="Times New Roman"/>
            </a:endParaRPr>
          </a:p>
          <a:p>
            <a:endParaRPr lang="pt-BR" sz="2100" dirty="0">
              <a:solidFill>
                <a:schemeClr val="bg1"/>
              </a:solidFill>
              <a:latin typeface="Gill Sans Ultra Bold" panose="020B0A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9967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ferris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/>
          <p:cNvSpPr>
            <a:spLocks noGrp="1"/>
          </p:cNvSpPr>
          <p:nvPr>
            <p:ph type="body" sz="half" idx="2"/>
          </p:nvPr>
        </p:nvSpPr>
        <p:spPr>
          <a:xfrm>
            <a:off x="179512" y="2139702"/>
            <a:ext cx="8784976" cy="1898750"/>
          </a:xfrm>
        </p:spPr>
        <p:txBody>
          <a:bodyPr>
            <a:noAutofit/>
          </a:bodyPr>
          <a:lstStyle/>
          <a:p>
            <a:pPr algn="ctr"/>
            <a:r>
              <a:rPr lang="pt-BR" sz="675" dirty="0">
                <a:solidFill>
                  <a:srgbClr val="1F497D"/>
                </a:solidFill>
                <a:latin typeface="Informal Roman"/>
                <a:ea typeface="Times New Roman"/>
                <a:cs typeface="Times New Roman"/>
              </a:rPr>
              <a:t> </a:t>
            </a:r>
            <a:endParaRPr lang="pt-BR" sz="619" dirty="0">
              <a:solidFill>
                <a:srgbClr val="00B0F0"/>
              </a:solidFill>
              <a:latin typeface="Informal Roman"/>
              <a:ea typeface="Times New Roman"/>
              <a:cs typeface="Times New Roman"/>
            </a:endParaRPr>
          </a:p>
          <a:p>
            <a:pPr algn="ctr"/>
            <a:r>
              <a:rPr lang="pt-BR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" panose="020B0A02020104020203" pitchFamily="34" charset="0"/>
                <a:ea typeface="Times New Roman"/>
                <a:cs typeface="Times New Roman"/>
              </a:rPr>
              <a:t>El Albaicin! Espírito Cigano.</a:t>
            </a:r>
          </a:p>
          <a:p>
            <a:pPr algn="ctr"/>
            <a:r>
              <a:rPr lang="pt-BR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" panose="020B0A02020104020203" pitchFamily="34" charset="0"/>
                <a:ea typeface="Times New Roman"/>
                <a:cs typeface="Times New Roman"/>
              </a:rPr>
              <a:t>Tornozelos mostrados à plateia...</a:t>
            </a:r>
          </a:p>
          <a:p>
            <a:pPr algn="ctr"/>
            <a:r>
              <a:rPr lang="pt-BR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" panose="020B0A02020104020203" pitchFamily="34" charset="0"/>
                <a:ea typeface="Times New Roman"/>
                <a:cs typeface="Times New Roman"/>
              </a:rPr>
              <a:t>Sons e fantasias alucinantes.</a:t>
            </a:r>
          </a:p>
          <a:p>
            <a:pPr algn="ctr"/>
            <a:r>
              <a:rPr lang="pt-BR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Ultra Bold" panose="020B0A02020104020203" pitchFamily="34" charset="0"/>
                <a:ea typeface="Times New Roman"/>
                <a:cs typeface="Times New Roman"/>
              </a:rPr>
              <a:t>Fogo ardente! Paixão avassaladora!</a:t>
            </a:r>
          </a:p>
          <a:p>
            <a:endParaRPr lang="pt-BR" sz="1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78194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flythrough hasBounce="1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18"/>
          <p:cNvGrpSpPr>
            <a:grpSpLocks/>
          </p:cNvGrpSpPr>
          <p:nvPr/>
        </p:nvGrpSpPr>
        <p:grpSpPr bwMode="auto">
          <a:xfrm>
            <a:off x="0" y="4060"/>
            <a:ext cx="9144000" cy="5139440"/>
            <a:chOff x="0" y="0"/>
            <a:chExt cx="9144000" cy="6991350"/>
          </a:xfrm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17" name="Imagem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00085"/>
            <a:ext cx="3910454" cy="2651100"/>
          </a:xfrm>
          <a:prstGeom prst="rect">
            <a:avLst/>
          </a:prstGeom>
          <a:ln>
            <a:noFill/>
          </a:ln>
          <a:effectLst>
            <a:softEdge rad="317500"/>
          </a:effectLst>
          <a:scene3d>
            <a:camera prst="perspectiveContrastingLeftFacing"/>
            <a:lightRig rig="threePt" dir="t"/>
          </a:scene3d>
        </p:spPr>
      </p:pic>
      <p:sp>
        <p:nvSpPr>
          <p:cNvPr id="19" name="Retângulo 18"/>
          <p:cNvSpPr/>
          <p:nvPr/>
        </p:nvSpPr>
        <p:spPr>
          <a:xfrm>
            <a:off x="300851" y="3579862"/>
            <a:ext cx="5845500" cy="1338828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ritannic Bold" panose="020B0903060703020204" pitchFamily="34" charset="0"/>
              </a:rPr>
              <a:t>ACESSE  MEUS  ESPAÇOS  CULTURAIS  E  TORNE-SE  MEU SEGUIDOR</a:t>
            </a:r>
            <a:endParaRPr kumimoji="0" lang="pt-BR" sz="1200" b="1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Britannic Bold" panose="020B0903060703020204" pitchFamily="34" charset="0"/>
            </a:endParaRPr>
          </a:p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hlinkClick r:id="rId5"/>
              </a:rPr>
              <a:t>http://vendraminiletras.blogspot.com/</a:t>
            </a:r>
            <a:endParaRPr kumimoji="0" lang="pt-BR" sz="1200" b="1" i="0" u="none" strike="noStrike" kern="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Britannic Bold" panose="020B0903060703020204" pitchFamily="34" charset="0"/>
            </a:endParaRPr>
          </a:p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hlinkClick r:id="rId6"/>
              </a:rPr>
              <a:t>www.sergrasan.com/toninhovendraminislides</a:t>
            </a:r>
            <a:r>
              <a:rPr kumimoji="0" lang="pt-BR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hlinkClick r:id="rId6"/>
              </a:rPr>
              <a:t>/</a:t>
            </a:r>
            <a:endParaRPr kumimoji="0" lang="pt-BR" sz="1200" b="1" i="0" u="none" strike="noStrike" kern="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Britannic Bold" panose="020B0903060703020204" pitchFamily="34" charset="0"/>
            </a:endParaRPr>
          </a:p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b="1" kern="0" dirty="0" smtClean="0">
                <a:solidFill>
                  <a:srgbClr val="002060"/>
                </a:solidFill>
                <a:latin typeface="Britannic Bold" panose="020B0903060703020204" pitchFamily="34" charset="0"/>
              </a:rPr>
              <a:t>REFLEXAO:</a:t>
            </a:r>
          </a:p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Britannic Bold" panose="020B0903060703020204" pitchFamily="34" charset="0"/>
              </a:rPr>
              <a:t>A Crença cristã é a comunicação do relacionamento com Deus, durante a qual a pessoa louva, agradece, intercede pela vida de outros e pede bênçãos, sendo que, através delas, pode desfrutar de sua presença, pedindo paz e sabedoria.</a:t>
            </a:r>
            <a:endParaRPr kumimoji="0" lang="pt-BR" sz="1200" b="1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Britannic Bold" panose="020B0903060703020204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6335421" y="2608754"/>
            <a:ext cx="2626950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pt-BR" sz="1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REALIZAÇÃO &amp; APRESENTAÇÃO</a:t>
            </a:r>
            <a:endParaRPr lang="pt-BR" sz="14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r"/>
            <a:r>
              <a:rPr lang="pt-BR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1400" b="1" i="1" u="sng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r"/>
            <a:r>
              <a:rPr lang="pt-BR" sz="1400" b="1" i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</a:t>
            </a:r>
            <a:r>
              <a:rPr lang="pt-BR" sz="1400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&amp; Sons</a:t>
            </a:r>
            <a:endParaRPr lang="pt-BR" sz="14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r"/>
            <a:r>
              <a:rPr lang="pt-BR" sz="14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</a:t>
            </a:r>
            <a:r>
              <a:rPr lang="pt-BR" sz="14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 </a:t>
            </a:r>
            <a:endParaRPr lang="pt-BR" sz="1400" b="1" i="1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r"/>
            <a:r>
              <a:rPr lang="pt-BR" sz="1400" b="1" i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</a:t>
            </a:r>
            <a:endParaRPr lang="pt-BR" sz="14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r"/>
            <a:r>
              <a:rPr lang="pt-BR" sz="14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Amor, Amor, Amor – </a:t>
            </a:r>
            <a:r>
              <a:rPr lang="pt-BR" sz="14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Gipsy</a:t>
            </a:r>
            <a:r>
              <a:rPr lang="pt-BR" sz="140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Kings</a:t>
            </a:r>
          </a:p>
          <a:p>
            <a:pPr lvl="0" algn="r"/>
            <a:r>
              <a:rPr lang="pt-BR" sz="14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Contigo Aprendi – </a:t>
            </a:r>
            <a:r>
              <a:rPr lang="pt-BR" sz="1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Luiz Miguel</a:t>
            </a:r>
            <a:endParaRPr lang="pt-BR" sz="14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pic>
        <p:nvPicPr>
          <p:cNvPr id="18" name="Imagem 17" descr="Belmonte (&lt;strong&gt;Espanha&lt;/strong&gt;) – Wikipédia, a enciclopédia livr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28871"/>
            <a:ext cx="4709847" cy="3237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852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Click="0" advTm="75000">
        <p15:prstTrans prst="fallOver" invX="1"/>
        <p:sndAc>
          <p:stSnd loop="1">
            <p:snd r:embed="rId2" name="Luiz Miguel - Contigo Aprendi.wav"/>
          </p:stSnd>
        </p:sndAc>
      </p:transition>
    </mc:Choice>
    <mc:Fallback xmlns="">
      <p:transition spd="slow" advClick="0" advTm="75000">
        <p:fade/>
        <p:sndAc>
          <p:stSnd loop="1">
            <p:snd r:embed="rId8" name="Luiz Miguel - Contigo Aprend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0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4000"/>
                            </p:stCondLst>
                            <p:childTnLst>
                              <p:par>
                                <p:cTn id="4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8000"/>
                            </p:stCondLst>
                            <p:childTnLst>
                              <p:par>
                                <p:cTn id="4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 BAILARINA DE FLAMENCO  - ANTIG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raje Formal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ostura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Noites bonitas de Espanha">
  <a:themeElements>
    <a:clrScheme name="Beautiful night in Spai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eautiful night in Spain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s-E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s-E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lnDef>
  </a:objectDefaults>
  <a:extraClrSchemeLst>
    <a:extraClrScheme>
      <a:clrScheme name="Beautiful night in Spai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autiful night in Spai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autiful night in Spai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autiful night in Spai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autiful night in Spai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autiful night in Spai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night in Spai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night in Spai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night in Spai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night in Spai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night in Spai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night in Spai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arquivo_173_15082019015237</Template>
  <TotalTime>48</TotalTime>
  <Words>302</Words>
  <Application>Microsoft Office PowerPoint</Application>
  <PresentationFormat>Apresentação na tela (16:9)</PresentationFormat>
  <Paragraphs>41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11</vt:i4>
      </vt:variant>
    </vt:vector>
  </HeadingPairs>
  <TitlesOfParts>
    <vt:vector size="26" baseType="lpstr">
      <vt:lpstr>Arial</vt:lpstr>
      <vt:lpstr>Bodoni MT Black</vt:lpstr>
      <vt:lpstr>Britannic Bold</vt:lpstr>
      <vt:lpstr>Calibri</vt:lpstr>
      <vt:lpstr>Cooper Black</vt:lpstr>
      <vt:lpstr>David</vt:lpstr>
      <vt:lpstr>Garamond</vt:lpstr>
      <vt:lpstr>Gill Sans Ultra Bold</vt:lpstr>
      <vt:lpstr>Informal Roman</vt:lpstr>
      <vt:lpstr>Maiandra GD</vt:lpstr>
      <vt:lpstr>新細明體</vt:lpstr>
      <vt:lpstr>Times New Roman</vt:lpstr>
      <vt:lpstr>Wingdings</vt:lpstr>
      <vt:lpstr>A BAILARINA DE FLAMENCO  - ANTIGO</vt:lpstr>
      <vt:lpstr>Noites bonitas de Espanha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5</cp:revision>
  <dcterms:created xsi:type="dcterms:W3CDTF">2023-08-07T18:45:12Z</dcterms:created>
  <dcterms:modified xsi:type="dcterms:W3CDTF">2023-08-07T19:33:40Z</dcterms:modified>
  <cp:contentStatus/>
</cp:coreProperties>
</file>