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32" r:id="rId2"/>
  </p:sldMasterIdLst>
  <p:notesMasterIdLst>
    <p:notesMasterId r:id="rId11"/>
  </p:notesMasterIdLst>
  <p:sldIdLst>
    <p:sldId id="298" r:id="rId3"/>
    <p:sldId id="296" r:id="rId4"/>
    <p:sldId id="299" r:id="rId5"/>
    <p:sldId id="301" r:id="rId6"/>
    <p:sldId id="306" r:id="rId7"/>
    <p:sldId id="303" r:id="rId8"/>
    <p:sldId id="300" r:id="rId9"/>
    <p:sldId id="307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5046" autoAdjust="0"/>
  </p:normalViewPr>
  <p:slideViewPr>
    <p:cSldViewPr>
      <p:cViewPr varScale="1">
        <p:scale>
          <a:sx n="123" d="100"/>
          <a:sy n="123" d="100"/>
        </p:scale>
        <p:origin x="322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30/09/2020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6633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81571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518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022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238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898706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2084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706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30/09/2020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3687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2156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13156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04271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39451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79122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082216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812665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64188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83088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.gif"/><Relationship Id="rId7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23.jpg"/><Relationship Id="rId7" Type="http://schemas.openxmlformats.org/officeDocument/2006/relationships/image" Target="../media/image25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60000"/>
              <a:lumOff val="40000"/>
            </a:schemeClr>
          </a:solidFill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4" name="Retângulo 3"/>
          <p:cNvSpPr/>
          <p:nvPr/>
        </p:nvSpPr>
        <p:spPr>
          <a:xfrm rot="461170">
            <a:off x="4824162" y="367358"/>
            <a:ext cx="4149332" cy="1831382"/>
          </a:xfrm>
          <a:prstGeom prst="rect">
            <a:avLst/>
          </a:prstGeom>
          <a:scene3d>
            <a:camera prst="isometricOffAxis2Left"/>
            <a:lightRig rig="threePt" dir="t"/>
          </a:scene3d>
        </p:spPr>
        <p:txBody>
          <a:bodyPr wrap="none">
            <a:prstTxWarp prst="textStop">
              <a:avLst/>
            </a:prstTxWarp>
            <a:spAutoFit/>
          </a:bodyPr>
          <a:lstStyle/>
          <a:p>
            <a:pPr algn="ctr"/>
            <a:r>
              <a:rPr lang="pt-BR" sz="4400" b="1" dirty="0" smtClean="0">
                <a:ln w="1905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rgbClr val="FF0000">
                        <a:tint val="66000"/>
                        <a:satMod val="160000"/>
                      </a:srgbClr>
                    </a:gs>
                    <a:gs pos="50000">
                      <a:srgbClr val="FF0000">
                        <a:tint val="44500"/>
                        <a:satMod val="160000"/>
                      </a:srgbClr>
                    </a:gs>
                    <a:gs pos="100000">
                      <a:srgbClr val="FF0000">
                        <a:tint val="23500"/>
                        <a:satMod val="160000"/>
                      </a:srgbClr>
                    </a:gs>
                  </a:gsLst>
                  <a:lin ang="10800000" scaled="1"/>
                  <a:tileRect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Bauhaus 93" panose="04030905020B02020C02" pitchFamily="82" charset="0"/>
              </a:rPr>
              <a:t>O MENINO</a:t>
            </a:r>
          </a:p>
          <a:p>
            <a:pPr algn="ctr"/>
            <a:r>
              <a:rPr lang="pt-BR" sz="4400" b="1" dirty="0" smtClean="0">
                <a:ln w="1905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rgbClr val="FF0000">
                        <a:tint val="66000"/>
                        <a:satMod val="160000"/>
                      </a:srgbClr>
                    </a:gs>
                    <a:gs pos="50000">
                      <a:srgbClr val="FF0000">
                        <a:tint val="44500"/>
                        <a:satMod val="160000"/>
                      </a:srgbClr>
                    </a:gs>
                    <a:gs pos="100000">
                      <a:srgbClr val="FF0000">
                        <a:tint val="23500"/>
                        <a:satMod val="160000"/>
                      </a:srgbClr>
                    </a:gs>
                  </a:gsLst>
                  <a:lin ang="10800000" scaled="1"/>
                  <a:tileRect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Bauhaus 93" panose="04030905020B02020C02" pitchFamily="82" charset="0"/>
              </a:rPr>
              <a:t> </a:t>
            </a:r>
            <a:r>
              <a:rPr lang="pt-BR" sz="4400" b="1" spc="600" dirty="0" smtClean="0">
                <a:ln w="1905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rgbClr val="FF0000">
                        <a:tint val="66000"/>
                        <a:satMod val="160000"/>
                      </a:srgbClr>
                    </a:gs>
                    <a:gs pos="50000">
                      <a:srgbClr val="FF0000">
                        <a:tint val="44500"/>
                        <a:satMod val="160000"/>
                      </a:srgbClr>
                    </a:gs>
                    <a:gs pos="100000">
                      <a:srgbClr val="FF0000">
                        <a:tint val="23500"/>
                        <a:satMod val="160000"/>
                      </a:srgbClr>
                    </a:gs>
                  </a:gsLst>
                  <a:lin ang="10800000" scaled="1"/>
                  <a:tileRect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POETA</a:t>
            </a:r>
            <a:endParaRPr lang="pt-BR" sz="4800" b="1" spc="600" dirty="0">
              <a:ln w="1905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rgbClr val="FF0000">
                      <a:tint val="66000"/>
                      <a:satMod val="160000"/>
                    </a:srgbClr>
                  </a:gs>
                  <a:gs pos="50000">
                    <a:srgbClr val="FF0000">
                      <a:tint val="44500"/>
                      <a:satMod val="160000"/>
                    </a:srgbClr>
                  </a:gs>
                  <a:gs pos="100000">
                    <a:srgbClr val="FF0000">
                      <a:tint val="23500"/>
                      <a:satMod val="160000"/>
                    </a:srgbClr>
                  </a:gs>
                </a:gsLst>
                <a:lin ang="10800000" scaled="1"/>
                <a:tileRect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81139"/>
            <a:ext cx="4752528" cy="496425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339502"/>
            <a:ext cx="3024336" cy="388843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oubleWave1">
              <a:avLst>
                <a:gd name="adj1" fmla="val 4402"/>
                <a:gd name="adj2" fmla="val -8289"/>
              </a:avLst>
            </a:prstTxWarp>
            <a:spAutoFit/>
            <a:scene3d>
              <a:camera prst="perspectiveBelow"/>
              <a:lightRig rig="threePt" dir="t"/>
            </a:scene3d>
          </a:bodyPr>
          <a:lstStyle/>
          <a:p>
            <a:pPr algn="ctr"/>
            <a:r>
              <a:rPr lang="pt-B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Sou coisa partida que sempre volta a colar-se</a:t>
            </a:r>
            <a:endParaRPr lang="pt-B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656" y="2427734"/>
            <a:ext cx="4022800" cy="2387416"/>
          </a:xfrm>
          <a:prstGeom prst="rect">
            <a:avLst/>
          </a:prstGeom>
          <a:ln>
            <a:solidFill>
              <a:srgbClr val="0070C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2" name="CaixaDeTexto 21"/>
          <p:cNvSpPr txBox="1"/>
          <p:nvPr/>
        </p:nvSpPr>
        <p:spPr>
          <a:xfrm>
            <a:off x="5056215" y="4767685"/>
            <a:ext cx="1172116" cy="2154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none" rtlCol="0">
            <a:spAutoFit/>
            <a:scene3d>
              <a:camera prst="obliqueBottomRight"/>
              <a:lightRig rig="threePt" dir="t"/>
            </a:scene3d>
          </a:bodyPr>
          <a:lstStyle/>
          <a:p>
            <a:r>
              <a:rPr lang="pt-BR" sz="8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Progressão Automática</a:t>
            </a:r>
            <a:endParaRPr lang="pt-BR" sz="8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0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14:ferris dir="l"/>
        <p:sndAc>
          <p:stSnd loop="1">
            <p:snd r:embed="rId2" name="Celtic - Assovio - Linda - 56,9 KB.WAV"/>
          </p:stSnd>
        </p:sndAc>
      </p:transition>
    </mc:Choice>
    <mc:Fallback xmlns="">
      <p:transition spd="slow" advClick="0" advTm="22000">
        <p:fade/>
        <p:sndAc>
          <p:stSnd loop="1">
            <p:snd r:embed="rId6" name="Celtic - Assovio - Linda - 56,9 K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8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4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750"/>
                            </p:stCondLst>
                            <p:childTnLst>
                              <p:par>
                                <p:cTn id="3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64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1">
                    <a:lumMod val="8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CaixaDeTexto 20"/>
          <p:cNvSpPr txBox="1"/>
          <p:nvPr/>
        </p:nvSpPr>
        <p:spPr>
          <a:xfrm>
            <a:off x="3689757" y="3668513"/>
            <a:ext cx="5210430" cy="12651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prstTxWarp prst="textStop">
              <a:avLst>
                <a:gd name="adj" fmla="val 26888"/>
              </a:avLst>
            </a:prstTxWarp>
            <a:spAutoFit/>
          </a:bodyPr>
          <a:lstStyle/>
          <a:p>
            <a:pPr algn="ctr"/>
            <a:endParaRPr lang="pt-BR" sz="1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1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“</a:t>
            </a:r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Por 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decisão do autor, o texto </a:t>
            </a:r>
            <a:endParaRPr lang="pt-BR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está 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escrito de </a:t>
            </a:r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acordo</a:t>
            </a:r>
          </a:p>
          <a:p>
            <a:pPr algn="ctr"/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 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com a antiga ortografia</a:t>
            </a:r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”.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3059832" y="129082"/>
            <a:ext cx="576064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SONETO</a:t>
            </a:r>
          </a:p>
          <a:p>
            <a:pPr algn="ctr"/>
            <a:r>
              <a:rPr lang="pt-BR" sz="2400" b="1" spc="3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DE</a:t>
            </a:r>
          </a:p>
          <a:p>
            <a:pPr algn="ctr"/>
            <a:r>
              <a:rPr lang="pt-BR" sz="3200" b="1" spc="3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3200" dirty="0">
              <a:solidFill>
                <a:srgbClr val="222222"/>
              </a:solidFill>
              <a:latin typeface="Monotype Corsiva" panose="03010101010201010101" pitchFamily="66" charset="0"/>
            </a:endParaRPr>
          </a:p>
          <a:p>
            <a:pPr algn="ctr"/>
            <a:endParaRPr lang="pt-BR" dirty="0">
              <a:solidFill>
                <a:srgbClr val="222222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2843808" y="1729520"/>
            <a:ext cx="6056379" cy="1938992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Em seus mágicos momentos de sublime inspiração, nos oferece esse belo soneto, realizado em  21/07/10 em sua cidade </a:t>
            </a:r>
            <a:endParaRPr 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 Santa-Iria-da-</a:t>
            </a:r>
            <a:r>
              <a:rPr lang="pt-BR" sz="24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Azóia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/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switch dir="r"/>
        <p:sndAc>
          <p:stSnd loop="1">
            <p:snd r:embed="rId2" name="Celtic - Assovio - Linda - 56,9 KB.WAV"/>
          </p:stSnd>
        </p:sndAc>
      </p:transition>
    </mc:Choice>
    <mc:Fallback xmlns="">
      <p:transition spd="slow" advClick="0" advTm="30000">
        <p:fade/>
        <p:sndAc>
          <p:stSnd loop="1">
            <p:snd r:embed="rId5" name="Celtic - Assovio - Linda - 56,9 K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000">
              <a:srgbClr val="FAC07D"/>
            </a:gs>
            <a:gs pos="8000">
              <a:schemeClr val="accent2">
                <a:lumMod val="40000"/>
                <a:lumOff val="60000"/>
              </a:schemeClr>
            </a:gs>
            <a:gs pos="22000">
              <a:srgbClr val="FEE7F2"/>
            </a:gs>
            <a:gs pos="36000">
              <a:srgbClr val="FAC77D"/>
            </a:gs>
            <a:gs pos="61000">
              <a:srgbClr val="FBA97D"/>
            </a:gs>
            <a:gs pos="81000">
              <a:srgbClr val="FBD49C"/>
            </a:gs>
            <a:gs pos="100000">
              <a:schemeClr val="bg2">
                <a:lumMod val="5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526178" y="134727"/>
            <a:ext cx="8133442" cy="680085"/>
          </a:xfrm>
          <a:prstGeom prst="plaque">
            <a:avLst/>
          </a:prstGeom>
          <a:noFill/>
          <a:ln w="381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Algumas </a:t>
            </a:r>
            <a:r>
              <a:rPr lang="pt-BR" b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obras </a:t>
            </a:r>
            <a:r>
              <a:rPr lang="pt-BR" b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 </a:t>
            </a:r>
            <a:r>
              <a:rPr lang="pt-BR" sz="2800" b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iller" panose="04020404031007020602" pitchFamily="82" charset="0"/>
              </a:rPr>
              <a:t>POETA</a:t>
            </a:r>
            <a:r>
              <a:rPr lang="pt-BR" b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por mim formatadas</a:t>
            </a:r>
            <a:endParaRPr lang="pt-BR" b="1" spc="3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79979" y="4363774"/>
            <a:ext cx="3153872" cy="560070"/>
          </a:xfrm>
          <a:prstGeom prst="pentagon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1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SEGUIR, O SONETO</a:t>
            </a:r>
          </a:p>
          <a:p>
            <a:pPr algn="ctr"/>
            <a:r>
              <a:rPr lang="pt-BR" sz="11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MENINO POETA</a:t>
            </a:r>
            <a:endParaRPr lang="pt-BR" sz="11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72682" y="1032768"/>
            <a:ext cx="15621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A  </a:t>
            </a:r>
          </a:p>
          <a:p>
            <a:pPr algn="ctr"/>
            <a: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Velha </a:t>
            </a:r>
            <a:r>
              <a:rPr lang="pt-BR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dos </a:t>
            </a:r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Pombos</a:t>
            </a:r>
          </a:p>
        </p:txBody>
      </p:sp>
      <p:sp>
        <p:nvSpPr>
          <p:cNvPr id="5" name="Retângulo 4"/>
          <p:cNvSpPr/>
          <p:nvPr/>
        </p:nvSpPr>
        <p:spPr>
          <a:xfrm>
            <a:off x="1834782" y="1045020"/>
            <a:ext cx="15621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adley Hand ITC" panose="03070402050302030203" pitchFamily="66" charset="0"/>
              </a:rPr>
              <a:t>No </a:t>
            </a:r>
          </a:p>
          <a:p>
            <a:pPr algn="ctr"/>
            <a:r>
              <a:rPr lang="pt-BR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adley Hand ITC" panose="03070402050302030203" pitchFamily="66" charset="0"/>
              </a:rPr>
              <a:t>Teu</a:t>
            </a:r>
          </a:p>
          <a:p>
            <a:pPr algn="ctr"/>
            <a:r>
              <a:rPr lang="pt-BR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adley Hand ITC" panose="03070402050302030203" pitchFamily="66" charset="0"/>
              </a:rPr>
              <a:t> Corpo Mulher</a:t>
            </a:r>
            <a:endParaRPr lang="pt-BR" sz="2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911298" y="785670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Choro de Um Filho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306479" y="878272"/>
            <a:ext cx="17876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Eu Tenho</a:t>
            </a:r>
          </a:p>
          <a:p>
            <a:pPr algn="ctr"/>
            <a:r>
              <a:rPr lang="pt-B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Nuvens </a:t>
            </a:r>
          </a:p>
          <a:p>
            <a:pPr algn="ctr"/>
            <a:r>
              <a:rPr lang="pt-B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Presas </a:t>
            </a:r>
          </a:p>
          <a:p>
            <a:pPr algn="ctr"/>
            <a:r>
              <a:rPr lang="pt-B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Por Uma Guita</a:t>
            </a:r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346990" y="987422"/>
            <a:ext cx="132600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b="1" dirty="0" smtClean="0">
                <a:ln/>
                <a:solidFill>
                  <a:schemeClr val="accent3"/>
                </a:solidFill>
              </a:rPr>
              <a:t>Amor com</a:t>
            </a:r>
          </a:p>
          <a:p>
            <a:pPr algn="ctr"/>
            <a:r>
              <a:rPr lang="pt-BR" b="1" dirty="0" smtClean="0">
                <a:ln/>
                <a:solidFill>
                  <a:schemeClr val="accent3"/>
                </a:solidFill>
              </a:rPr>
              <a:t> Amor</a:t>
            </a:r>
          </a:p>
          <a:p>
            <a:pPr algn="ctr"/>
            <a:r>
              <a:rPr lang="pt-BR" b="1" dirty="0" smtClean="0">
                <a:ln/>
                <a:solidFill>
                  <a:schemeClr val="accent3"/>
                </a:solidFill>
              </a:rPr>
              <a:t>Se Paga</a:t>
            </a:r>
            <a:endParaRPr lang="pt-BR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28" y="2029969"/>
            <a:ext cx="1637377" cy="24491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555" y="2060439"/>
            <a:ext cx="1803443" cy="25141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956" y="1747380"/>
            <a:ext cx="1790327" cy="24654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510" y="2029969"/>
            <a:ext cx="1766781" cy="26501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994" y="1943458"/>
            <a:ext cx="1935656" cy="25785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32048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45000">
        <p15:prstTrans prst="airplane"/>
        <p:sndAc>
          <p:stSnd loop="1">
            <p:snd r:embed="rId2" name="-Misty.wav"/>
          </p:stSnd>
        </p:sndAc>
      </p:transition>
    </mc:Choice>
    <mc:Fallback xmlns="">
      <p:transition spd="slow" advClick="0" advTm="45000">
        <p:fade/>
        <p:sndAc>
          <p:stSnd loop="1">
            <p:snd r:embed="rId9" name="-Mis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4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4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8000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6000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  <p:bldP spid="5" grpId="0"/>
      <p:bldP spid="6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bg2">
              <a:lumMod val="9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35" y="79089"/>
            <a:ext cx="8854414" cy="492872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131841" y="2683183"/>
            <a:ext cx="57166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Sou tudo o que sou e o que não sou.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Dá-se a metamorfose do poeta: 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que canta hosanas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 à vida e às gentes</a:t>
            </a:r>
            <a:b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que ele conhece de fio a pavio</a:t>
            </a:r>
            <a:endParaRPr lang="pt-BR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45" y="71985"/>
            <a:ext cx="3468994" cy="4898237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9214">
            <a:off x="4317399" y="297416"/>
            <a:ext cx="4510657" cy="2223454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24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3639"/>
            <a:ext cx="8856828" cy="4957891"/>
          </a:xfrm>
          <a:prstGeom prst="rect">
            <a:avLst/>
          </a:prstGeom>
        </p:spPr>
      </p:pic>
      <p:sp>
        <p:nvSpPr>
          <p:cNvPr id="17" name="Retângulo 16"/>
          <p:cNvSpPr/>
          <p:nvPr/>
        </p:nvSpPr>
        <p:spPr>
          <a:xfrm>
            <a:off x="2113415" y="531669"/>
            <a:ext cx="4824536" cy="4524315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 fontAlgn="t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Mais uma vez minto a dor que deveras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sinto.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Sou neste e no outro o que sói ser em mim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poeta de todas as causas que brinca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menino.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69" y="672857"/>
            <a:ext cx="2937938" cy="3898686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050" y="590200"/>
            <a:ext cx="2768600" cy="406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chemeClr val="bg2">
                <a:lumMod val="9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382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1000">
        <p:split/>
      </p:transition>
    </mc:Choice>
    <mc:Fallback xmlns="">
      <p:transition spd="slow" advClick="0" advTm="31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98106"/>
            <a:ext cx="8831137" cy="4947288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4427984" y="3155456"/>
            <a:ext cx="4464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Sou coisa partida que sempre volta a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colar-se.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divago pelas nuvens sonhando-te aqui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à minha espera (sorriso nos lábios)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eu que estou tão longe de ser em ti.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4054">
            <a:off x="613601" y="427261"/>
            <a:ext cx="3235281" cy="427715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806" y="192155"/>
            <a:ext cx="4741658" cy="29222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517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6000">
        <p:fad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838325" y="12001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98106"/>
            <a:ext cx="8903144" cy="4947289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156176" y="521080"/>
            <a:ext cx="2696002" cy="4524315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Sou coisa alguma e sou coisa nenhuma.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Perdido em meus pensamentos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devaneios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o poeta menino insurge-se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na folha alva, esperando o ressurgimento.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79" y="411510"/>
            <a:ext cx="3213190" cy="4407122"/>
          </a:xfrm>
          <a:prstGeom prst="rect">
            <a:avLst/>
          </a:prstGeom>
          <a:ln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27" y="152242"/>
            <a:ext cx="2666240" cy="3362325"/>
          </a:xfrm>
          <a:prstGeom prst="ellipse">
            <a:avLst/>
          </a:prstGeom>
          <a:ln w="28575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7696">
            <a:off x="2982106" y="3282465"/>
            <a:ext cx="3382625" cy="1562278"/>
          </a:xfrm>
          <a:prstGeom prst="rect">
            <a:avLst/>
          </a:prstGeom>
          <a:ln>
            <a:solidFill>
              <a:schemeClr val="bg2"/>
            </a:solidFill>
          </a:ln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13139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9000">
        <p:fade/>
      </p:transition>
    </mc:Choice>
    <mc:Fallback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8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7508" y="105581"/>
            <a:ext cx="2770676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Assovio Celtic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Misty</a:t>
            </a:r>
            <a:endParaRPr lang="pt-BR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Smile</a:t>
            </a:r>
            <a:endParaRPr lang="pt-BR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Judy Garland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86178" y="3734419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86178" y="2300247"/>
            <a:ext cx="5786478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75000"/>
              </a:schemeClr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dirty="0">
                <a:ln>
                  <a:solidFill>
                    <a:schemeClr val="accent3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Judy Garland foi uma atriz, cantora, dançarina e </a:t>
            </a:r>
            <a:r>
              <a:rPr lang="pt-BR" dirty="0" smtClean="0">
                <a:ln>
                  <a:solidFill>
                    <a:schemeClr val="accent3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artista</a:t>
            </a:r>
          </a:p>
          <a:p>
            <a:pPr algn="ctr"/>
            <a:r>
              <a:rPr lang="pt-BR" dirty="0" smtClean="0">
                <a:ln>
                  <a:solidFill>
                    <a:schemeClr val="accent3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de </a:t>
            </a:r>
            <a:r>
              <a:rPr lang="pt-BR" dirty="0">
                <a:ln>
                  <a:solidFill>
                    <a:schemeClr val="accent3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vaudeville estadunidense, considerada por muitos uma das principais estrelas cantoras da "Era de Ouro" de Hollywood dos filmes musicais.</a:t>
            </a:r>
            <a:endParaRPr lang="pt-BR" sz="1400" dirty="0">
              <a:ln>
                <a:solidFill>
                  <a:schemeClr val="accent3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932040" y="436488"/>
            <a:ext cx="2016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14:ripple dir="ld"/>
        <p:sndAc>
          <p:stSnd loop="1">
            <p:snd r:embed="rId2" name="Judy Garland - Smile.wav"/>
          </p:stSnd>
        </p:sndAc>
      </p:transition>
    </mc:Choice>
    <mc:Fallback xmlns="">
      <p:transition spd="slow" advClick="0" advTm="180000">
        <p:fade/>
        <p:sndAc>
          <p:stSnd loop="1">
            <p:snd r:embed="rId8" name="Judy Garland - Smi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5250"/>
                            </p:stCondLst>
                            <p:childTnLst>
                              <p:par>
                                <p:cTn id="1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9250"/>
                            </p:stCondLst>
                            <p:childTnLst>
                              <p:par>
                                <p:cTn id="12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3500"/>
                            </p:stCondLst>
                            <p:childTnLst>
                              <p:par>
                                <p:cTn id="1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 1 o menino poeta</Template>
  <TotalTime>233</TotalTime>
  <Words>242</Words>
  <Application>Microsoft Office PowerPoint</Application>
  <PresentationFormat>Apresentação na tela (16:9)</PresentationFormat>
  <Paragraphs>63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6" baseType="lpstr">
      <vt:lpstr>ＭＳ Ｐゴシック</vt:lpstr>
      <vt:lpstr>Aharoni</vt:lpstr>
      <vt:lpstr>Arial</vt:lpstr>
      <vt:lpstr>Arial Black</vt:lpstr>
      <vt:lpstr>Bauhaus 93</vt:lpstr>
      <vt:lpstr>Bradley Hand ITC</vt:lpstr>
      <vt:lpstr>Britannic Bold</vt:lpstr>
      <vt:lpstr>Brush Script MT</vt:lpstr>
      <vt:lpstr>Calibri</vt:lpstr>
      <vt:lpstr>Century Gothic</vt:lpstr>
      <vt:lpstr>Chiller</vt:lpstr>
      <vt:lpstr>David</vt:lpstr>
      <vt:lpstr>Ink Free</vt:lpstr>
      <vt:lpstr>Maiandra GD</vt:lpstr>
      <vt:lpstr>Monotype Corsiva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30</cp:revision>
  <dcterms:created xsi:type="dcterms:W3CDTF">2020-09-29T13:32:32Z</dcterms:created>
  <dcterms:modified xsi:type="dcterms:W3CDTF">2020-09-30T19:26:18Z</dcterms:modified>
</cp:coreProperties>
</file>