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1" r:id="rId1"/>
  </p:sldMasterIdLst>
  <p:notesMasterIdLst>
    <p:notesMasterId r:id="rId10"/>
  </p:notesMasterIdLst>
  <p:sldIdLst>
    <p:sldId id="296" r:id="rId2"/>
    <p:sldId id="299" r:id="rId3"/>
    <p:sldId id="301" r:id="rId4"/>
    <p:sldId id="302" r:id="rId5"/>
    <p:sldId id="303" r:id="rId6"/>
    <p:sldId id="307" r:id="rId7"/>
    <p:sldId id="308" r:id="rId8"/>
    <p:sldId id="309" r:id="rId9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FA8C"/>
    <a:srgbClr val="4065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5046" autoAdjust="0"/>
  </p:normalViewPr>
  <p:slideViewPr>
    <p:cSldViewPr>
      <p:cViewPr varScale="1">
        <p:scale>
          <a:sx n="114" d="100"/>
          <a:sy n="114" d="100"/>
        </p:scale>
        <p:origin x="590" y="8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34A7A7-5458-4D56-81F5-8977273643A0}" type="datetimeFigureOut">
              <a:rPr lang="pt-BR" smtClean="0"/>
              <a:pPr/>
              <a:t>29/11/2021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92AE93-AADD-4FF4-9898-82C5C66825AB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672558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3159" y="514350"/>
            <a:ext cx="6000750" cy="2228851"/>
          </a:xfrm>
        </p:spPr>
        <p:txBody>
          <a:bodyPr anchor="b">
            <a:normAutofit/>
          </a:bodyPr>
          <a:lstStyle>
            <a:lvl1pPr algn="l">
              <a:defRPr sz="3600">
                <a:effectLst/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3159" y="2882900"/>
            <a:ext cx="4800600" cy="1460500"/>
          </a:xfrm>
        </p:spPr>
        <p:txBody>
          <a:bodyPr anchor="t">
            <a:normAutofit/>
          </a:bodyPr>
          <a:lstStyle>
            <a:lvl1pPr marL="0" indent="0" algn="l">
              <a:buNone/>
              <a:defRPr sz="1575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6171009" y="6350"/>
            <a:ext cx="2857500" cy="28575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4581128" y="68659"/>
            <a:ext cx="4560491" cy="456049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5426869" y="171450"/>
            <a:ext cx="3714750" cy="371475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5501878" y="24209"/>
            <a:ext cx="3639742" cy="3639742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5884070" y="457201"/>
            <a:ext cx="3257549" cy="325754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722797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0965910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1504950"/>
            <a:ext cx="6400801" cy="1711200"/>
          </a:xfrm>
        </p:spPr>
        <p:txBody>
          <a:bodyPr anchor="b">
            <a:normAutofit/>
          </a:bodyPr>
          <a:lstStyle>
            <a:lvl1pPr algn="l">
              <a:defRPr sz="2700" b="0" cap="all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371850"/>
            <a:ext cx="6400800" cy="11239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29/11/2021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22366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3159" y="514351"/>
            <a:ext cx="3703241" cy="2711450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56100" y="514351"/>
            <a:ext cx="3700859" cy="2711450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29/11/2021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31023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061" y="514350"/>
            <a:ext cx="3487340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3159" y="952897"/>
            <a:ext cx="3703241" cy="2272904"/>
          </a:xfrm>
        </p:spPr>
        <p:txBody>
          <a:bodyPr anchor="t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59299" y="514350"/>
            <a:ext cx="3498851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54909" y="946546"/>
            <a:ext cx="3696891" cy="2272904"/>
          </a:xfrm>
        </p:spPr>
        <p:txBody>
          <a:bodyPr anchor="t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29/11/2021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83516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655113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29/11/2021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35678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3759" y="514350"/>
            <a:ext cx="2743200" cy="1028700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3159" y="514350"/>
            <a:ext cx="4457701" cy="3981450"/>
          </a:xfrm>
        </p:spPr>
        <p:txBody>
          <a:bodyPr anchor="ctr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3759" y="1657350"/>
            <a:ext cx="2743200" cy="156845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29/11/2021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99485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2109" y="1085850"/>
            <a:ext cx="4514850" cy="857250"/>
          </a:xfrm>
        </p:spPr>
        <p:txBody>
          <a:bodyPr anchor="b">
            <a:normAutofit/>
          </a:bodyPr>
          <a:lstStyle>
            <a:lvl1pPr algn="l">
              <a:defRPr sz="21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1759" y="685800"/>
            <a:ext cx="2460731" cy="3429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542109" y="2082800"/>
            <a:ext cx="4516041" cy="1536700"/>
          </a:xfrm>
        </p:spPr>
        <p:txBody>
          <a:bodyPr anchor="t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29/11/2021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5936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14350" y="400050"/>
            <a:ext cx="8114109" cy="234315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685801" y="2882900"/>
            <a:ext cx="6228158" cy="3429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200"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8975179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anchor="ctr">
            <a:normAutofit/>
          </a:bodyPr>
          <a:lstStyle>
            <a:lvl1pPr algn="l">
              <a:defRPr sz="2400" b="0" cap="all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086100"/>
            <a:ext cx="6401991" cy="1409700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4662009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9" y="514350"/>
            <a:ext cx="6858001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84659" y="2571750"/>
            <a:ext cx="6400800" cy="28575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225801"/>
            <a:ext cx="6400800" cy="1263649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063376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2571750"/>
            <a:ext cx="6400800" cy="1273050"/>
          </a:xfrm>
        </p:spPr>
        <p:txBody>
          <a:bodyPr anchor="b">
            <a:normAutofit/>
          </a:bodyPr>
          <a:lstStyle>
            <a:lvl1pPr algn="l">
              <a:defRPr sz="2400" b="0" cap="all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8" y="3849736"/>
            <a:ext cx="6401993" cy="645300"/>
          </a:xfrm>
        </p:spPr>
        <p:txBody>
          <a:bodyPr anchor="t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3842818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0" y="514350"/>
            <a:ext cx="6858000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0"/>
            <a:ext cx="6400801" cy="7874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/>
              <a:t>Clique para editar os estilos de texto Mestres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733800"/>
            <a:ext cx="6400801" cy="76200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748318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1"/>
            <a:ext cx="6400800" cy="62865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/>
              <a:t>Clique para editar os estilos de texto Mestres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575049"/>
            <a:ext cx="6400801" cy="9207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6934530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6632207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3909" y="514350"/>
            <a:ext cx="1543050" cy="3429000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514350"/>
            <a:ext cx="5867400" cy="3981450"/>
          </a:xfrm>
        </p:spPr>
        <p:txBody>
          <a:bodyPr vert="eaVert" anchor="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7371197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905227" y="2222500"/>
            <a:ext cx="2236394" cy="2406650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3159" y="3365499"/>
            <a:ext cx="6400800" cy="11303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514351"/>
            <a:ext cx="6400800" cy="27114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28309" y="4629150"/>
            <a:ext cx="12001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3159" y="4629150"/>
            <a:ext cx="56578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2400" y="4183857"/>
            <a:ext cx="856684" cy="50244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92329596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52" r:id="rId1"/>
    <p:sldLayoutId id="2147483853" r:id="rId2"/>
    <p:sldLayoutId id="2147483854" r:id="rId3"/>
    <p:sldLayoutId id="2147483855" r:id="rId4"/>
    <p:sldLayoutId id="2147483856" r:id="rId5"/>
    <p:sldLayoutId id="2147483857" r:id="rId6"/>
    <p:sldLayoutId id="2147483858" r:id="rId7"/>
    <p:sldLayoutId id="2147483859" r:id="rId8"/>
    <p:sldLayoutId id="2147483860" r:id="rId9"/>
    <p:sldLayoutId id="2147483861" r:id="rId10"/>
    <p:sldLayoutId id="2147483862" r:id="rId11"/>
    <p:sldLayoutId id="2147483863" r:id="rId12"/>
    <p:sldLayoutId id="2147483864" r:id="rId13"/>
    <p:sldLayoutId id="2147483865" r:id="rId14"/>
    <p:sldLayoutId id="2147483866" r:id="rId15"/>
    <p:sldLayoutId id="2147483867" r:id="rId16"/>
    <p:sldLayoutId id="2147483868" r:id="rId17"/>
  </p:sldLayoutIdLst>
  <p:txStyles>
    <p:titleStyle>
      <a:lvl1pPr algn="l" defTabSz="342900" rtl="0" eaLnBrk="1" latinLnBrk="0" hangingPunct="1">
        <a:spcBef>
          <a:spcPct val="0"/>
        </a:spcBef>
        <a:buNone/>
        <a:defRPr sz="27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143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5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3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9001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2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1572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15001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g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g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g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g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9.xml"/><Relationship Id="rId6" Type="http://schemas.openxmlformats.org/officeDocument/2006/relationships/audio" Target="../media/audio2.wav"/><Relationship Id="rId5" Type="http://schemas.openxmlformats.org/officeDocument/2006/relationships/image" Target="../media/image15.PNG"/><Relationship Id="rId4" Type="http://schemas.openxmlformats.org/officeDocument/2006/relationships/hyperlink" Target="http://vendraminiletras.blogspo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22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3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3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23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3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3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24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25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26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7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pic>
        <p:nvPicPr>
          <p:cNvPr id="21" name="Picture 8" descr="CD (ani)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475545" y="3545657"/>
            <a:ext cx="1535104" cy="1535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tângulo 1"/>
          <p:cNvSpPr/>
          <p:nvPr/>
        </p:nvSpPr>
        <p:spPr>
          <a:xfrm>
            <a:off x="7708231" y="3761013"/>
            <a:ext cx="1224135" cy="12618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pt-BR" sz="40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36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ooper Black" panose="0208090404030B020404" pitchFamily="18" charset="0"/>
              </a:rPr>
              <a:t>TV</a:t>
            </a:r>
          </a:p>
        </p:txBody>
      </p:sp>
      <p:pic>
        <p:nvPicPr>
          <p:cNvPr id="5" name="Imagem 4" descr="Características das Corujas, Fotos e Tempo de Vida ...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7265754" y="3545657"/>
            <a:ext cx="1811571" cy="115598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tângulo 2"/>
          <p:cNvSpPr/>
          <p:nvPr/>
        </p:nvSpPr>
        <p:spPr>
          <a:xfrm>
            <a:off x="4065860" y="3520407"/>
            <a:ext cx="3347711" cy="769441"/>
          </a:xfrm>
          <a:prstGeom prst="rect">
            <a:avLst/>
          </a:prstGeom>
          <a:noFill/>
          <a:scene3d>
            <a:camera prst="perspectiveHeroicExtremeRightFacing"/>
            <a:lightRig rig="threePt" dir="t"/>
          </a:scene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400" b="1" cap="none" spc="0" dirty="0">
                <a:ln w="9525">
                  <a:solidFill>
                    <a:srgbClr val="0070C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ooper Black" panose="0208090404030B020404" pitchFamily="18" charset="0"/>
              </a:rPr>
              <a:t>CASARIOS</a:t>
            </a:r>
          </a:p>
        </p:txBody>
      </p:sp>
      <p:sp>
        <p:nvSpPr>
          <p:cNvPr id="4" name="Retângulo 3"/>
          <p:cNvSpPr/>
          <p:nvPr/>
        </p:nvSpPr>
        <p:spPr>
          <a:xfrm>
            <a:off x="366037" y="4344456"/>
            <a:ext cx="710950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i="1" dirty="0">
                <a:solidFill>
                  <a:srgbClr val="FFFF00"/>
                </a:solidFill>
                <a:latin typeface="Barlow"/>
              </a:rPr>
              <a:t>Grupo de casas que compõe  um pequeno conjunto ou um aglomerado.</a:t>
            </a:r>
            <a:endParaRPr lang="pt-BR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8275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30000">
        <p:fade/>
        <p:sndAc>
          <p:stSnd loop="1">
            <p:snd r:embed="rId2" name="Eduardo Lages - Cenário.wav"/>
          </p:stSnd>
        </p:sndAc>
      </p:transition>
    </mc:Choice>
    <mc:Fallback xmlns="">
      <p:transition spd="slow" advClick="0" advTm="30000">
        <p:fade/>
        <p:sndAc>
          <p:stSnd loop="1">
            <p:snd r:embed="rId7" name="Eduardo Lages - Cenári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750"/>
                            </p:stCondLst>
                            <p:childTnLst>
                              <p:par>
                                <p:cTn id="19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525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000"/>
                            </p:stCondLst>
                            <p:childTnLst>
                              <p:par>
                                <p:cTn id="22" presetID="3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250"/>
                            </p:stCondLst>
                            <p:childTnLst>
                              <p:par>
                                <p:cTn id="2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3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36000">
              <a:schemeClr val="accent1">
                <a:lumMod val="60000"/>
                <a:lumOff val="40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path path="rect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pic>
        <p:nvPicPr>
          <p:cNvPr id="16" name="Imagem 15" descr="&lt;strong&gt;Arquitetura&lt;/strong&gt; colonial e seus encantos pelo Brasil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167" y="267669"/>
            <a:ext cx="3785481" cy="252028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92" y="2499087"/>
            <a:ext cx="3425441" cy="2569081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1" name="Retângulo 20"/>
          <p:cNvSpPr/>
          <p:nvPr/>
        </p:nvSpPr>
        <p:spPr>
          <a:xfrm>
            <a:off x="3382208" y="2423754"/>
            <a:ext cx="3960439" cy="2368047"/>
          </a:xfrm>
          <a:prstGeom prst="rect">
            <a:avLst/>
          </a:prstGeom>
        </p:spPr>
        <p:txBody>
          <a:bodyPr wrap="square">
            <a:prstTxWarp prst="textStop">
              <a:avLst/>
            </a:prstTxWarp>
            <a:spAutoFit/>
          </a:bodyPr>
          <a:lstStyle/>
          <a:p>
            <a:pPr algn="ctr"/>
            <a:r>
              <a:rPr lang="pt-BR" dirty="0">
                <a:solidFill>
                  <a:srgbClr val="4F402A"/>
                </a:solidFill>
                <a:latin typeface="Lucida Grande"/>
              </a:rPr>
              <a:t> 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Grande"/>
              </a:rPr>
              <a:t>Reflete a influência portuguesa, com adaptações ao clima tropical. Os mais duradouros exemplos desse estilo, tão atraente, são encontrados nas Igrejas e Mosteiros das cidades mais antigas.</a:t>
            </a:r>
          </a:p>
        </p:txBody>
      </p:sp>
      <p:pic>
        <p:nvPicPr>
          <p:cNvPr id="23" name="Imagem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8367" y="88565"/>
            <a:ext cx="3461960" cy="242006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9207" y="195486"/>
            <a:ext cx="2247900" cy="484990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0080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3000">
        <p14:flythrough/>
      </p:transition>
    </mc:Choice>
    <mc:Fallback xmlns="">
      <p:transition spd="slow" advClick="0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250"/>
                            </p:stCondLst>
                            <p:childTnLst>
                              <p:par>
                                <p:cTn id="1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25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4400" decel="100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4400" decel="100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400" decel="100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400" decel="100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100" accel="100000" fill="hold">
                                          <p:stCondLst>
                                            <p:cond delay="44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100" accel="100000" fill="hold">
                                          <p:stCondLst>
                                            <p:cond delay="44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pic>
        <p:nvPicPr>
          <p:cNvPr id="16" name="Imagem 15" descr="&lt;strong&gt;Arquitetura&lt;/strong&gt; colonial e seus encantos pelo Brasil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18" y="289431"/>
            <a:ext cx="3785481" cy="252028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92" y="2499087"/>
            <a:ext cx="3425441" cy="2569081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3" name="Imagem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8350" y="80313"/>
            <a:ext cx="3461960" cy="242006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2069" y="341608"/>
            <a:ext cx="3241931" cy="431341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7" name="Retângulo 16"/>
          <p:cNvSpPr/>
          <p:nvPr/>
        </p:nvSpPr>
        <p:spPr>
          <a:xfrm>
            <a:off x="3531203" y="1921778"/>
            <a:ext cx="2651688" cy="2862322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6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Saudades</a:t>
            </a:r>
          </a:p>
          <a:p>
            <a:pPr algn="ctr"/>
            <a:r>
              <a:rPr lang="pt-BR" sz="36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do</a:t>
            </a:r>
          </a:p>
          <a:p>
            <a:pPr algn="ctr"/>
            <a:r>
              <a:rPr lang="pt-BR" sz="36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tempo </a:t>
            </a:r>
          </a:p>
          <a:p>
            <a:pPr algn="ctr"/>
            <a:r>
              <a:rPr lang="pt-BR" sz="36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dos velhos</a:t>
            </a:r>
          </a:p>
          <a:p>
            <a:pPr algn="ctr"/>
            <a:r>
              <a:rPr lang="pt-BR" sz="36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Momentos.</a:t>
            </a:r>
            <a:endParaRPr lang="pt-BR" sz="54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26517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3000">
        <p14:window dir="vert"/>
      </p:transition>
    </mc:Choice>
    <mc:Fallback xmlns="">
      <p:transition spd="slow" advClick="0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25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475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75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75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475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475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75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475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475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475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75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95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4750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4750" fill="hold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750" fill="hold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4250"/>
                            </p:stCondLst>
                            <p:childTnLst>
                              <p:par>
                                <p:cTn id="5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4750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4750" fill="hold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750" fill="hold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pic>
        <p:nvPicPr>
          <p:cNvPr id="16" name="Imagem 15" descr="&lt;strong&gt;Arquitetura&lt;/strong&gt; colonial e seus encantos pelo Brasil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167" y="267669"/>
            <a:ext cx="3785481" cy="252028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92" y="2499087"/>
            <a:ext cx="3425441" cy="2569081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3" name="Imagem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6020" y="62747"/>
            <a:ext cx="3461960" cy="242006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0673" y="303776"/>
            <a:ext cx="3530322" cy="460737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7" name="Retângulo 16"/>
          <p:cNvSpPr/>
          <p:nvPr/>
        </p:nvSpPr>
        <p:spPr>
          <a:xfrm>
            <a:off x="3239775" y="1836804"/>
            <a:ext cx="3528392" cy="3046988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3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O que passou não </a:t>
            </a:r>
          </a:p>
          <a:p>
            <a:pPr algn="ctr"/>
            <a:r>
              <a:rPr lang="pt-BR" sz="3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volta mais, mas sinto</a:t>
            </a:r>
          </a:p>
          <a:p>
            <a:pPr algn="ctr"/>
            <a:r>
              <a:rPr lang="pt-BR" sz="3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que tudo valeu a pena.</a:t>
            </a:r>
            <a:endParaRPr lang="pt-BR" sz="32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64981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3000">
        <p14:flip dir="l"/>
      </p:transition>
    </mc:Choice>
    <mc:Fallback xmlns="">
      <p:transition spd="slow" advClick="0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250"/>
                            </p:stCondLst>
                            <p:childTnLst>
                              <p:par>
                                <p:cTn id="22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3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250"/>
                            </p:stCondLst>
                            <p:childTnLst>
                              <p:par>
                                <p:cTn id="26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5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250"/>
                            </p:stCondLst>
                            <p:childTnLst>
                              <p:par>
                                <p:cTn id="30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50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250"/>
                            </p:stCondLst>
                            <p:childTnLst>
                              <p:par>
                                <p:cTn id="34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50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pic>
        <p:nvPicPr>
          <p:cNvPr id="16" name="Imagem 15" descr="&lt;strong&gt;Arquitetura&lt;/strong&gt; colonial e seus encantos pelo Brasil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167" y="267669"/>
            <a:ext cx="3785481" cy="252028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92" y="2499087"/>
            <a:ext cx="3425441" cy="2569081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3" name="Imagem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9748" y="-98661"/>
            <a:ext cx="3461960" cy="242006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5808" y="476836"/>
            <a:ext cx="3187392" cy="447045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7" name="CaixaDeTexto 16"/>
          <p:cNvSpPr txBox="1"/>
          <p:nvPr/>
        </p:nvSpPr>
        <p:spPr>
          <a:xfrm>
            <a:off x="2928177" y="2086872"/>
            <a:ext cx="4033176" cy="2780839"/>
          </a:xfrm>
          <a:prstGeom prst="rect">
            <a:avLst/>
          </a:prstGeom>
          <a:noFill/>
        </p:spPr>
        <p:txBody>
          <a:bodyPr wrap="square" rtlCol="0">
            <a:prstTxWarp prst="textInflateBottom">
              <a:avLst/>
            </a:prstTxWarp>
            <a:spAutoFit/>
          </a:bodyPr>
          <a:lstStyle/>
          <a:p>
            <a:pPr algn="ctr"/>
            <a:r>
              <a:rPr lang="pt-BR" sz="2800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a:rPr>
              <a:t>Olhar casarios</a:t>
            </a:r>
          </a:p>
          <a:p>
            <a:pPr algn="ctr"/>
            <a:r>
              <a:rPr lang="pt-BR" sz="2800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a:rPr>
              <a:t> antigos </a:t>
            </a:r>
          </a:p>
          <a:p>
            <a:pPr algn="ctr"/>
            <a:r>
              <a:rPr lang="pt-BR" sz="2800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a:rPr>
              <a:t>é perceber</a:t>
            </a:r>
          </a:p>
          <a:p>
            <a:pPr algn="ctr"/>
            <a:r>
              <a:rPr lang="pt-BR" sz="2800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a:rPr>
              <a:t> que a vida está passando</a:t>
            </a:r>
          </a:p>
          <a:p>
            <a:pPr algn="ctr"/>
            <a:r>
              <a:rPr lang="pt-BR" sz="2800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a:rPr>
              <a:t>E não temos nenhum </a:t>
            </a:r>
          </a:p>
          <a:p>
            <a:pPr algn="ctr"/>
            <a:r>
              <a:rPr lang="pt-BR" sz="2800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a:rPr>
              <a:t>segundo a perder</a:t>
            </a:r>
            <a:r>
              <a:rPr lang="pt-BR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55548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3000">
        <p14:ripple/>
      </p:transition>
    </mc:Choice>
    <mc:Fallback xmlns="">
      <p:transition spd="slow" advClick="0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250"/>
                            </p:stCondLst>
                            <p:childTnLst>
                              <p:par>
                                <p:cTn id="2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pic>
        <p:nvPicPr>
          <p:cNvPr id="16" name="Imagem 15" descr="&lt;strong&gt;Arquitetura&lt;/strong&gt; colonial e seus encantos pelo Brasil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0629" y="213441"/>
            <a:ext cx="3785481" cy="252028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92" y="2499087"/>
            <a:ext cx="3425441" cy="2569081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3" name="Imagem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1447" y="79023"/>
            <a:ext cx="3461960" cy="242006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3450" y="116420"/>
            <a:ext cx="2997200" cy="446449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7" name="CaixaDeTexto 16"/>
          <p:cNvSpPr txBox="1"/>
          <p:nvPr/>
        </p:nvSpPr>
        <p:spPr>
          <a:xfrm>
            <a:off x="3144567" y="2460063"/>
            <a:ext cx="3351483" cy="224676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2Left"/>
              <a:lightRig rig="threePt" dir="t"/>
            </a:scene3d>
          </a:bodyPr>
          <a:lstStyle/>
          <a:p>
            <a:pPr algn="ctr"/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As construções, mesmo que lindas, não fazem justiça à memoria que tenho do passado </a:t>
            </a:r>
          </a:p>
        </p:txBody>
      </p:sp>
    </p:spTree>
    <p:extLst>
      <p:ext uri="{BB962C8B-B14F-4D97-AF65-F5344CB8AC3E}">
        <p14:creationId xmlns:p14="http://schemas.microsoft.com/office/powerpoint/2010/main" val="1171535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3000">
        <p:comb/>
      </p:transition>
    </mc:Choice>
    <mc:Fallback xmlns="">
      <p:transition spd="slow" advClick="0" advTm="33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250"/>
                            </p:stCondLst>
                            <p:childTnLst>
                              <p:par>
                                <p:cTn id="2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30422_c5f8562f608ccffbaba708cae3e57518_lar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9180512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16" name="Retângulo 15"/>
          <p:cNvSpPr/>
          <p:nvPr/>
        </p:nvSpPr>
        <p:spPr>
          <a:xfrm>
            <a:off x="5148064" y="627534"/>
            <a:ext cx="374012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0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Aquilo que foi bom</a:t>
            </a:r>
          </a:p>
          <a:p>
            <a:pPr algn="ctr"/>
            <a:r>
              <a:rPr lang="pt-BR" sz="2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Nunca cairá no esquecimento</a:t>
            </a:r>
            <a:endParaRPr lang="pt-BR" sz="20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860696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dissolve/>
      </p:transition>
    </mc:Choice>
    <mc:Fallback>
      <p:transition spd="slow" advClick="0" advTm="10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tângulo 20"/>
          <p:cNvSpPr/>
          <p:nvPr/>
        </p:nvSpPr>
        <p:spPr>
          <a:xfrm>
            <a:off x="318073" y="242946"/>
            <a:ext cx="3263162" cy="47132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3" b="1" i="1" dirty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Imagens </a:t>
            </a:r>
          </a:p>
          <a:p>
            <a:pPr algn="ctr"/>
            <a:r>
              <a:rPr lang="pt-BR" sz="2000" b="1" i="1" dirty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/ Internet</a:t>
            </a:r>
            <a:endParaRPr lang="pt-BR" sz="20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endParaRPr lang="pt-BR" sz="2102" b="1" dirty="0">
              <a:solidFill>
                <a:srgbClr val="66CC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2102" b="1" dirty="0">
                <a:solidFill>
                  <a:srgbClr val="66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 </a:t>
            </a:r>
            <a:endParaRPr lang="pt-BR" sz="1401" b="1" dirty="0">
              <a:solidFill>
                <a:srgbClr val="66CC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2102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</a:t>
            </a:r>
          </a:p>
          <a:p>
            <a:pPr algn="ctr"/>
            <a:r>
              <a:rPr lang="pt-BR" sz="2102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Cenários </a:t>
            </a:r>
            <a:r>
              <a:rPr lang="pt-BR" sz="2102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algn="ctr"/>
            <a:r>
              <a:rPr lang="pt-BR" sz="2102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Orquestra </a:t>
            </a:r>
          </a:p>
          <a:p>
            <a:pPr algn="ctr"/>
            <a:r>
              <a:rPr lang="pt-BR" sz="2102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Eduardo Lages </a:t>
            </a:r>
          </a:p>
          <a:p>
            <a:pPr algn="ctr"/>
            <a:endParaRPr lang="pt-BR" sz="2102" b="1" dirty="0"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endParaRPr lang="pt-BR" sz="2102" b="1" dirty="0"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2102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</a:p>
          <a:p>
            <a:pPr algn="ctr"/>
            <a:r>
              <a:rPr lang="pt-BR" sz="2102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Quero Beijar-te as Mãos</a:t>
            </a:r>
          </a:p>
          <a:p>
            <a:pPr algn="ctr"/>
            <a:r>
              <a:rPr lang="pt-BR" sz="2102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Cantor/Seresteiro </a:t>
            </a:r>
          </a:p>
          <a:p>
            <a:pPr algn="ctr"/>
            <a:r>
              <a:rPr lang="pt-BR" sz="2102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Carlos José </a:t>
            </a:r>
            <a:endParaRPr lang="pt-BR" sz="1752" dirty="0">
              <a:solidFill>
                <a:srgbClr val="00B0F0"/>
              </a:solidFill>
            </a:endParaRPr>
          </a:p>
        </p:txBody>
      </p:sp>
      <p:sp>
        <p:nvSpPr>
          <p:cNvPr id="24" name="Retângulo 23"/>
          <p:cNvSpPr/>
          <p:nvPr/>
        </p:nvSpPr>
        <p:spPr>
          <a:xfrm>
            <a:off x="3878306" y="3935367"/>
            <a:ext cx="5108112" cy="102085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/>
            <a:r>
              <a:rPr lang="pt-BR" sz="973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363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/>
            <a:r>
              <a:rPr lang="pt-BR" sz="1363" u="sng" dirty="0">
                <a:solidFill>
                  <a:srgbClr val="7030A0"/>
                </a:solidFill>
                <a:latin typeface="Britannic Bold" panose="020B0903060703020204" pitchFamily="34" charset="0"/>
                <a:hlinkClick r:id="rId4"/>
              </a:rPr>
              <a:t>http</a:t>
            </a:r>
            <a:r>
              <a:rPr lang="pt-BR" sz="1363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itannic Bold" panose="020B0903060703020204" pitchFamily="34" charset="0"/>
                <a:hlinkClick r:id="rId4"/>
              </a:rPr>
              <a:t>://vendraminiletras.blogspot.com</a:t>
            </a:r>
            <a:r>
              <a:rPr lang="pt-BR" sz="1363" u="sng" dirty="0">
                <a:solidFill>
                  <a:srgbClr val="7030A0"/>
                </a:solidFill>
                <a:latin typeface="Britannic Bold" panose="020B0903060703020204" pitchFamily="34" charset="0"/>
                <a:hlinkClick r:id="rId4"/>
              </a:rPr>
              <a:t>/</a:t>
            </a:r>
            <a:endParaRPr lang="pt-BR" sz="1363" u="sng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/>
            <a:r>
              <a:rPr lang="pt-BR" sz="1363" dirty="0">
                <a:solidFill>
                  <a:srgbClr val="7030A0"/>
                </a:solidFill>
                <a:latin typeface="Britannic Bold" panose="020B0903060703020204" pitchFamily="34" charset="0"/>
              </a:rPr>
              <a:t>www.sergrasan.com/toninhovendraminislides/</a:t>
            </a:r>
          </a:p>
          <a:p>
            <a:pPr algn="ctr"/>
            <a:r>
              <a:rPr lang="pt-BR" sz="876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marL="667237" lvl="2" algn="ctr"/>
            <a:r>
              <a:rPr lang="pt-BR" sz="68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/>
            <a:r>
              <a:rPr lang="pt-BR" sz="779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68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-  ACADÊMICO  28</a:t>
            </a:r>
            <a:endParaRPr lang="pt-BR" sz="584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4" name="Retângulo 3"/>
          <p:cNvSpPr/>
          <p:nvPr/>
        </p:nvSpPr>
        <p:spPr>
          <a:xfrm rot="21408598">
            <a:off x="6904192" y="1533941"/>
            <a:ext cx="1920468" cy="20682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</a:t>
            </a:r>
          </a:p>
          <a:p>
            <a:pPr algn="ctr"/>
            <a:r>
              <a:rPr lang="pt-BR" sz="1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</a:p>
          <a:p>
            <a:pPr algn="ctr"/>
            <a:r>
              <a:rPr lang="pt-BR" sz="1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EDIÇÃO</a:t>
            </a:r>
          </a:p>
          <a:p>
            <a:pPr algn="ctr"/>
            <a:r>
              <a:rPr lang="pt-BR" sz="1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</a:p>
          <a:p>
            <a:pPr algn="ctr"/>
            <a:r>
              <a:rPr lang="pt-BR" sz="1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FORMATAÇÃO</a:t>
            </a:r>
          </a:p>
          <a:p>
            <a:pPr algn="ctr"/>
            <a:endParaRPr lang="pt-BR" sz="1752" b="1" i="1" dirty="0">
              <a:ln w="9525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/>
            <a:r>
              <a:rPr lang="pt-BR" sz="1752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VENDRAMINI </a:t>
            </a:r>
            <a:r>
              <a:rPr lang="pt-BR" sz="2336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endParaRPr lang="pt-BR" sz="2043" b="1" i="1" u="sng" dirty="0">
              <a:ln w="9525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6627" y="179142"/>
            <a:ext cx="1509660" cy="1234431"/>
          </a:xfrm>
          <a:prstGeom prst="ellipse">
            <a:avLst/>
          </a:prstGeom>
          <a:ln>
            <a:noFill/>
          </a:ln>
          <a:effectLst>
            <a:softEdge rad="63500"/>
          </a:effectLst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23" name="Rectangle 33"/>
          <p:cNvSpPr>
            <a:spLocks noChangeArrowheads="1"/>
          </p:cNvSpPr>
          <p:nvPr/>
        </p:nvSpPr>
        <p:spPr bwMode="auto">
          <a:xfrm>
            <a:off x="58943" y="51469"/>
            <a:ext cx="9085058" cy="5032321"/>
          </a:xfrm>
          <a:prstGeom prst="rect">
            <a:avLst/>
          </a:prstGeom>
          <a:noFill/>
          <a:ln w="76200">
            <a:solidFill>
              <a:srgbClr val="AAE2CA">
                <a:lumMod val="40000"/>
                <a:lumOff val="6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defTabSz="800832" eaLnBrk="0" hangingPunct="0">
              <a:defRPr/>
            </a:pPr>
            <a:endParaRPr lang="pt-BR" sz="2336" kern="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9890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80000">
        <p14:flythrough/>
        <p:sndAc>
          <p:stSnd loop="1">
            <p:snd r:embed="rId2" name="Quero Beijar-te as Mãos.wav"/>
          </p:stSnd>
        </p:sndAc>
      </p:transition>
    </mc:Choice>
    <mc:Fallback xmlns="">
      <p:transition spd="slow" advClick="0" advTm="180000">
        <p:fade/>
        <p:sndAc>
          <p:stSnd loop="1">
            <p:snd r:embed="rId6" name="Quero Beijar-te as Mão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4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0"/>
                            </p:stCondLst>
                            <p:childTnLst>
                              <p:par>
                                <p:cTn id="4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4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0"/>
                            </p:stCondLst>
                            <p:childTnLst>
                              <p:par>
                                <p:cTn id="5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7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7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7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7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2000"/>
                            </p:stCondLst>
                            <p:childTnLst>
                              <p:par>
                                <p:cTn id="6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7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7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7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7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9000"/>
                            </p:stCondLst>
                            <p:childTnLst>
                              <p:par>
                                <p:cTn id="7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7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7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7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7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6000"/>
                            </p:stCondLst>
                            <p:childTnLst>
                              <p:par>
                                <p:cTn id="7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7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7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7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7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3000"/>
                            </p:stCondLst>
                            <p:childTnLst>
                              <p:par>
                                <p:cTn id="8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7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7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7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7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60000"/>
                            </p:stCondLst>
                            <p:childTnLst>
                              <p:par>
                                <p:cTn id="9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7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7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7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7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67000"/>
                            </p:stCondLst>
                            <p:childTnLst>
                              <p:par>
                                <p:cTn id="10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7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7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7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7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74000"/>
                            </p:stCondLst>
                            <p:childTnLst>
                              <p:par>
                                <p:cTn id="10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7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7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7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7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81000"/>
                            </p:stCondLst>
                            <p:childTnLst>
                              <p:par>
                                <p:cTn id="11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7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7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7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7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88000"/>
                            </p:stCondLst>
                            <p:childTnLst>
                              <p:par>
                                <p:cTn id="12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7000" fill="hold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7000" fill="hold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7000" fill="hold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7000" fill="hold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95000"/>
                            </p:stCondLst>
                            <p:childTnLst>
                              <p:par>
                                <p:cTn id="12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7000" fill="hold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7000" fill="hold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7000" fill="hold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7000" fill="hold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02000"/>
                            </p:stCondLst>
                            <p:childTnLst>
                              <p:par>
                                <p:cTn id="13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6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6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6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6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theme/theme1.xml><?xml version="1.0" encoding="utf-8"?>
<a:theme xmlns:a="http://schemas.openxmlformats.org/drawingml/2006/main" name="Fatia">
  <a:themeElements>
    <a:clrScheme name="Fatia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Gill Sans MT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Fat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CASARIOS - NOV PUBL - S - 2021</Template>
  <TotalTime>1</TotalTime>
  <Words>192</Words>
  <Application>Microsoft Office PowerPoint</Application>
  <PresentationFormat>Apresentação na tela (16:9)</PresentationFormat>
  <Paragraphs>49</Paragraphs>
  <Slides>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10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19" baseType="lpstr">
      <vt:lpstr>Arial Black</vt:lpstr>
      <vt:lpstr>Barlow</vt:lpstr>
      <vt:lpstr>Britannic Bold</vt:lpstr>
      <vt:lpstr>Calibri</vt:lpstr>
      <vt:lpstr>Cooper Black</vt:lpstr>
      <vt:lpstr>David</vt:lpstr>
      <vt:lpstr>Gill Sans MT</vt:lpstr>
      <vt:lpstr>Lucida Grande</vt:lpstr>
      <vt:lpstr>Maiandra GD</vt:lpstr>
      <vt:lpstr>Wingdings 3</vt:lpstr>
      <vt:lpstr>Fatia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1</cp:revision>
  <dcterms:created xsi:type="dcterms:W3CDTF">2021-11-29T13:46:41Z</dcterms:created>
  <dcterms:modified xsi:type="dcterms:W3CDTF">2021-11-29T13:47:49Z</dcterms:modified>
</cp:coreProperties>
</file>