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  <p:sldMasterId id="2147483756" r:id="rId3"/>
  </p:sldMasterIdLst>
  <p:notesMasterIdLst>
    <p:notesMasterId r:id="rId12"/>
  </p:notesMasterIdLst>
  <p:sldIdLst>
    <p:sldId id="290" r:id="rId4"/>
    <p:sldId id="298" r:id="rId5"/>
    <p:sldId id="301" r:id="rId6"/>
    <p:sldId id="303" r:id="rId7"/>
    <p:sldId id="306" r:id="rId8"/>
    <p:sldId id="299" r:id="rId9"/>
    <p:sldId id="307" r:id="rId10"/>
    <p:sldId id="292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00"/>
    <a:srgbClr val="5CA463"/>
    <a:srgbClr val="FF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11" d="100"/>
          <a:sy n="111" d="100"/>
        </p:scale>
        <p:origin x="11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12/07/2017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57183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77487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656990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181842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437705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37540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34296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49442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766924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19487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34635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12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447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02435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585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175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329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4784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9467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2022979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7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17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1583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237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4970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2325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431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2233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0148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12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4775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11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9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12/07/2017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00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12/07/2017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09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70431E-B98F-401A-B832-F56E93EDB75D}" type="slidenum">
              <a:rPr lang="pt-BR" altLang="pt-BR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406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g"/><Relationship Id="rId5" Type="http://schemas.openxmlformats.org/officeDocument/2006/relationships/image" Target="../media/image15.gif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2000" t="-55000" r="-1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noFill/>
            <a:ln w="38100">
              <a:solidFill>
                <a:schemeClr val="accent3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noFill/>
            <a:ln w="38100">
              <a:solidFill>
                <a:schemeClr val="accent3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noFill/>
            <a:ln w="38100">
              <a:solidFill>
                <a:schemeClr val="accent3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noFill/>
            <a:ln w="38100">
              <a:solidFill>
                <a:schemeClr val="accent3">
                  <a:lumMod val="20000"/>
                  <a:lumOff val="8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CaixaDeTexto 5"/>
          <p:cNvSpPr txBox="1"/>
          <p:nvPr/>
        </p:nvSpPr>
        <p:spPr>
          <a:xfrm>
            <a:off x="6133728" y="1491630"/>
            <a:ext cx="2664296" cy="800219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hiller" panose="04020404031007020602" pitchFamily="82" charset="0"/>
              </a:rPr>
              <a:t>ONDE  O  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hiller" panose="04020404031007020602" pitchFamily="82" charset="0"/>
              </a:rPr>
              <a:t>OSORNO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hiller" panose="04020404031007020602" pitchFamily="82" charset="0"/>
              </a:rPr>
              <a:t>  É  O  REI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hiller" panose="04020404031007020602" pitchFamily="82" charset="0"/>
            </a:endParaRPr>
          </a:p>
          <a:p>
            <a:pPr algn="ctr"/>
            <a:r>
              <a:rPr lang="pt-BR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endParaRPr lang="pt-BR" b="1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377953" y="3913759"/>
            <a:ext cx="26581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377">
              <a:lnSpc>
                <a:spcPct val="90000"/>
              </a:lnSpc>
              <a:spcBef>
                <a:spcPct val="0"/>
              </a:spcBef>
              <a:defRPr/>
            </a:pPr>
            <a:r>
              <a:rPr lang="pt-BR" sz="12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</a:t>
            </a:r>
          </a:p>
          <a:p>
            <a:pPr lvl="0" algn="ctr" defTabSz="914377">
              <a:lnSpc>
                <a:spcPct val="90000"/>
              </a:lnSpc>
              <a:spcBef>
                <a:spcPct val="0"/>
              </a:spcBef>
              <a:defRPr/>
            </a:pPr>
            <a:r>
              <a:rPr lang="pt-BR" sz="10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200" b="1" cap="all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</a:p>
          <a:p>
            <a:pPr lvl="0" algn="ctr" defTabSz="914377">
              <a:lnSpc>
                <a:spcPct val="90000"/>
              </a:lnSpc>
              <a:spcBef>
                <a:spcPct val="0"/>
              </a:spcBef>
              <a:defRPr/>
            </a:pPr>
            <a:endParaRPr lang="pt-BR" sz="1200" b="1" cap="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lvl="0" algn="ctr" defTabSz="914377">
              <a:lnSpc>
                <a:spcPct val="90000"/>
              </a:lnSpc>
              <a:spcBef>
                <a:spcPct val="0"/>
              </a:spcBef>
              <a:defRPr/>
            </a:pPr>
            <a:r>
              <a:rPr lang="pt-BR" sz="1200" b="1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Toninho Vendramini Formatações </a:t>
            </a:r>
            <a:r>
              <a:rPr lang="pt-BR" sz="1200" b="1" cap="all" dirty="0">
                <a:solidFill>
                  <a:srgbClr val="FFC000"/>
                </a:solidFill>
                <a:latin typeface="Segoe Script" panose="020B0504020000000003" pitchFamily="34" charset="0"/>
              </a:rPr>
              <a:t>   </a:t>
            </a:r>
            <a:endParaRPr lang="pt-BR" sz="1200" b="1" cap="all" dirty="0">
              <a:solidFill>
                <a:srgbClr val="FFC000"/>
              </a:solidFill>
              <a:latin typeface="Segoe Script" panose="020B0504020000000003" pitchFamily="34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457361" y="2211710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Aos pés dos mais imponentes vulcões da Cordilheira dos Andes, o Sul do Chile é um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Cenário privilegiado para aventuras na região dos lagos.</a:t>
            </a:r>
            <a:endParaRPr lang="pt-B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29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5000">
        <p14:doors dir="vert"/>
        <p:sndAc>
          <p:stSnd loop="1">
            <p:snd r:embed="rId3" name="SEMPRE NO MEU CORAÇÃO-WALDIR SILVA.wav"/>
          </p:stSnd>
        </p:sndAc>
      </p:transition>
    </mc:Choice>
    <mc:Fallback>
      <p:transition spd="slow" advClick="0" advTm="25000">
        <p:fade/>
        <p:sndAc>
          <p:stSnd loop="1">
            <p:snd r:embed="rId3" name="SEMPRE NO MEU CORAÇÃO-WALDIR SILV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50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1"/>
          </a:xfrm>
          <a:prstGeom prst="rect">
            <a:avLst/>
          </a:prstGeom>
          <a:noFill/>
          <a:ln w="190500" cmpd="thickThin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140352" y="326346"/>
            <a:ext cx="556620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É o derretimento permanente das geleiras no alto dos vulcões que alimenta os Lagos do Chile. </a:t>
            </a:r>
          </a:p>
          <a:p>
            <a:pPr lvl="0" algn="ctr" fontAlgn="base"/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/>
            </a:endParaRPr>
          </a:p>
          <a:p>
            <a:pPr lvl="0" algn="ctr" fontAlgn="base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Nos 2661 metros de altura do imponente </a:t>
            </a:r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Osorno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, porém, a neve é eterna. </a:t>
            </a:r>
          </a:p>
          <a:p>
            <a:pPr lvl="0" algn="ctr" fontAlgn="base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 </a:t>
            </a:r>
          </a:p>
          <a:p>
            <a:pPr lvl="0" algn="ctr" fontAlgn="base"/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No decorrer dos caminhos, apreciamos as belas paisagens de algumas  cidades ao redor do lago </a:t>
            </a:r>
            <a:r>
              <a:rPr lang="pt-BR" sz="20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llanquihue</a:t>
            </a:r>
            <a:r>
              <a:rPr lang="pt-B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/>
              </a:rPr>
              <a:t>, de aguas mansas, contendo um casario em estilo europeu e estradas com panoramas indescritíveis, contendo arvores centenárias de origem patagônicas.</a:t>
            </a:r>
          </a:p>
          <a:p>
            <a:pPr lvl="0" algn="ctr" fontAlgn="base"/>
            <a:endParaRPr lang="pt-BR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48" y="2524128"/>
            <a:ext cx="2772400" cy="2079300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82" y="47753"/>
            <a:ext cx="2793532" cy="241320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20000"/>
                <a:lumOff val="80000"/>
              </a:schemeClr>
            </a:solidFill>
            <a:prstDash val="dash"/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6534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4000">
        <p14:flip dir="r"/>
      </p:transition>
    </mc:Choice>
    <mc:Fallback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1"/>
          </a:xfrm>
          <a:prstGeom prst="rect">
            <a:avLst/>
          </a:prstGeom>
          <a:noFill/>
          <a:ln w="190500" cmpd="thickThin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88024" y="699542"/>
            <a:ext cx="403254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OLText"/>
              </a:rPr>
              <a:t>Os arredores do </a:t>
            </a:r>
            <a:r>
              <a:rPr lang="pt-BR" sz="28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OLText"/>
              </a:rPr>
              <a:t>Osorno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UOLText"/>
              </a:rPr>
              <a:t> são repletos de pastagens com carneiros e lhamas, nos lagos são pescados os salmões que fazem a riqueza da região e vastas plantações de batata</a:t>
            </a:r>
            <a:r>
              <a:rPr lang="pt-BR" sz="2800" dirty="0" smtClean="0">
                <a:solidFill>
                  <a:srgbClr val="FFFF00"/>
                </a:solidFill>
                <a:latin typeface="UOLText"/>
              </a:rPr>
              <a:t>.</a:t>
            </a:r>
            <a:endParaRPr lang="pt-BR" sz="2800" dirty="0">
              <a:solidFill>
                <a:srgbClr val="FFFF00"/>
              </a:solidFill>
              <a:latin typeface="UOLText"/>
            </a:endParaRPr>
          </a:p>
        </p:txBody>
      </p:sp>
      <p:sp>
        <p:nvSpPr>
          <p:cNvPr id="3" name="AutoShape 2" descr="Resultado de imagem para vulcão osor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58" y="841556"/>
            <a:ext cx="4277066" cy="3207799"/>
          </a:xfrm>
          <a:prstGeom prst="ellipse">
            <a:avLst/>
          </a:prstGeom>
          <a:ln w="63500" cap="rnd">
            <a:solidFill>
              <a:schemeClr val="accent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9043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7000">
        <p14:wheelReverse spokes="1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1"/>
          </a:xfrm>
          <a:prstGeom prst="rect">
            <a:avLst/>
          </a:prstGeom>
          <a:noFill/>
          <a:ln w="190500" cmpd="thickThin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340649" y="267494"/>
            <a:ext cx="43358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Chegamos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até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a base de onde sai o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teleférico e já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ficamos satisfeitos na recepção ao ver a bandeira do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/>
              </a:rPr>
              <a:t>Brasil, a do Chile e de outros países vizinhos.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7589">
            <a:off x="321391" y="1227059"/>
            <a:ext cx="3970313" cy="2977735"/>
          </a:xfrm>
          <a:prstGeom prst="rect">
            <a:avLst/>
          </a:prstGeom>
          <a:ln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28482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5000">
        <p14:prism dir="r" isContent="1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1"/>
          </a:xfrm>
          <a:prstGeom prst="rect">
            <a:avLst/>
          </a:prstGeom>
          <a:noFill/>
          <a:ln w="190500" cmpd="thickThin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3" name="AutoShape 2" descr="Resultado de imagem para vulcão osor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4860032" y="586590"/>
            <a:ext cx="37387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vulcão ainda está ativo na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Cordilheira. 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Encontra-se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situado entre as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províncias de Osorno e Llanquihue, na Região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Dos Lagos.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última erupção ocorreu em 1869.</a:t>
            </a:r>
          </a:p>
        </p:txBody>
      </p:sp>
      <p:sp>
        <p:nvSpPr>
          <p:cNvPr id="5" name="AutoShape 5" descr="Resultado de imagem para vulcão osorn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" name="Imagem 1" descr="Volcán &lt;strong&gt;Osorno&lt;/strong&gt; - Wikipedia, la enciclopedia libr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71" y="929831"/>
            <a:ext cx="4308989" cy="324036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9466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6000">
        <p:blinds dir="vert"/>
      </p:transition>
    </mc:Choice>
    <mc:Fallback>
      <p:transition spd="slow" advClick="0" advTm="2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40671"/>
          </a:xfrm>
          <a:prstGeom prst="rect">
            <a:avLst/>
          </a:prstGeom>
          <a:noFill/>
          <a:ln w="190500" cmpd="thickThin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707904" y="411510"/>
            <a:ext cx="496855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UOLText"/>
              </a:rPr>
              <a:t>A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UOLText"/>
              </a:rPr>
              <a:t>região abriga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UOLText"/>
              </a:rPr>
              <a:t>destinos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UOLText"/>
              </a:rPr>
              <a:t>maravilhosos, como </a:t>
            </a:r>
            <a:r>
              <a:rPr kumimoji="0" lang="pt-BR" sz="4400" b="1" i="0" u="none" strike="noStrike" kern="0" normalizeH="0" baseline="0" noProof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UOLText"/>
              </a:rPr>
              <a:t>Frutillar e o minúsculo povoado Peulla.</a:t>
            </a:r>
            <a:endParaRPr kumimoji="0" lang="pt-BR" sz="6000" b="1" i="0" u="none" strike="noStrike" kern="0" normalizeH="0" baseline="0" noProof="0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36" y="321449"/>
            <a:ext cx="2790404" cy="209280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9050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2" y="2616732"/>
            <a:ext cx="2820408" cy="2115306"/>
          </a:xfrm>
          <a:prstGeom prst="roundRect">
            <a:avLst>
              <a:gd name="adj" fmla="val 11111"/>
            </a:avLst>
          </a:prstGeom>
          <a:ln w="38100" cap="rnd">
            <a:solidFill>
              <a:srgbClr val="00B0F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2509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26000">
        <p14:ripple dir="lu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66610"/>
            <a:ext cx="4055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dirty="0">
                <a:solidFill>
                  <a:srgbClr val="FF0000"/>
                </a:solidFill>
              </a:rPr>
              <a:t>O MEU POEMA DEDICADO AO OSORNO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535942"/>
            <a:ext cx="3816424" cy="440120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endParaRPr lang="pt-BR" sz="1400" dirty="0" smtClean="0">
              <a:solidFill>
                <a:srgbClr val="FFFF00"/>
              </a:solidFill>
              <a:latin typeface="Arial Black"/>
              <a:ea typeface="Times New Roman"/>
            </a:endParaRPr>
          </a:p>
          <a:p>
            <a:pPr lvl="0" algn="ctr"/>
            <a:r>
              <a:rPr lang="pt-BR" sz="1400" dirty="0" smtClean="0">
                <a:solidFill>
                  <a:srgbClr val="FFFF00"/>
                </a:solidFill>
                <a:latin typeface="Arial Black"/>
                <a:ea typeface="Times New Roman"/>
              </a:rPr>
              <a:t>O </a:t>
            </a:r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vento sopra forte no cume nevado.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Durante o dia fumaça no ar.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Tremores de terra horripilantes.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Preocupação constante.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À noite cratera incandescente. 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Neve derretida!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 Rio de água pela montanha.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Alimento para o lago.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Paisagem noturna enluarada.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  Reflexos cristalinos na água.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Nervosismo sobre a face da terra.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Gênio do mal!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Águas </a:t>
            </a:r>
            <a:r>
              <a:rPr lang="pt-BR" sz="1400" dirty="0" err="1">
                <a:solidFill>
                  <a:srgbClr val="FFFF00"/>
                </a:solidFill>
                <a:latin typeface="Arial Black"/>
                <a:ea typeface="Times New Roman"/>
              </a:rPr>
              <a:t>calientes</a:t>
            </a:r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 e borbulhantes. 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Cheiro de enxofre no ar.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 err="1">
                <a:solidFill>
                  <a:srgbClr val="FFFF00"/>
                </a:solidFill>
                <a:latin typeface="Arial Black"/>
                <a:ea typeface="Times New Roman"/>
              </a:rPr>
              <a:t>Osorno</a:t>
            </a:r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! Neve eterna!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pt-BR" sz="1400" dirty="0">
                <a:solidFill>
                  <a:srgbClr val="FFFF00"/>
                </a:solidFill>
                <a:latin typeface="Arial Black"/>
                <a:ea typeface="Times New Roman"/>
              </a:rPr>
              <a:t>Na porta do sul do Chile.</a:t>
            </a:r>
            <a:endParaRPr lang="pt-BR" sz="1400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418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3000">
        <p:randomBar dir="vert"/>
      </p:transition>
    </mc:Choice>
    <mc:Fallback>
      <p:transition spd="slow" advClick="0" advTm="43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2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25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250"/>
                            </p:stCondLst>
                            <p:childTnLst>
                              <p:par>
                                <p:cTn id="7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8750"/>
                            </p:stCondLst>
                            <p:childTnLst>
                              <p:par>
                                <p:cTn id="7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325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7750"/>
                            </p:stCondLst>
                            <p:childTnLst>
                              <p:par>
                                <p:cTn id="9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4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2250"/>
                            </p:stCondLst>
                            <p:childTnLst>
                              <p:par>
                                <p:cTn id="10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7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75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000"/>
                            </p:stCondLst>
                            <p:childTnLst>
                              <p:par>
                                <p:cTn id="1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2000"/>
                            </p:stCondLst>
                            <p:childTnLst>
                              <p:par>
                                <p:cTn id="1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7000"/>
                            </p:stCondLst>
                            <p:childTnLst>
                              <p:par>
                                <p:cTn id="1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20072" y="1709309"/>
            <a:ext cx="373154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E FORMATAÇÃO</a:t>
            </a:r>
            <a:endParaRPr lang="pt-BR" sz="14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pt-BR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1400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</a:t>
            </a: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</a:t>
            </a:r>
            <a:endParaRPr lang="pt-BR" b="1" u="sng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0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sz="2000" b="1" dirty="0" smtClean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Sempre  no  meu  Coração </a:t>
            </a:r>
          </a:p>
          <a:p>
            <a:pPr algn="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/>
            <a:r>
              <a:rPr lang="pt-BR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of</a:t>
            </a: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Eternity</a:t>
            </a:r>
            <a:endParaRPr lang="pt-BR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</a:t>
            </a:r>
            <a:r>
              <a:rPr lang="pt-BR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Era</a:t>
            </a:r>
            <a:endParaRPr lang="pt-BR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FFC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C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95486"/>
            <a:ext cx="2160335" cy="162693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284729" y="3608184"/>
            <a:ext cx="5424290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1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 err="1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val="2835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0" advClick="0" advTm="135000">
        <p14:doors dir="vert"/>
        <p:sndAc>
          <p:stSnd loop="1">
            <p:snd r:embed="rId3" name="Era- Eyes of eternity.wav"/>
          </p:stSnd>
        </p:sndAc>
      </p:transition>
    </mc:Choice>
    <mc:Fallback>
      <p:transition spd="slow" advClick="0" advTm="135000">
        <p:fade/>
        <p:sndAc>
          <p:stSnd loop="1">
            <p:snd r:embed="rId3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6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6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6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6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6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6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0"/>
                            </p:stCondLst>
                            <p:childTnLst>
                              <p:par>
                                <p:cTn id="7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6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6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6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6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6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TIGO AS MÃOS DE MINHA MÃE - 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1atremor do vulcão reformatando</Template>
  <TotalTime>100</TotalTime>
  <Words>322</Words>
  <Application>Microsoft Office PowerPoint</Application>
  <PresentationFormat>Apresentação na tela (16:9)</PresentationFormat>
  <Paragraphs>62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24" baseType="lpstr">
      <vt:lpstr>Aharoni</vt:lpstr>
      <vt:lpstr>Arial</vt:lpstr>
      <vt:lpstr>Arial Black</vt:lpstr>
      <vt:lpstr>Britannic Bold</vt:lpstr>
      <vt:lpstr>Calibri</vt:lpstr>
      <vt:lpstr>Cambria</vt:lpstr>
      <vt:lpstr>Chiller</vt:lpstr>
      <vt:lpstr>David</vt:lpstr>
      <vt:lpstr>Maiandra GD</vt:lpstr>
      <vt:lpstr>Segoe Script</vt:lpstr>
      <vt:lpstr>Times New Roman</vt:lpstr>
      <vt:lpstr>UOLText</vt:lpstr>
      <vt:lpstr>Wingdings 2</vt:lpstr>
      <vt:lpstr>ANTIGO AS MÃOS DE MINHA MÃE - S</vt:lpstr>
      <vt:lpstr>1_Viagem</vt:lpstr>
      <vt:lpstr>Olhai os lirios dos campos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vendramini45@outlook.com</dc:creator>
  <cp:lastModifiedBy>vendramini45@outlook.com</cp:lastModifiedBy>
  <cp:revision>11</cp:revision>
  <dcterms:created xsi:type="dcterms:W3CDTF">2017-07-12T17:55:22Z</dcterms:created>
  <dcterms:modified xsi:type="dcterms:W3CDTF">2017-07-12T19:35:24Z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