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9"/>
  </p:notesMasterIdLst>
  <p:sldIdLst>
    <p:sldId id="315" r:id="rId2"/>
    <p:sldId id="310" r:id="rId3"/>
    <p:sldId id="311" r:id="rId4"/>
    <p:sldId id="312" r:id="rId5"/>
    <p:sldId id="313" r:id="rId6"/>
    <p:sldId id="314" r:id="rId7"/>
    <p:sldId id="308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xmlns="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  <a:srgbClr val="99CC00"/>
    <a:srgbClr val="AB152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34587" autoAdjust="0"/>
    <p:restoredTop sz="94660" autoAdjust="0"/>
  </p:normalViewPr>
  <p:slideViewPr>
    <p:cSldViewPr>
      <p:cViewPr varScale="1">
        <p:scale>
          <a:sx n="102" d="100"/>
          <a:sy n="102" d="100"/>
        </p:scale>
        <p:origin x="-91" y="-26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03/06/2020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457200" y="2774853"/>
            <a:ext cx="8305800" cy="85725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Título 27"/>
          <p:cNvSpPr>
            <a:spLocks noGrp="1"/>
          </p:cNvSpPr>
          <p:nvPr>
            <p:ph type="ctrTitle"/>
          </p:nvPr>
        </p:nvSpPr>
        <p:spPr>
          <a:xfrm>
            <a:off x="457200" y="1075299"/>
            <a:ext cx="8305800" cy="14859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cxnSp>
        <p:nvCxnSpPr>
          <p:cNvPr id="8" name="Conector reto 7"/>
          <p:cNvCxnSpPr/>
          <p:nvPr/>
        </p:nvCxnSpPr>
        <p:spPr>
          <a:xfrm>
            <a:off x="1463626" y="2662595"/>
            <a:ext cx="2971800" cy="1191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>
            <a:off x="4708574" y="2662595"/>
            <a:ext cx="2971800" cy="1191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e 13"/>
          <p:cNvSpPr/>
          <p:nvPr/>
        </p:nvSpPr>
        <p:spPr>
          <a:xfrm>
            <a:off x="4540348" y="2644727"/>
            <a:ext cx="45720" cy="3429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spaço Reservado para Data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Conteúdo 8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3429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Rodapé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2628900"/>
            <a:ext cx="7924800" cy="10287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85800" y="3719148"/>
            <a:ext cx="7924800" cy="738552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cxnSp>
        <p:nvCxnSpPr>
          <p:cNvPr id="7" name="Conector reto 6"/>
          <p:cNvCxnSpPr/>
          <p:nvPr/>
        </p:nvCxnSpPr>
        <p:spPr>
          <a:xfrm>
            <a:off x="685800" y="3687744"/>
            <a:ext cx="7924800" cy="3226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4059936" cy="3429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143000"/>
            <a:ext cx="4059936" cy="3429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049695"/>
            <a:ext cx="4040188" cy="5715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32" name="Espaço Reservado para Conteúdo 31"/>
          <p:cNvSpPr>
            <a:spLocks noGrp="1"/>
          </p:cNvSpPr>
          <p:nvPr>
            <p:ph sz="half" idx="2"/>
          </p:nvPr>
        </p:nvSpPr>
        <p:spPr>
          <a:xfrm>
            <a:off x="457200" y="1651422"/>
            <a:ext cx="4038600" cy="2935224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34" name="Espaço Reservado para Conteúdo 33"/>
          <p:cNvSpPr>
            <a:spLocks noGrp="1"/>
          </p:cNvSpPr>
          <p:nvPr>
            <p:ph sz="quarter" idx="4"/>
          </p:nvPr>
        </p:nvSpPr>
        <p:spPr>
          <a:xfrm>
            <a:off x="4649788" y="1651422"/>
            <a:ext cx="4038600" cy="2935224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586"/>
            <a:ext cx="8229600" cy="85725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idx="3"/>
          </p:nvPr>
        </p:nvSpPr>
        <p:spPr>
          <a:xfrm>
            <a:off x="4648200" y="1049695"/>
            <a:ext cx="4040188" cy="5715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cxnSp>
        <p:nvCxnSpPr>
          <p:cNvPr id="10" name="Conector reto 9"/>
          <p:cNvCxnSpPr/>
          <p:nvPr/>
        </p:nvCxnSpPr>
        <p:spPr>
          <a:xfrm>
            <a:off x="562945" y="1635164"/>
            <a:ext cx="3749040" cy="1191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/>
          <p:cNvCxnSpPr/>
          <p:nvPr/>
        </p:nvCxnSpPr>
        <p:spPr>
          <a:xfrm>
            <a:off x="4754880" y="1635164"/>
            <a:ext cx="3749040" cy="1191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ço Reservado para Conteúdo 28"/>
          <p:cNvSpPr>
            <a:spLocks noGrp="1"/>
          </p:cNvSpPr>
          <p:nvPr>
            <p:ph sz="quarter" idx="1"/>
          </p:nvPr>
        </p:nvSpPr>
        <p:spPr>
          <a:xfrm>
            <a:off x="457200" y="342900"/>
            <a:ext cx="6248400" cy="428625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781800" y="1200150"/>
            <a:ext cx="1984248" cy="280035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31" name="Título 30"/>
          <p:cNvSpPr>
            <a:spLocks noGrp="1"/>
          </p:cNvSpPr>
          <p:nvPr>
            <p:ph type="title"/>
          </p:nvPr>
        </p:nvSpPr>
        <p:spPr>
          <a:xfrm>
            <a:off x="6781800" y="342900"/>
            <a:ext cx="1981200" cy="8001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629400" y="342900"/>
            <a:ext cx="2057400" cy="8001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57200" y="342900"/>
            <a:ext cx="6019800" cy="417195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629400" y="1200150"/>
            <a:ext cx="2057400" cy="33147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03/06/2020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Texto 8"/>
          <p:cNvSpPr>
            <a:spLocks noGrp="1"/>
          </p:cNvSpPr>
          <p:nvPr>
            <p:ph type="body" idx="1"/>
          </p:nvPr>
        </p:nvSpPr>
        <p:spPr>
          <a:xfrm>
            <a:off x="457200" y="1085850"/>
            <a:ext cx="8229600" cy="35087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24" name="Espaço Reservado para Data 23"/>
          <p:cNvSpPr>
            <a:spLocks noGrp="1"/>
          </p:cNvSpPr>
          <p:nvPr>
            <p:ph type="dt" sz="half" idx="2"/>
          </p:nvPr>
        </p:nvSpPr>
        <p:spPr>
          <a:xfrm>
            <a:off x="5791200" y="4652750"/>
            <a:ext cx="2590800" cy="288036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03/06/2020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3"/>
          </p:nvPr>
        </p:nvSpPr>
        <p:spPr>
          <a:xfrm>
            <a:off x="2133600" y="4652750"/>
            <a:ext cx="3581400" cy="288036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2" name="Espaço Reservado para Número de Slide 21"/>
          <p:cNvSpPr>
            <a:spLocks noGrp="1"/>
          </p:cNvSpPr>
          <p:nvPr>
            <p:ph type="sldNum" sz="quarter" idx="4"/>
          </p:nvPr>
        </p:nvSpPr>
        <p:spPr>
          <a:xfrm>
            <a:off x="8410575" y="4636148"/>
            <a:ext cx="609600" cy="3429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Título 4"/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9144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8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429388" y="642924"/>
            <a:ext cx="235745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200" b="1" cap="none" spc="60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hiller" pitchFamily="82" charset="0"/>
              </a:rPr>
              <a:t>MANHÃ </a:t>
            </a:r>
          </a:p>
          <a:p>
            <a:pPr algn="ctr"/>
            <a:r>
              <a:rPr lang="pt-BR" sz="3200" b="1" cap="none" spc="60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hiller" pitchFamily="82" charset="0"/>
              </a:rPr>
              <a:t>DE </a:t>
            </a:r>
          </a:p>
          <a:p>
            <a:pPr algn="ctr"/>
            <a:r>
              <a:rPr lang="pt-BR" sz="3200" b="1" cap="none" spc="60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hiller" pitchFamily="82" charset="0"/>
              </a:rPr>
              <a:t>INVERNO</a:t>
            </a:r>
            <a:endParaRPr lang="pt-BR" b="1" spc="600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Mistral" pitchFamily="66" charset="0"/>
            </a:endParaRPr>
          </a:p>
        </p:txBody>
      </p:sp>
      <p:pic>
        <p:nvPicPr>
          <p:cNvPr id="3" name="Imagem 2" descr="simbologias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861909">
            <a:off x="1000100" y="142858"/>
            <a:ext cx="2441262" cy="3661893"/>
          </a:xfrm>
          <a:prstGeom prst="cloud">
            <a:avLst/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Imagem 3" descr="simbologias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341554">
            <a:off x="2430970" y="-201821"/>
            <a:ext cx="4288934" cy="4022028"/>
          </a:xfrm>
          <a:prstGeom prst="notchedRightArrow">
            <a:avLst>
              <a:gd name="adj1" fmla="val 40282"/>
              <a:gd name="adj2" fmla="val 55443"/>
            </a:avLst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/>
          <p:cNvSpPr txBox="1"/>
          <p:nvPr/>
        </p:nvSpPr>
        <p:spPr>
          <a:xfrm>
            <a:off x="2857488" y="3714758"/>
            <a:ext cx="333928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spc="100" dirty="0" smtClean="0">
                <a:solidFill>
                  <a:srgbClr val="FFFF00"/>
                </a:solidFill>
                <a:latin typeface="Brush Script MT" pitchFamily="66" charset="0"/>
              </a:rPr>
              <a:t>UM POEMA</a:t>
            </a:r>
          </a:p>
          <a:p>
            <a:pPr algn="ctr"/>
            <a:r>
              <a:rPr lang="pt-BR" spc="100" dirty="0" smtClean="0">
                <a:solidFill>
                  <a:srgbClr val="FFFF00"/>
                </a:solidFill>
                <a:latin typeface="Brush Script MT" pitchFamily="66" charset="0"/>
              </a:rPr>
              <a:t>DE</a:t>
            </a:r>
          </a:p>
          <a:p>
            <a:pPr algn="ctr"/>
            <a:r>
              <a:rPr lang="pt-BR" sz="2400" spc="100" dirty="0" smtClean="0">
                <a:solidFill>
                  <a:srgbClr val="FFFF00"/>
                </a:solidFill>
                <a:latin typeface="Brush Script MT" pitchFamily="66" charset="0"/>
              </a:rPr>
              <a:t> CEMA RAIZER</a:t>
            </a:r>
            <a:endParaRPr lang="pt-BR" sz="2400" spc="100" dirty="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12" name="Nuvem 11"/>
          <p:cNvSpPr/>
          <p:nvPr/>
        </p:nvSpPr>
        <p:spPr>
          <a:xfrm>
            <a:off x="6572264" y="2143122"/>
            <a:ext cx="2143140" cy="142876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rgbClr val="002060"/>
                </a:solidFill>
              </a:rPr>
              <a:t>É no Azul do Mar que me sinto em Casa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Click="0" advTm="30000">
    <p:dissolve/>
    <p:sndAc>
      <p:stSnd loop="1">
        <p:snd r:embed="rId2" name="EL M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magine 1" descr="89952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643570" y="642924"/>
            <a:ext cx="31432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4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Da orla observo a vida</a:t>
            </a:r>
            <a:endParaRPr lang="pt-BR" sz="100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4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                   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4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Vasto mundo à minha frente</a:t>
            </a:r>
            <a:endParaRPr lang="pt-BR" sz="100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4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                        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4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Paisagem bela e calma</a:t>
            </a:r>
            <a:endParaRPr lang="pt-BR" sz="100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4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                          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4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 Pescador e seu cão...</a:t>
            </a:r>
            <a:endParaRPr lang="pt-BR" sz="100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Picture 1" descr="C:\Users\User\Downloads\DSCN10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439519">
            <a:off x="373680" y="619001"/>
            <a:ext cx="5189001" cy="3890969"/>
          </a:xfrm>
          <a:prstGeom prst="round2DiagRect">
            <a:avLst>
              <a:gd name="adj1" fmla="val 16667"/>
              <a:gd name="adj2" fmla="val 28088"/>
            </a:avLst>
          </a:prstGeom>
          <a:ln w="28575" cap="sq">
            <a:solidFill>
              <a:schemeClr val="bg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perspectiveContrastingRightFacing"/>
            <a:lightRig rig="threePt" dir="t"/>
          </a:scene3d>
        </p:spPr>
      </p:pic>
    </p:spTree>
  </p:cSld>
  <p:clrMapOvr>
    <a:masterClrMapping/>
  </p:clrMapOvr>
  <p:transition spd="slow" advClick="0" advTm="3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magine 1" descr="89952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7"/>
            <a:ext cx="9144000" cy="5140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572132" y="214296"/>
            <a:ext cx="31432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pt-BR" sz="32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Passeio matinal</a:t>
            </a:r>
            <a:endParaRPr lang="pt-BR" sz="110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32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                     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32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 Areia aquecida pelo sol</a:t>
            </a:r>
            <a:endParaRPr lang="pt-BR" sz="110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32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                        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32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Gaivotas em voo...</a:t>
            </a:r>
            <a:endParaRPr lang="pt-BR" sz="110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Imagem 4" descr="Aves e Passaros. (24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246940">
            <a:off x="634892" y="185598"/>
            <a:ext cx="3765868" cy="2824401"/>
          </a:xfrm>
          <a:prstGeom prst="ellipse">
            <a:avLst/>
          </a:prstGeom>
          <a:ln w="63500" cap="rnd">
            <a:solidFill>
              <a:schemeClr val="accent3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m 5" descr="Aves e Passaros. (103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214560"/>
            <a:ext cx="4000528" cy="2614124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4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spd="slow" advClick="0" advTm="2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magine 1" descr="89952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7"/>
            <a:ext cx="9144000" cy="5140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572132" y="642924"/>
            <a:ext cx="32861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pt-BR" sz="28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O menino e a pipa</a:t>
            </a:r>
            <a:endParaRPr lang="pt-BR" sz="105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                      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 Meu pensamento emoldura</a:t>
            </a:r>
            <a:endParaRPr lang="pt-BR" sz="105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                    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 A passividade de águas azuis</a:t>
            </a:r>
            <a:endParaRPr lang="pt-BR" sz="2800" dirty="0"/>
          </a:p>
        </p:txBody>
      </p:sp>
      <p:pic>
        <p:nvPicPr>
          <p:cNvPr id="4097" name="Picture 1" descr="C:\Users\User\Downloads\DSCN10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13833">
            <a:off x="156717" y="785863"/>
            <a:ext cx="5322825" cy="3991317"/>
          </a:xfrm>
          <a:prstGeom prst="teardrop">
            <a:avLst>
              <a:gd name="adj" fmla="val 108330"/>
            </a:avLst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8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magine 1" descr="89952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357818" y="357172"/>
            <a:ext cx="350044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               </a:t>
            </a:r>
            <a:endParaRPr lang="pt-BR" sz="80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                                            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Do mar manso e adormecido</a:t>
            </a:r>
            <a:endParaRPr lang="pt-BR" sz="105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                          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Que aquieta minha alma</a:t>
            </a:r>
            <a:endParaRPr lang="pt-BR" sz="105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                        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 Inunda minha inspiração...</a:t>
            </a:r>
            <a:endParaRPr lang="pt-BR" sz="105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Imagem 4" descr="luz e agu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571468"/>
            <a:ext cx="3717099" cy="4572032"/>
          </a:xfrm>
          <a:prstGeom prst="moon">
            <a:avLst>
              <a:gd name="adj" fmla="val 84278"/>
            </a:avLst>
          </a:prstGeom>
          <a:solidFill>
            <a:srgbClr val="FFFFFF">
              <a:shade val="85000"/>
            </a:srgbClr>
          </a:solidFill>
          <a:ln w="38100" cap="sq">
            <a:solidFill>
              <a:schemeClr val="accent3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26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5214942" y="428610"/>
            <a:ext cx="3571868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 me faz sentir viva</a:t>
            </a:r>
            <a:endParaRPr lang="pt-BR" sz="9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                     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Lindas e nostálgicas imagens</a:t>
            </a:r>
            <a:b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</a:br>
            <a:endParaRPr lang="pt-BR" sz="9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                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Feliz observo o riacho correndo livre</a:t>
            </a:r>
            <a:b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</a:br>
            <a:endParaRPr lang="pt-BR" sz="9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                                         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Para o mar</a:t>
            </a:r>
            <a:b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</a:br>
            <a:endParaRPr lang="pt-BR" sz="9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                     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Da  minha manhã de inverno!</a:t>
            </a:r>
            <a:r>
              <a:rPr lang="pt-BR" sz="20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/>
            </a:r>
            <a:br>
              <a:rPr lang="pt-BR" sz="20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</a:br>
            <a:endParaRPr lang="pt-BR" sz="90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</p:txBody>
      </p:sp>
      <p:pic>
        <p:nvPicPr>
          <p:cNvPr id="9" name="Imagem 8" descr="Barcos (30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714362"/>
            <a:ext cx="5127687" cy="3786214"/>
          </a:xfrm>
          <a:prstGeom prst="teardrop">
            <a:avLst>
              <a:gd name="adj" fmla="val 107308"/>
            </a:avLst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3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857620" y="142858"/>
            <a:ext cx="231608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1" i="1" u="sng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sng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Final  Imagens </a:t>
            </a:r>
            <a:endParaRPr kumimoji="0" lang="pt-BR" b="1" i="1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strike="noStrike" kern="1200" cap="none" spc="0" normalizeH="0" baseline="0" noProof="0" dirty="0" smtClean="0">
                <a:ln>
                  <a:noFill/>
                </a:ln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igh Tower Text" pitchFamily="18" charset="0"/>
                <a:cs typeface="Arial" charset="0"/>
              </a:rPr>
              <a:t>A</a:t>
            </a:r>
            <a:r>
              <a:rPr kumimoji="0" lang="pt-BR" sz="1200" b="1" i="1" strike="noStrike" kern="1200" cap="none" spc="0" normalizeH="0" baseline="0" noProof="0" dirty="0" smtClean="0">
                <a:ln>
                  <a:noFill/>
                </a:ln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igh Tower Text" pitchFamily="18" charset="0"/>
                <a:cs typeface="Arial" charset="0"/>
              </a:rPr>
              <a:t>cervo Pessoal </a:t>
            </a:r>
            <a:r>
              <a:rPr kumimoji="0" lang="pt-BR" sz="1200" b="1" i="1" strike="noStrike" kern="1200" cap="none" spc="0" normalizeH="0" baseline="0" noProof="0" dirty="0" smtClean="0">
                <a:ln>
                  <a:noFill/>
                </a:ln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igh Tower Text" pitchFamily="18" charset="0"/>
                <a:cs typeface="Arial" charset="0"/>
              </a:rPr>
              <a:t>&amp; </a:t>
            </a:r>
            <a:r>
              <a:rPr kumimoji="0" lang="pt-BR" sz="1200" b="1" i="1" strike="noStrike" kern="1200" cap="none" spc="0" normalizeH="0" baseline="0" noProof="0" dirty="0" err="1" smtClean="0">
                <a:ln>
                  <a:noFill/>
                </a:ln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igh Tower Text" pitchFamily="18" charset="0"/>
                <a:cs typeface="Arial" charset="0"/>
              </a:rPr>
              <a:t>Cema</a:t>
            </a:r>
            <a:r>
              <a:rPr kumimoji="0" lang="pt-BR" sz="1200" b="1" i="1" strike="noStrike" kern="1200" cap="none" spc="0" normalizeH="0" baseline="0" noProof="0" dirty="0" smtClean="0">
                <a:ln>
                  <a:noFill/>
                </a:ln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igh Tower Text" pitchFamily="18" charset="0"/>
                <a:cs typeface="Arial" charset="0"/>
              </a:rPr>
              <a:t> </a:t>
            </a:r>
            <a:r>
              <a:rPr kumimoji="0" lang="pt-BR" sz="1200" b="1" i="1" strike="noStrike" kern="1200" cap="none" spc="0" normalizeH="0" baseline="0" noProof="0" dirty="0" err="1" smtClean="0">
                <a:ln>
                  <a:noFill/>
                </a:ln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igh Tower Text" pitchFamily="18" charset="0"/>
                <a:cs typeface="Arial" charset="0"/>
              </a:rPr>
              <a:t>Raizer</a:t>
            </a:r>
            <a:endParaRPr kumimoji="0" lang="pt-BR" b="1" i="1" strike="noStrike" kern="1200" cap="none" spc="0" normalizeH="0" baseline="0" noProof="0" dirty="0">
              <a:ln>
                <a:noFill/>
              </a:ln>
              <a:solidFill>
                <a:srgbClr val="99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igh Tower Text" pitchFamily="18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endParaRPr kumimoji="0" lang="pt-BR" sz="2000" b="1" i="1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sng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  <a:r>
              <a:rPr kumimoji="0" lang="pt-BR" b="1" i="1" u="sng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de </a:t>
            </a:r>
            <a:r>
              <a:rPr kumimoji="0" lang="pt-BR" b="1" i="1" u="sng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Fundo</a:t>
            </a: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Acompanhamento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El Mar</a:t>
            </a: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400" b="1" i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Encerramento: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Fogão de Lenha</a:t>
            </a: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400" b="1" i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Rolando Boldrin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143240" y="3857634"/>
            <a:ext cx="5893287" cy="11849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</a:t>
            </a:r>
            <a:r>
              <a:rPr kumimoji="0" lang="pt-B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-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ACADÊMICO  28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8184" y="330025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382911" y="2676208"/>
            <a:ext cx="24507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FORMATAÇÃO</a:t>
            </a:r>
            <a:r>
              <a:rPr kumimoji="0" lang="pt-BR" sz="105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endParaRPr kumimoji="0" lang="pt-BR" sz="1200" b="1" i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10" name="Imagem 9" descr="Belle Epoque (326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7158" y="214296"/>
            <a:ext cx="3214710" cy="2493024"/>
          </a:xfrm>
          <a:prstGeom prst="horizontalScroll">
            <a:avLst/>
          </a:prstGeom>
          <a:ln w="127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" name="Imagem 12" descr="Belle Epoque (465)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95846" y="2357436"/>
            <a:ext cx="3415198" cy="2714644"/>
          </a:xfrm>
          <a:prstGeom prst="irregularSeal2">
            <a:avLst/>
          </a:prstGeom>
          <a:ln w="381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3436359809"/>
      </p:ext>
    </p:extLst>
  </p:cSld>
  <p:clrMapOvr>
    <a:masterClrMapping/>
  </p:clrMapOvr>
  <p:transition spd="slow" advClick="0" advTm="200000">
    <p:wheel spokes="8"/>
    <p:sndAc>
      <p:stSnd loop="1">
        <p:snd r:embed="rId3" name="Fogao_de_Lenha__RolandoBoldr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40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8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2000"/>
                            </p:stCondLst>
                            <p:childTnLst>
                              <p:par>
                                <p:cTn id="8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118</TotalTime>
  <Words>110</Words>
  <Application>Microsoft Office PowerPoint</Application>
  <PresentationFormat>Apresentação na tela (16:9)</PresentationFormat>
  <Paragraphs>64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Papel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12</cp:revision>
  <dcterms:created xsi:type="dcterms:W3CDTF">2020-06-03T16:36:55Z</dcterms:created>
  <dcterms:modified xsi:type="dcterms:W3CDTF">2020-06-03T18:35:22Z</dcterms:modified>
</cp:coreProperties>
</file>