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1" r:id="rId1"/>
  </p:sldMasterIdLst>
  <p:notesMasterIdLst>
    <p:notesMasterId r:id="rId12"/>
  </p:notesMasterIdLst>
  <p:sldIdLst>
    <p:sldId id="296" r:id="rId2"/>
    <p:sldId id="321" r:id="rId3"/>
    <p:sldId id="342" r:id="rId4"/>
    <p:sldId id="324" r:id="rId5"/>
    <p:sldId id="322" r:id="rId6"/>
    <p:sldId id="328" r:id="rId7"/>
    <p:sldId id="329" r:id="rId8"/>
    <p:sldId id="330" r:id="rId9"/>
    <p:sldId id="344" r:id="rId10"/>
    <p:sldId id="343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84975" autoAdjust="0"/>
  </p:normalViewPr>
  <p:slideViewPr>
    <p:cSldViewPr>
      <p:cViewPr varScale="1">
        <p:scale>
          <a:sx n="109" d="100"/>
          <a:sy n="109" d="100"/>
        </p:scale>
        <p:origin x="96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30/06/2022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3711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3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6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2135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50800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986385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92AE93-AADD-4FF4-9898-82C5C66825AB}" type="slidenum">
              <a:rPr lang="pt-BR" smtClean="0"/>
              <a:pPr/>
              <a:t>10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21272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1911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20242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910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525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262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7217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71813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53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30/06/2022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229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16816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186820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0023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71716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78747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942573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61219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0815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982855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  <p:sldLayoutId id="2147483864" r:id="rId13"/>
    <p:sldLayoutId id="2147483865" r:id="rId14"/>
    <p:sldLayoutId id="2147483866" r:id="rId15"/>
    <p:sldLayoutId id="2147483867" r:id="rId16"/>
    <p:sldLayoutId id="2147483868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6.gif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toninhovendraminislides/" TargetMode="External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audio" Target="../media/audio3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 rot="20975422">
            <a:off x="23410" y="362178"/>
            <a:ext cx="6046484" cy="20111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>
                <a:gd name="adj" fmla="val 39808"/>
              </a:avLst>
            </a:prstTxWarp>
            <a:spAutoFit/>
          </a:bodyPr>
          <a:lstStyle/>
          <a:p>
            <a:pPr algn="ctr"/>
            <a:r>
              <a:rPr lang="pt-BR" sz="1050" b="1" spc="3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TU ME AMARAS</a:t>
            </a:r>
          </a:p>
          <a:p>
            <a:pPr algn="ctr"/>
            <a:r>
              <a:rPr lang="pt-BR" sz="1050" b="1" spc="30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1050" b="1" spc="30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(SE VOCÊ ME AMASSE)</a:t>
            </a:r>
            <a:endParaRPr lang="pt-BR" sz="1200" b="1" spc="300" dirty="0">
              <a:ln w="12700">
                <a:solidFill>
                  <a:schemeClr val="accent1"/>
                </a:solidFill>
                <a:prstDash val="solid"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42EEE023-8527-9F12-6EA6-25ABC6F1997C}"/>
              </a:ext>
            </a:extLst>
          </p:cNvPr>
          <p:cNvSpPr/>
          <p:nvPr/>
        </p:nvSpPr>
        <p:spPr>
          <a:xfrm>
            <a:off x="5076056" y="4291814"/>
            <a:ext cx="3839506" cy="707886"/>
          </a:xfrm>
          <a:prstGeom prst="rect">
            <a:avLst/>
          </a:prstGeom>
          <a:solidFill>
            <a:srgbClr val="C00000"/>
          </a:solidFill>
          <a:ln w="19050"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r>
              <a:rPr lang="pt-BR" sz="1200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Música de fundo</a:t>
            </a:r>
          </a:p>
          <a:p>
            <a:r>
              <a:rPr lang="pt-BR" sz="1400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Som Nostálgico da Cantora ERA</a:t>
            </a:r>
          </a:p>
          <a:p>
            <a:r>
              <a:rPr lang="pt-BR" sz="1400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Sequência Automática</a:t>
            </a:r>
          </a:p>
        </p:txBody>
      </p:sp>
      <p:grpSp>
        <p:nvGrpSpPr>
          <p:cNvPr id="7" name="Grupo 18">
            <a:extLst>
              <a:ext uri="{FF2B5EF4-FFF2-40B4-BE49-F238E27FC236}">
                <a16:creationId xmlns:a16="http://schemas.microsoft.com/office/drawing/2014/main" id="{962FA30E-9204-C838-18ED-0B268194EED2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9" name="Grupo 19">
              <a:extLst>
                <a:ext uri="{FF2B5EF4-FFF2-40B4-BE49-F238E27FC236}">
                  <a16:creationId xmlns:a16="http://schemas.microsoft.com/office/drawing/2014/main" id="{124DC98C-BB77-D44C-89BB-D4931DA6BD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0" name="Picture 9" descr="Acessorio GIF (130)">
                <a:extLst>
                  <a:ext uri="{FF2B5EF4-FFF2-40B4-BE49-F238E27FC236}">
                    <a16:creationId xmlns:a16="http://schemas.microsoft.com/office/drawing/2014/main" id="{32970E2C-DAD7-C986-0511-A5E1C45E60F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1" name="Picture 9" descr="Acessorio GIF (130)">
                <a:extLst>
                  <a:ext uri="{FF2B5EF4-FFF2-40B4-BE49-F238E27FC236}">
                    <a16:creationId xmlns:a16="http://schemas.microsoft.com/office/drawing/2014/main" id="{427CC0F2-342A-A4AA-A5C2-368A7DDBBA7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0" name="Grupo 20">
              <a:extLst>
                <a:ext uri="{FF2B5EF4-FFF2-40B4-BE49-F238E27FC236}">
                  <a16:creationId xmlns:a16="http://schemas.microsoft.com/office/drawing/2014/main" id="{CA5835B6-C865-0E23-9694-64861CF38C9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>
                <a:extLst>
                  <a:ext uri="{FF2B5EF4-FFF2-40B4-BE49-F238E27FC236}">
                    <a16:creationId xmlns:a16="http://schemas.microsoft.com/office/drawing/2014/main" id="{F9B54A5A-1BEA-D7A5-7FAD-D514A0F8B88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9" name="Picture 9" descr="Acessorio GIF (130)">
                <a:extLst>
                  <a:ext uri="{FF2B5EF4-FFF2-40B4-BE49-F238E27FC236}">
                    <a16:creationId xmlns:a16="http://schemas.microsoft.com/office/drawing/2014/main" id="{79816B1F-4CE7-4394-0C25-ECB18E6F7D2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1" name="Grupo 16">
              <a:extLst>
                <a:ext uri="{FF2B5EF4-FFF2-40B4-BE49-F238E27FC236}">
                  <a16:creationId xmlns:a16="http://schemas.microsoft.com/office/drawing/2014/main" id="{B3DE74C4-13A3-CB24-79B3-A895BD59CB1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5" name="Picture 24" descr="Acessorio GIF (130)">
                <a:extLst>
                  <a:ext uri="{FF2B5EF4-FFF2-40B4-BE49-F238E27FC236}">
                    <a16:creationId xmlns:a16="http://schemas.microsoft.com/office/drawing/2014/main" id="{066AAAC7-ED82-4E7B-9CB0-2A9290DBC5A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25" descr="Acessorio GIF (130)">
                <a:extLst>
                  <a:ext uri="{FF2B5EF4-FFF2-40B4-BE49-F238E27FC236}">
                    <a16:creationId xmlns:a16="http://schemas.microsoft.com/office/drawing/2014/main" id="{B08F04CA-0CFF-9F05-12AD-9B91367127B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2" name="Grupo 24">
              <a:extLst>
                <a:ext uri="{FF2B5EF4-FFF2-40B4-BE49-F238E27FC236}">
                  <a16:creationId xmlns:a16="http://schemas.microsoft.com/office/drawing/2014/main" id="{7D5CC032-B005-9094-9313-95BC2CB81F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3" name="Picture 24" descr="Acessorio GIF (130)">
                <a:extLst>
                  <a:ext uri="{FF2B5EF4-FFF2-40B4-BE49-F238E27FC236}">
                    <a16:creationId xmlns:a16="http://schemas.microsoft.com/office/drawing/2014/main" id="{FBCB8DFC-2DAF-4C95-89CC-9DC9D899412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25" descr="Acessorio GIF (130)">
                <a:extLst>
                  <a:ext uri="{FF2B5EF4-FFF2-40B4-BE49-F238E27FC236}">
                    <a16:creationId xmlns:a16="http://schemas.microsoft.com/office/drawing/2014/main" id="{A5356AEA-40B7-735A-A756-9DC1E920BA6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2" name="Picture 6" descr="C:\Users\Gogu\Desktop\542516.gif">
            <a:extLst>
              <a:ext uri="{FF2B5EF4-FFF2-40B4-BE49-F238E27FC236}">
                <a16:creationId xmlns:a16="http://schemas.microsoft.com/office/drawing/2014/main" id="{29AA91E3-12E4-EECF-6AC2-F8FBFA5FE1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371950"/>
            <a:ext cx="946105" cy="552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CaixaDeTexto 22">
            <a:extLst>
              <a:ext uri="{FF2B5EF4-FFF2-40B4-BE49-F238E27FC236}">
                <a16:creationId xmlns:a16="http://schemas.microsoft.com/office/drawing/2014/main" id="{114814D3-93D4-B1BC-BB80-DF41EFE33A25}"/>
              </a:ext>
            </a:extLst>
          </p:cNvPr>
          <p:cNvSpPr txBox="1"/>
          <p:nvPr/>
        </p:nvSpPr>
        <p:spPr>
          <a:xfrm>
            <a:off x="241875" y="2643684"/>
            <a:ext cx="5400600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2400" b="1" i="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Open Sans" panose="020B0606030504020204" pitchFamily="34" charset="0"/>
              </a:rPr>
              <a:t>Se quer saber o quanto eu te amo não importa se está perto ou longe, o que eu sinto é que você existe, para que eu possa sentir sua falta.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0">
        <p:fade/>
        <p:sndAc>
          <p:stSnd loop="1">
            <p:snd r:embed="rId3" name="Era- Eyes of eternity.wav"/>
          </p:stSnd>
        </p:sndAc>
      </p:transition>
    </mc:Choice>
    <mc:Fallback xmlns="">
      <p:transition spd="slow" advClick="0" advTm="40000">
        <p:fade/>
        <p:sndAc>
          <p:stSnd loop="1">
            <p:snd r:embed="rId7" name="Era- Eyes of eterni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0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0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3">
                <a:lumMod val="40000"/>
                <a:lumOff val="6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F6980CDD-5B5E-12FD-667D-13C4E426A2C2}"/>
              </a:ext>
            </a:extLst>
          </p:cNvPr>
          <p:cNvSpPr txBox="1"/>
          <p:nvPr/>
        </p:nvSpPr>
        <p:spPr>
          <a:xfrm>
            <a:off x="324471" y="195486"/>
            <a:ext cx="8540861" cy="4600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Autor da canção,  Rudy Perez -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SI TU ME AMARAS,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vem a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seguir,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demostrou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 os seus belos versos, muito enriquecidos, na voz do famoso cantor, </a:t>
            </a:r>
            <a:r>
              <a:rPr lang="pt-BR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Crystian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Castro, que não</a:t>
            </a:r>
          </a:p>
          <a:p>
            <a:pPr algn="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importa quantas milhas separam alguém da pessoa amada.</a:t>
            </a:r>
          </a:p>
          <a:p>
            <a:pPr algn="r"/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Colocou um sentimento profundo do amor,</a:t>
            </a:r>
          </a:p>
          <a:p>
            <a:pPr algn="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o amante carrega  dentro do peito aonde estiver.</a:t>
            </a:r>
          </a:p>
          <a:p>
            <a:pPr algn="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  <a:p>
            <a:pPr algn="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Como se não bastasse, mostrou que pode ser transmitido pela voz e as palavras, além de ser alimentado com lembranças, sorrisos e esperanças. </a:t>
            </a:r>
          </a:p>
          <a:p>
            <a:pPr algn="r"/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r"/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Por isso não há estradas nem fronteiras que possam diminuir este sentimento tão importante.</a:t>
            </a:r>
            <a:r>
              <a:rPr lang="pt-BR" sz="1800" spc="25" dirty="0">
                <a:solidFill>
                  <a:schemeClr val="accent6">
                    <a:lumMod val="75000"/>
                  </a:schemeClr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</a:rPr>
              <a:t> </a:t>
            </a:r>
            <a:endParaRPr lang="pt-BR" b="1" i="1" spc="25" dirty="0">
              <a:solidFill>
                <a:srgbClr val="00206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algn="ctr" fontAlgn="base">
              <a:lnSpc>
                <a:spcPts val="2400"/>
              </a:lnSpc>
            </a:pPr>
            <a:r>
              <a:rPr lang="pt-BR" b="1" i="1" spc="25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A letra é muito extensa, razão pela qual, </a:t>
            </a:r>
          </a:p>
          <a:p>
            <a:pPr algn="ctr" fontAlgn="base">
              <a:lnSpc>
                <a:spcPts val="2400"/>
              </a:lnSpc>
            </a:pPr>
            <a:r>
              <a:rPr lang="pt-BR" b="1" i="1" spc="25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compilei  os versos mais significativos para </a:t>
            </a:r>
          </a:p>
          <a:p>
            <a:pPr algn="ctr" fontAlgn="base">
              <a:lnSpc>
                <a:spcPts val="2400"/>
              </a:lnSpc>
            </a:pPr>
            <a:r>
              <a:rPr lang="pt-BR" b="1" i="1" spc="25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dar ênfase na apresentação.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21E4CC3-9AAF-A6A4-CE01-4930F01039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14" y="639920"/>
            <a:ext cx="1527279" cy="222620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D36D2D97-3D09-2CF4-85D1-F15F2DF72D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915566"/>
            <a:ext cx="1843064" cy="184306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5591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5000">
        <p:fade/>
      </p:transition>
    </mc:Choice>
    <mc:Fallback xmlns="">
      <p:transition spd="slow" advClick="0" advTm="5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2915816" y="758948"/>
            <a:ext cx="27363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spc="3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David" panose="020E0502060401010101" pitchFamily="34" charset="-79"/>
              </a:rPr>
              <a:t>CRIAÇÃO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spc="3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David" panose="020E0502060401010101" pitchFamily="34" charset="-79"/>
              </a:rPr>
              <a:t> E 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spc="3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David" panose="020E0502060401010101" pitchFamily="34" charset="-79"/>
              </a:rPr>
              <a:t>ROTEIRO </a:t>
            </a:r>
            <a:r>
              <a:rPr lang="pt-BR" sz="2400" b="1" i="1" spc="3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David" panose="020E0502060401010101" pitchFamily="34" charset="-79"/>
              </a:rPr>
              <a:t> </a:t>
            </a:r>
            <a:endParaRPr lang="pt-BR" sz="1400" b="1" i="1" spc="3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e Sons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meu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</a:p>
        </p:txBody>
      </p:sp>
      <p:sp>
        <p:nvSpPr>
          <p:cNvPr id="26" name="Retângulo 25"/>
          <p:cNvSpPr/>
          <p:nvPr/>
        </p:nvSpPr>
        <p:spPr>
          <a:xfrm>
            <a:off x="352022" y="3640046"/>
            <a:ext cx="8496944" cy="13286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accent5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050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FFC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u="sng" dirty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1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100" u="sng" dirty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1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www.sergrasan.com/toninhovendraminislides/</a:t>
            </a:r>
            <a:endParaRPr lang="pt-BR" sz="11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</a:t>
            </a:r>
            <a:r>
              <a:rPr lang="pt-BR" sz="11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Gasparotto</a:t>
            </a:r>
            <a:r>
              <a:rPr lang="pt-BR" sz="1100" dirty="0">
                <a:solidFill>
                  <a:srgbClr val="7030A0"/>
                </a:solidFill>
                <a:latin typeface="Britannic Bold" panose="020B0903060703020204" pitchFamily="34" charset="0"/>
              </a:rPr>
              <a:t> Vendramini </a:t>
            </a:r>
            <a:r>
              <a:rPr lang="pt-BR" sz="11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Secondo</a:t>
            </a:r>
            <a:r>
              <a:rPr lang="pt-BR" sz="1100" dirty="0">
                <a:solidFill>
                  <a:srgbClr val="7030A0"/>
                </a:solidFill>
                <a:latin typeface="Britannic Bold" panose="020B0903060703020204" pitchFamily="34" charset="0"/>
              </a:rPr>
              <a:t> Di Treviso</a:t>
            </a:r>
          </a:p>
          <a:p>
            <a:pPr algn="ctr"/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0134">
            <a:off x="-2071" y="255524"/>
            <a:ext cx="2775584" cy="3085862"/>
          </a:xfrm>
          <a:prstGeom prst="roundRect">
            <a:avLst>
              <a:gd name="adj" fmla="val 50000"/>
            </a:avLst>
          </a:prstGeom>
          <a:ln w="76200"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9A5965E-7526-7ABF-56DE-4C8A65D271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-92546"/>
            <a:ext cx="4022864" cy="35271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5000">
        <p:fade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6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6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6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FE991DE1-16E0-EDD7-19DE-8282B7B02751}"/>
              </a:ext>
            </a:extLst>
          </p:cNvPr>
          <p:cNvSpPr txBox="1"/>
          <p:nvPr/>
        </p:nvSpPr>
        <p:spPr>
          <a:xfrm>
            <a:off x="3848100" y="641397"/>
            <a:ext cx="4968000" cy="101566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  <a:scene3d>
            <a:camera prst="isometricOffAxis2Left"/>
            <a:lightRig rig="threePt" dir="t"/>
          </a:scene3d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6000" dirty="0">
                <a:solidFill>
                  <a:srgbClr val="FF0000"/>
                </a:solidFill>
                <a:effectLst/>
                <a:latin typeface="Chiller" panose="040204040310070206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SI TU ME AMARAS</a:t>
            </a:r>
            <a:endParaRPr lang="pt-BR" sz="6000" dirty="0">
              <a:solidFill>
                <a:srgbClr val="FF0000"/>
              </a:solidFill>
              <a:effectLst/>
              <a:latin typeface="Chiller" panose="04020404031007020602" pitchFamily="82" charset="0"/>
              <a:ea typeface="Times New Roman" panose="02020603050405020304" pitchFamily="18" charset="0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A836516B-B99A-B3A8-E754-ADA00601E6F1}"/>
              </a:ext>
            </a:extLst>
          </p:cNvPr>
          <p:cNvSpPr txBox="1"/>
          <p:nvPr/>
        </p:nvSpPr>
        <p:spPr>
          <a:xfrm>
            <a:off x="755576" y="2243232"/>
            <a:ext cx="4968000" cy="2215991"/>
          </a:xfrm>
          <a:prstGeom prst="rect">
            <a:avLst/>
          </a:prstGeom>
          <a:noFill/>
        </p:spPr>
        <p:txBody>
          <a:bodyPr wrap="square">
            <a:prstTxWarp prst="textCurveDown">
              <a:avLst>
                <a:gd name="adj" fmla="val 30545"/>
              </a:avLst>
            </a:prstTxWarp>
            <a:spAutoFit/>
          </a:bodyPr>
          <a:lstStyle/>
          <a:p>
            <a:pPr algn="ctr"/>
            <a:br>
              <a:rPr kumimoji="0" lang="pt-BR" altLang="pt-BR" sz="1800" b="0" i="0" u="none" strike="noStrike" cap="none" normalizeH="0" baseline="0" dirty="0">
                <a:ln>
                  <a:noFill/>
                </a:ln>
                <a:solidFill>
                  <a:srgbClr val="44444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3200" b="1" i="0" u="none" strike="noStrike" normalizeH="0" baseline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Voltaria a nascer de novo</a:t>
            </a:r>
            <a:br>
              <a:rPr kumimoji="0" lang="pt-BR" altLang="pt-BR" sz="3200" b="1" i="0" u="none" strike="noStrike" normalizeH="0" baseline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3200" b="1" i="0" u="none" strike="noStrike" normalizeH="0" baseline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Meu coração cansado por fim teria um lugar</a:t>
            </a:r>
            <a:br>
              <a:rPr kumimoji="0" lang="pt-BR" altLang="pt-BR" sz="3200" b="1" i="0" u="none" strike="noStrike" normalizeH="0" baseline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3200" b="1" i="0" u="none" strike="noStrike" normalizeH="0" baseline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Haveria mil motivos para despertar e continuar</a:t>
            </a:r>
            <a:endParaRPr lang="pt-BR" dirty="0"/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897504B0-437D-9938-FDFF-370618788A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814" y="1563638"/>
            <a:ext cx="2997200" cy="334441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EEFB135E-98F3-1827-A55E-035A40145B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00" y="328922"/>
            <a:ext cx="2088232" cy="221599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28757538-643A-FDB3-1C55-CF438EF82B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909" y="886345"/>
            <a:ext cx="2884896" cy="191918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168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:fade/>
        <p:sndAc>
          <p:stSnd loop="1">
            <p:snd r:embed="rId2" name="Crystian Castro - Si Tu Me Amaras.wav"/>
          </p:stSnd>
        </p:sndAc>
      </p:transition>
    </mc:Choice>
    <mc:Fallback xmlns="">
      <p:transition spd="slow" advClick="0" advTm="33000">
        <p:fade/>
        <p:sndAc>
          <p:stSnd loop="1">
            <p:snd r:embed="rId7" name="Crystian Castro - Si Tu Me Amar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3">
                <a:lumMod val="84000"/>
                <a:lumOff val="16000"/>
                <a:alpha val="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AAE9EE4C-F7C1-74D3-090C-C59F0761FFAD}"/>
              </a:ext>
            </a:extLst>
          </p:cNvPr>
          <p:cNvSpPr txBox="1"/>
          <p:nvPr/>
        </p:nvSpPr>
        <p:spPr>
          <a:xfrm>
            <a:off x="487759" y="195486"/>
            <a:ext cx="4120493" cy="1260908"/>
          </a:xfrm>
          <a:prstGeom prst="rect">
            <a:avLst/>
          </a:prstGeom>
          <a:noFill/>
        </p:spPr>
        <p:txBody>
          <a:bodyPr wrap="square">
            <a:prstTxWarp prst="textCurveDown">
              <a:avLst>
                <a:gd name="adj" fmla="val 25273"/>
              </a:avLst>
            </a:prstTxWarp>
            <a:spAutoFit/>
          </a:bodyPr>
          <a:lstStyle/>
          <a:p>
            <a:pPr algn="ctr"/>
            <a:r>
              <a:rPr lang="pt-BR" sz="3600" dirty="0">
                <a:ln w="57150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hiller" panose="040204040310070206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SI TU ME AMARAS</a:t>
            </a:r>
            <a:endParaRPr lang="pt-BR" sz="3600" dirty="0">
              <a:ln w="57150">
                <a:solidFill>
                  <a:schemeClr val="tx1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Chiller" panose="04020404031007020602" pitchFamily="82" charset="0"/>
              <a:ea typeface="Times New Roman" panose="02020603050405020304" pitchFamily="18" charset="0"/>
            </a:endParaRP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F44ED379-0E38-1F7F-B130-FFCE7E82AC0B}"/>
              </a:ext>
            </a:extLst>
          </p:cNvPr>
          <p:cNvSpPr txBox="1"/>
          <p:nvPr/>
        </p:nvSpPr>
        <p:spPr>
          <a:xfrm>
            <a:off x="3848100" y="3136185"/>
            <a:ext cx="4968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pt-BR" altLang="pt-BR" sz="3200" b="1" i="0" u="none" strike="noStrike" normalizeH="0" baseline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Renunciaria a tudo sem culpa</a:t>
            </a:r>
            <a:br>
              <a:rPr kumimoji="0" lang="pt-BR" altLang="pt-BR" sz="3200" b="1" i="0" u="none" strike="noStrike" normalizeH="0" baseline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3200" b="1" i="0" u="none" strike="noStrike" normalizeH="0" baseline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ti eu morreria</a:t>
            </a:r>
            <a:endParaRPr lang="pt-BR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507283FF-E70C-C568-27D4-D0A47CCF86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27" y="1597929"/>
            <a:ext cx="2664296" cy="299876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E03D7EEF-94A5-CA79-4BD0-DFBC1805A6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695" y="978603"/>
            <a:ext cx="2618804" cy="341776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25F99975-DD9B-BE4F-E9DF-84A1985B05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2660" y="267494"/>
            <a:ext cx="3127927" cy="299823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3737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4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774C00B8-16A2-5CD5-79EB-B09680249436}"/>
              </a:ext>
            </a:extLst>
          </p:cNvPr>
          <p:cNvSpPr txBox="1"/>
          <p:nvPr/>
        </p:nvSpPr>
        <p:spPr>
          <a:xfrm>
            <a:off x="5507720" y="945551"/>
            <a:ext cx="352839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3600" dirty="0">
                <a:solidFill>
                  <a:srgbClr val="FF0000"/>
                </a:solidFill>
                <a:effectLst/>
                <a:latin typeface="Freestyle Script" panose="030804020302050B04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SI TU ME AMARAS</a:t>
            </a:r>
            <a:endParaRPr lang="pt-BR" sz="3600" dirty="0">
              <a:solidFill>
                <a:srgbClr val="FF0000"/>
              </a:solidFill>
              <a:effectLst/>
              <a:latin typeface="Freestyle Script" panose="030804020302050B0404" pitchFamily="66" charset="0"/>
              <a:ea typeface="Times New Roman" panose="02020603050405020304" pitchFamily="18" charset="0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39A9E7CB-AA6F-33D0-C5BE-2976F7FBF544}"/>
              </a:ext>
            </a:extLst>
          </p:cNvPr>
          <p:cNvSpPr txBox="1"/>
          <p:nvPr/>
        </p:nvSpPr>
        <p:spPr>
          <a:xfrm>
            <a:off x="381472" y="286541"/>
            <a:ext cx="4968000" cy="2215991"/>
          </a:xfrm>
          <a:prstGeom prst="rect">
            <a:avLst/>
          </a:prstGeom>
          <a:noFill/>
        </p:spPr>
        <p:txBody>
          <a:bodyPr wrap="square">
            <a:prstTxWarp prst="textWave1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44444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2800" b="1" i="0" u="none" strike="noStrike" spc="50" normalizeH="0" baseline="0" dirty="0">
                <a:ln w="0"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Far-te-ia sentir</a:t>
            </a:r>
            <a:br>
              <a:rPr kumimoji="0" lang="pt-BR" altLang="pt-BR" sz="2800" b="1" i="0" u="none" strike="noStrike" spc="50" normalizeH="0" baseline="0" dirty="0">
                <a:ln w="0"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2800" b="1" i="0" u="none" strike="noStrike" spc="50" normalizeH="0" baseline="0" dirty="0">
                <a:ln w="0"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sou digno de ti</a:t>
            </a:r>
            <a:br>
              <a:rPr kumimoji="0" lang="pt-BR" altLang="pt-BR" sz="2800" b="1" i="0" u="none" strike="noStrike" spc="50" normalizeH="0" baseline="0" dirty="0">
                <a:ln w="0"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2800" b="1" i="0" u="none" strike="noStrike" spc="50" normalizeH="0" baseline="0" dirty="0">
                <a:ln w="0"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importa para mim</a:t>
            </a:r>
            <a:br>
              <a:rPr kumimoji="0" lang="pt-BR" altLang="pt-BR" sz="2800" b="1" i="0" u="none" strike="noStrike" spc="50" normalizeH="0" baseline="0" dirty="0">
                <a:ln w="0"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kumimoji="0" lang="pt-BR" altLang="pt-BR" sz="2800" b="1" i="0" u="none" strike="noStrike" spc="50" normalizeH="0" baseline="0" dirty="0">
                <a:ln w="0"/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pt-BR" altLang="pt-BR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389B1094-86EA-F8D9-8BAB-CF15FBC605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749" y="1268716"/>
            <a:ext cx="2626999" cy="354431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C42E0B8E-C95B-91B6-07DF-128FEB95BF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58" y="1934961"/>
            <a:ext cx="2718886" cy="298260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100919D8-7495-5760-4063-7E027ADF424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450" y="2008718"/>
            <a:ext cx="2188282" cy="291770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87C981CF-A924-4466-D28E-5C1439C780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699" y="1431415"/>
            <a:ext cx="2247900" cy="34861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6190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3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7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7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7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4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6EC916C7-B5A7-C810-48FB-A3A6433AC410}"/>
              </a:ext>
            </a:extLst>
          </p:cNvPr>
          <p:cNvSpPr txBox="1"/>
          <p:nvPr/>
        </p:nvSpPr>
        <p:spPr>
          <a:xfrm>
            <a:off x="537508" y="576183"/>
            <a:ext cx="2877778" cy="461665"/>
          </a:xfrm>
          <a:prstGeom prst="rect">
            <a:avLst/>
          </a:prstGeom>
          <a:noFill/>
        </p:spPr>
        <p:txBody>
          <a:bodyPr wrap="square">
            <a:prstTxWarp prst="textDeflateInflate">
              <a:avLst/>
            </a:prstTxWarp>
            <a:spAutoFit/>
          </a:bodyPr>
          <a:lstStyle/>
          <a:p>
            <a:pPr algn="ctr"/>
            <a:r>
              <a:rPr lang="pt-BR" sz="3600" dirty="0">
                <a:solidFill>
                  <a:srgbClr val="FF0000"/>
                </a:solidFill>
                <a:effectLst/>
                <a:latin typeface="Harrington" panose="04040505050A020207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SI TU ME AMARAS</a:t>
            </a:r>
            <a:endParaRPr lang="pt-BR" sz="3600" dirty="0">
              <a:solidFill>
                <a:srgbClr val="FF0000"/>
              </a:solidFill>
              <a:effectLst/>
              <a:latin typeface="Harrington" panose="04040505050A02020702" pitchFamily="82" charset="0"/>
              <a:ea typeface="Times New Roman" panose="02020603050405020304" pitchFamily="18" charset="0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86C5B910-2059-1081-A451-B16A557C71D4}"/>
              </a:ext>
            </a:extLst>
          </p:cNvPr>
          <p:cNvSpPr txBox="1"/>
          <p:nvPr/>
        </p:nvSpPr>
        <p:spPr>
          <a:xfrm rot="328406">
            <a:off x="5839445" y="2176965"/>
            <a:ext cx="2448272" cy="273921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 dirty="0">
                <a:ln>
                  <a:noFill/>
                </a:ln>
                <a:solidFill>
                  <a:srgbClr val="44444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pt-BR" altLang="pt-BR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 dirty="0">
                <a:ln>
                  <a:noFill/>
                </a:ln>
                <a:solidFill>
                  <a:srgbClr val="44444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3200" b="1" i="0" u="none" strike="noStrike" normalizeH="0" baseline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Contigo o impossível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3200" b="1" i="0" u="none" strike="noStrike" normalizeH="0" baseline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faria realidade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F3B0B1CB-190F-99BF-08A1-16E391591C3B}"/>
              </a:ext>
            </a:extLst>
          </p:cNvPr>
          <p:cNvSpPr txBox="1"/>
          <p:nvPr/>
        </p:nvSpPr>
        <p:spPr>
          <a:xfrm rot="309715">
            <a:off x="6183160" y="350089"/>
            <a:ext cx="227127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rgbClr val="FF0000"/>
                </a:solidFill>
                <a:effectLst/>
                <a:latin typeface="Eras Light ITC" panose="020B04020305040208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 TU ME AMARAS</a:t>
            </a:r>
            <a:endParaRPr lang="pt-BR" sz="3200" b="1" i="1" dirty="0">
              <a:solidFill>
                <a:srgbClr val="FF0000"/>
              </a:solidFill>
              <a:effectLst/>
              <a:latin typeface="Eras Light ITC" panose="020B0402030504020804" pitchFamily="34" charset="0"/>
              <a:ea typeface="Times New Roman" panose="02020603050405020304" pitchFamily="18" charset="0"/>
            </a:endParaRP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5608791E-F495-74FA-D012-E2D9BA3C4BC5}"/>
              </a:ext>
            </a:extLst>
          </p:cNvPr>
          <p:cNvSpPr txBox="1"/>
          <p:nvPr/>
        </p:nvSpPr>
        <p:spPr>
          <a:xfrm>
            <a:off x="551836" y="1921754"/>
            <a:ext cx="2877778" cy="2645563"/>
          </a:xfrm>
          <a:prstGeom prst="rect">
            <a:avLst/>
          </a:prstGeom>
          <a:noFill/>
        </p:spPr>
        <p:txBody>
          <a:bodyPr wrap="square">
            <a:prstTxWarp prst="textCurveUp">
              <a:avLst/>
            </a:prstTxWarp>
            <a:spAutoFit/>
          </a:bodyPr>
          <a:lstStyle/>
          <a:p>
            <a:pPr algn="ctr"/>
            <a:r>
              <a:rPr kumimoji="0" lang="pt-BR" altLang="pt-BR" sz="3200" b="1" i="0" u="none" strike="noStrike" normalizeH="0" baseline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Deteria o tempo</a:t>
            </a:r>
            <a:br>
              <a:rPr kumimoji="0" lang="pt-BR" altLang="pt-BR" sz="3200" b="1" i="0" u="none" strike="noStrike" normalizeH="0" baseline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3200" b="1" i="0" u="none" strike="noStrike" normalizeH="0" baseline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te dar amor eterno </a:t>
            </a:r>
            <a:endParaRPr lang="pt-BR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53D4BD21-2CDA-0820-C59B-390B5A5B98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00050"/>
            <a:ext cx="2984500" cy="43434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47E7CF49-0ED0-CB7C-0CD4-D1F16C5CE2E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95" y="617238"/>
            <a:ext cx="2259260" cy="287482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F4644D3F-E090-C97F-C8C5-DF01A63EBD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817" y="929027"/>
            <a:ext cx="2984500" cy="228132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7072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7000">
        <p:fade/>
      </p:transition>
    </mc:Choice>
    <mc:Fallback xmlns="">
      <p:transition spd="slow" advClick="0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4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D8E137E5-9295-B1F9-219D-BF572113A583}"/>
              </a:ext>
            </a:extLst>
          </p:cNvPr>
          <p:cNvSpPr txBox="1"/>
          <p:nvPr/>
        </p:nvSpPr>
        <p:spPr>
          <a:xfrm>
            <a:off x="6724061" y="200785"/>
            <a:ext cx="228658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00B0F0"/>
                </a:solidFill>
                <a:effectLst/>
                <a:latin typeface="Chiller" panose="040204040310070206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SI TU ME</a:t>
            </a:r>
          </a:p>
          <a:p>
            <a:pPr algn="ctr"/>
            <a:r>
              <a:rPr lang="pt-BR" sz="3200" b="1" dirty="0">
                <a:solidFill>
                  <a:srgbClr val="00B0F0"/>
                </a:solidFill>
                <a:effectLst/>
                <a:latin typeface="Chiller" panose="040204040310070206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 AMARAS</a:t>
            </a:r>
            <a:endParaRPr lang="pt-BR" sz="3200" b="1" dirty="0">
              <a:solidFill>
                <a:srgbClr val="00B0F0"/>
              </a:solidFill>
              <a:effectLst/>
              <a:latin typeface="Chiller" panose="04020404031007020602" pitchFamily="82" charset="0"/>
              <a:ea typeface="Times New Roman" panose="02020603050405020304" pitchFamily="18" charset="0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24FBF92B-D8C7-BC87-5485-60DB24DE0BEB}"/>
              </a:ext>
            </a:extLst>
          </p:cNvPr>
          <p:cNvSpPr txBox="1"/>
          <p:nvPr/>
        </p:nvSpPr>
        <p:spPr>
          <a:xfrm>
            <a:off x="323504" y="2563087"/>
            <a:ext cx="3312368" cy="2608111"/>
          </a:xfrm>
          <a:prstGeom prst="rect">
            <a:avLst/>
          </a:prstGeom>
          <a:noFill/>
        </p:spPr>
        <p:txBody>
          <a:bodyPr wrap="square">
            <a:prstTxWarp prst="textDeflateInflate">
              <a:avLst>
                <a:gd name="adj" fmla="val 46864"/>
              </a:avLst>
            </a:prstTxWarp>
            <a:spAutoFit/>
          </a:bodyPr>
          <a:lstStyle/>
          <a:p>
            <a:pPr algn="ctr"/>
            <a:b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44444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1200" b="1" i="0" u="none" strike="noStrike" normalizeH="0" baseline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eu sou digno de ti</a:t>
            </a:r>
            <a:br>
              <a:rPr kumimoji="0" lang="pt-BR" altLang="pt-BR" sz="1200" b="1" i="0" u="none" strike="noStrike" normalizeH="0" baseline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1200" b="1" i="0" u="none" strike="noStrike" normalizeH="0" baseline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é a única</a:t>
            </a:r>
            <a:br>
              <a:rPr kumimoji="0" lang="pt-BR" altLang="pt-BR" sz="1800" b="1" i="0" u="none" strike="noStrike" normalizeH="0" baseline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575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9000">
        <p:fade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25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25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D8E137E5-9295-B1F9-219D-BF572113A583}"/>
              </a:ext>
            </a:extLst>
          </p:cNvPr>
          <p:cNvSpPr txBox="1"/>
          <p:nvPr/>
        </p:nvSpPr>
        <p:spPr>
          <a:xfrm>
            <a:off x="611560" y="411510"/>
            <a:ext cx="2877778" cy="584775"/>
          </a:xfrm>
          <a:prstGeom prst="rect">
            <a:avLst/>
          </a:prstGeom>
          <a:noFill/>
        </p:spPr>
        <p:txBody>
          <a:bodyPr wrap="square">
            <a:prstTxWarp prst="textTriangleInverted">
              <a:avLst/>
            </a:prstTxWarp>
            <a:spAutoFit/>
          </a:bodyPr>
          <a:lstStyle/>
          <a:p>
            <a:pPr algn="ctr"/>
            <a:r>
              <a:rPr lang="pt-BR" sz="3200" b="1" i="1" dirty="0">
                <a:solidFill>
                  <a:srgbClr val="FFFF00"/>
                </a:solidFill>
                <a:effectLst/>
                <a:latin typeface="Chiller" panose="04020404031007020602" pitchFamily="82" charset="0"/>
                <a:ea typeface="Times New Roman" panose="02020603050405020304" pitchFamily="18" charset="0"/>
                <a:cs typeface="Arial" panose="020B0604020202020204" pitchFamily="34" charset="0"/>
              </a:rPr>
              <a:t>SI TU ME AMARAS</a:t>
            </a:r>
            <a:endParaRPr lang="pt-BR" sz="3200" b="1" i="1" dirty="0">
              <a:solidFill>
                <a:srgbClr val="FFFF00"/>
              </a:solidFill>
              <a:effectLst/>
              <a:latin typeface="Chiller" panose="04020404031007020602" pitchFamily="82" charset="0"/>
              <a:ea typeface="Times New Roman" panose="02020603050405020304" pitchFamily="18" charset="0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048432C6-8850-B5CF-94FB-6135B1D3DAEF}"/>
              </a:ext>
            </a:extLst>
          </p:cNvPr>
          <p:cNvSpPr txBox="1"/>
          <p:nvPr/>
        </p:nvSpPr>
        <p:spPr>
          <a:xfrm>
            <a:off x="3131840" y="3270053"/>
            <a:ext cx="582955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br>
              <a:rPr kumimoji="0" lang="pt-BR" altLang="pt-BR" sz="1800" b="1" i="0" u="none" strike="noStrike" cap="none" normalizeH="0" baseline="0" dirty="0">
                <a:ln>
                  <a:noFill/>
                </a:ln>
                <a:solidFill>
                  <a:srgbClr val="444444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3600" b="1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Curlz MT" panose="04040404050702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eu sou digno de ti</a:t>
            </a:r>
            <a:br>
              <a:rPr kumimoji="0" lang="pt-BR" altLang="pt-BR" sz="3600" b="1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Curlz MT" panose="04040404050702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pt-BR" altLang="pt-BR" sz="3600" b="1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Curlz MT" panose="04040404050702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é a única</a:t>
            </a:r>
            <a:br>
              <a:rPr kumimoji="0" lang="pt-BR" altLang="pt-BR" sz="3200" b="0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Curlz MT" panose="040404040507020202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dirty="0">
              <a:solidFill>
                <a:srgbClr val="00B0F0"/>
              </a:solidFill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56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73000" b="-7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16162776-5FD4-6EFD-D3BD-3D037B977B47}"/>
              </a:ext>
            </a:extLst>
          </p:cNvPr>
          <p:cNvSpPr txBox="1"/>
          <p:nvPr/>
        </p:nvSpPr>
        <p:spPr>
          <a:xfrm>
            <a:off x="3419872" y="267494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             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907C882-E29B-C2FC-DBAD-8A750A380B8B}"/>
              </a:ext>
            </a:extLst>
          </p:cNvPr>
          <p:cNvSpPr/>
          <p:nvPr/>
        </p:nvSpPr>
        <p:spPr>
          <a:xfrm>
            <a:off x="2555775" y="153871"/>
            <a:ext cx="3961943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00" b="1" i="1" cap="none" spc="60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Freestyle Script" panose="030804020302050B0404" pitchFamily="66" charset="0"/>
              </a:rPr>
              <a:t>FINAL APRESENTAÇÃO.</a:t>
            </a:r>
          </a:p>
          <a:p>
            <a:pPr algn="ctr"/>
            <a:r>
              <a:rPr lang="pt-BR" sz="1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“SÓ NOS PERTENCE AQUILO</a:t>
            </a:r>
          </a:p>
          <a:p>
            <a:pPr algn="ctr"/>
            <a:r>
              <a:rPr lang="pt-BR" sz="1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QUE NÃO PODEMOS PERDER”</a:t>
            </a:r>
            <a:endParaRPr lang="pt-BR" sz="1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pSp>
        <p:nvGrpSpPr>
          <p:cNvPr id="5" name="Grupo 18">
            <a:extLst>
              <a:ext uri="{FF2B5EF4-FFF2-40B4-BE49-F238E27FC236}">
                <a16:creationId xmlns:a16="http://schemas.microsoft.com/office/drawing/2014/main" id="{BDBD0894-6C5F-FD4D-3F4E-D85040B04D6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>
              <a:extLst>
                <a:ext uri="{FF2B5EF4-FFF2-40B4-BE49-F238E27FC236}">
                  <a16:creationId xmlns:a16="http://schemas.microsoft.com/office/drawing/2014/main" id="{9A65E467-3C62-87D0-378C-4B79150DF5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6B261BAC-92C4-13CD-D6BC-4C8D741CA15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FFF4511C-73D8-5234-BFE3-5628F7FEB44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>
              <a:extLst>
                <a:ext uri="{FF2B5EF4-FFF2-40B4-BE49-F238E27FC236}">
                  <a16:creationId xmlns:a16="http://schemas.microsoft.com/office/drawing/2014/main" id="{3E85F144-C5FD-5322-005C-DF4CF1C9316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F99B2915-9956-9704-BFE3-1C774C77E1E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2610950F-EB74-171B-280B-6896F430EBB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>
              <a:extLst>
                <a:ext uri="{FF2B5EF4-FFF2-40B4-BE49-F238E27FC236}">
                  <a16:creationId xmlns:a16="http://schemas.microsoft.com/office/drawing/2014/main" id="{EFE6CF30-088E-407F-E418-F78A45C365E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>
                <a:extLst>
                  <a:ext uri="{FF2B5EF4-FFF2-40B4-BE49-F238E27FC236}">
                    <a16:creationId xmlns:a16="http://schemas.microsoft.com/office/drawing/2014/main" id="{BAE280A1-A94C-3B3F-8A99-5A8B3DB157D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>
                <a:extLst>
                  <a:ext uri="{FF2B5EF4-FFF2-40B4-BE49-F238E27FC236}">
                    <a16:creationId xmlns:a16="http://schemas.microsoft.com/office/drawing/2014/main" id="{65B1C67F-D333-67AA-2485-D26D2603274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>
              <a:extLst>
                <a:ext uri="{FF2B5EF4-FFF2-40B4-BE49-F238E27FC236}">
                  <a16:creationId xmlns:a16="http://schemas.microsoft.com/office/drawing/2014/main" id="{D05CC931-43A8-0050-C95A-512956A1F51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>
                <a:extLst>
                  <a:ext uri="{FF2B5EF4-FFF2-40B4-BE49-F238E27FC236}">
                    <a16:creationId xmlns:a16="http://schemas.microsoft.com/office/drawing/2014/main" id="{682143B6-7298-FCAD-FF05-71A2751828F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>
                <a:extLst>
                  <a:ext uri="{FF2B5EF4-FFF2-40B4-BE49-F238E27FC236}">
                    <a16:creationId xmlns:a16="http://schemas.microsoft.com/office/drawing/2014/main" id="{7125D941-EEF4-080D-37FA-E1444DB680D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8" name="Picture 6" descr="C:\Users\Gogu\Desktop\542516.gif">
            <a:extLst>
              <a:ext uri="{FF2B5EF4-FFF2-40B4-BE49-F238E27FC236}">
                <a16:creationId xmlns:a16="http://schemas.microsoft.com/office/drawing/2014/main" id="{456E0437-53F9-4B80-0A10-5919EC6D64C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17" y="4393024"/>
            <a:ext cx="1000392" cy="583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4B3AA5BC-61EF-00E4-637D-9DA662378C7B}"/>
              </a:ext>
            </a:extLst>
          </p:cNvPr>
          <p:cNvSpPr txBox="1"/>
          <p:nvPr/>
        </p:nvSpPr>
        <p:spPr>
          <a:xfrm>
            <a:off x="1280727" y="4466633"/>
            <a:ext cx="7680928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800" b="0" i="0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O </a:t>
            </a:r>
            <a:r>
              <a:rPr lang="pt-BR" sz="800" b="1" i="1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Concerto de Aranjuez</a:t>
            </a:r>
            <a:r>
              <a:rPr lang="pt-BR" sz="800" b="0" i="0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 é uma composição musical para violão clássico do compositor espanhol Joaquin Rodrigo. Escrita em 1939, na pequena cidade espanhola cujo nome se deu ao concerto.</a:t>
            </a:r>
          </a:p>
          <a:p>
            <a:pPr algn="ctr"/>
            <a:r>
              <a:rPr lang="pt-BR" sz="800" b="0" i="0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Seguramente o trabalho mais conhecido e o seu êxito deu o reconhecimento internacional ao compositor</a:t>
            </a:r>
            <a:r>
              <a:rPr lang="pt-BR" sz="1100" b="0" i="0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.</a:t>
            </a:r>
            <a:endParaRPr lang="pt-BR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54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0">
        <p:sndAc>
          <p:stSnd>
            <p:snd r:embed="rId3" name="Aranjuarex.wav"/>
          </p:stSnd>
        </p:sndAc>
      </p:transition>
    </mc:Choice>
    <mc:Fallback xmlns="">
      <p:transition spd="slow" advClick="0" advTm="180000">
        <p:sndAc>
          <p:stSnd>
            <p:snd r:embed="rId7" name="Aranjuare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SI TU ME AMARAS</Template>
  <TotalTime>17</TotalTime>
  <Words>407</Words>
  <Application>Microsoft Office PowerPoint</Application>
  <PresentationFormat>Apresentação na tela (16:9)</PresentationFormat>
  <Paragraphs>58</Paragraphs>
  <Slides>10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25" baseType="lpstr">
      <vt:lpstr>Algerian</vt:lpstr>
      <vt:lpstr>Arial</vt:lpstr>
      <vt:lpstr>Arial Black</vt:lpstr>
      <vt:lpstr>Britannic Bold</vt:lpstr>
      <vt:lpstr>Calibri</vt:lpstr>
      <vt:lpstr>Chiller</vt:lpstr>
      <vt:lpstr>Cooper Black</vt:lpstr>
      <vt:lpstr>Curlz MT</vt:lpstr>
      <vt:lpstr>Eras Light ITC</vt:lpstr>
      <vt:lpstr>Freestyle Script</vt:lpstr>
      <vt:lpstr>Harrington</vt:lpstr>
      <vt:lpstr>Maiandra GD</vt:lpstr>
      <vt:lpstr>Open Sans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2022-06-30T14:03:45Z</dcterms:created>
  <dcterms:modified xsi:type="dcterms:W3CDTF">2022-06-30T14:21:41Z</dcterms:modified>
</cp:coreProperties>
</file>