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notesMasterIdLst>
    <p:notesMasterId r:id="rId9"/>
  </p:notesMasterIdLst>
  <p:sldIdLst>
    <p:sldId id="291" r:id="rId4"/>
    <p:sldId id="292" r:id="rId5"/>
    <p:sldId id="295" r:id="rId6"/>
    <p:sldId id="297" r:id="rId7"/>
    <p:sldId id="299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66FFCC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82" d="100"/>
          <a:sy n="82" d="100"/>
        </p:scale>
        <p:origin x="115" y="61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27/09/2022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155F-22C1-41FA-8A21-389CBB5E3AF2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523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02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787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21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45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486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4774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958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7442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57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9449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583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9345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27/09/2022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70431E-B98F-401A-B832-F56E93EDB75D}" type="slidenum">
              <a:rPr lang="pt-BR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499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0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4932048" y="3561882"/>
            <a:ext cx="3398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</a:p>
          <a:p>
            <a:pPr algn="ctr"/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  <a:endParaRPr lang="pt-BR" sz="3200" dirty="0">
              <a:solidFill>
                <a:srgbClr val="002060"/>
              </a:solidFill>
              <a:latin typeface="Informal Roman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31313" y="214296"/>
            <a:ext cx="4247766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 MUSICAL</a:t>
            </a:r>
          </a:p>
          <a:p>
            <a:pPr algn="ctr"/>
            <a:r>
              <a:rPr lang="pt-BR" sz="1600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COM FOTOS DA ITÁLIA</a:t>
            </a:r>
          </a:p>
          <a:p>
            <a:pPr algn="ctr"/>
            <a:r>
              <a:rPr lang="pt-BR" sz="1100" spc="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  <a:endParaRPr lang="pt-BR" sz="1100" spc="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3" name="Retângulo de cantos arredondados 2"/>
          <p:cNvSpPr/>
          <p:nvPr/>
        </p:nvSpPr>
        <p:spPr>
          <a:xfrm>
            <a:off x="7308304" y="4371950"/>
            <a:ext cx="1511402" cy="570866"/>
          </a:xfrm>
          <a:prstGeom prst="roundRect">
            <a:avLst>
              <a:gd name="adj" fmla="val 2924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rgbClr val="0070C0"/>
                </a:solidFill>
              </a:rPr>
              <a:t>Positano</a:t>
            </a:r>
            <a:r>
              <a:rPr lang="pt-BR" sz="1200" dirty="0" smtClean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pt-BR" sz="1050" dirty="0" smtClean="0">
                <a:solidFill>
                  <a:srgbClr val="C00000"/>
                </a:solidFill>
              </a:rPr>
              <a:t>Progressão Automática</a:t>
            </a:r>
            <a:endParaRPr lang="pt-BR" sz="10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9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0" advClick="0" advTm="20000">
        <p14:switch dir="r"/>
        <p:sndAc>
          <p:stSnd loop="1">
            <p:snd r:embed="rId3" name="Guido Renzi - Tanto Cara.wav"/>
          </p:stSnd>
        </p:sndAc>
      </p:transition>
    </mc:Choice>
    <mc:Fallback xmlns="">
      <p:transition spd="slow" advClick="0" advTm="20000">
        <p:fade/>
        <p:sndAc>
          <p:stSnd loop="1">
            <p:snd r:embed="rId5" name="Guido Renzi - Tanto C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accel="34000" decel="3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accel="34000" decel="3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3" accel="34000" decel="3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72786"/>
            <a:ext cx="9144000" cy="7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294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929058" y="142858"/>
            <a:ext cx="4929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  A  MÚSICA...</a:t>
            </a:r>
          </a:p>
          <a:p>
            <a:pPr lvl="0"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</a:t>
            </a:r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ANTO CARA</a:t>
            </a:r>
          </a:p>
          <a:p>
            <a:pPr lvl="0"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(Tão Querida é a Minha Menina)</a:t>
            </a:r>
            <a:endParaRPr lang="pt-BR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643834" y="4572014"/>
            <a:ext cx="1285884" cy="400110"/>
          </a:xfrm>
          <a:prstGeom prst="rect">
            <a:avLst/>
          </a:prstGeom>
          <a:solidFill>
            <a:srgbClr val="629DD1"/>
          </a:solidFill>
          <a:ln w="25400" cap="flat" cmpd="sng" algn="ctr">
            <a:solidFill>
              <a:srgbClr val="629DD1">
                <a:shade val="50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"/>
              </a:rPr>
              <a:t>BRESCIA</a:t>
            </a:r>
            <a:r>
              <a:rPr kumimoji="0" lang="pt-B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mbri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644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5000">
        <p14:doors dir="ver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4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41426"/>
            <a:ext cx="2430324" cy="11402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844" y="141426"/>
            <a:ext cx="2405803" cy="11279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264" y="141426"/>
            <a:ext cx="2250300" cy="10999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3741906"/>
            <a:ext cx="2448390" cy="11701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52" y="3651894"/>
            <a:ext cx="2340312" cy="12321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tângulo 12"/>
          <p:cNvSpPr/>
          <p:nvPr/>
        </p:nvSpPr>
        <p:spPr>
          <a:xfrm>
            <a:off x="2428403" y="1497323"/>
            <a:ext cx="429127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Essa minha vida agora é </a:t>
            </a:r>
            <a:r>
              <a:rPr lang="pt-BR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linda. </a:t>
            </a:r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Procurava o Sol, que agora está aqui comigo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Dentro dos seus olhos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Obrigado, obrigado por tudo que me dás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compreensão e o bem que me fazes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ternura que só em ti encontro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Me faz gritar ao mundo que és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Querida, tão querida é minha menina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Jamais a trocarei por uma outra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Agora, agora mais do que nunca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Só peço a Deus para ter-te junto de mim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Junto de mim, junto de mim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Junto de mim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5" y="1671630"/>
            <a:ext cx="2520336" cy="1472298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183" y="1642677"/>
            <a:ext cx="2160288" cy="15302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38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0" advClick="0" advTm="60000">
        <p14:gallery dir="r"/>
      </p:transition>
    </mc:Choice>
    <mc:Fallback xmlns="">
      <p:transition spd="slow" advClick="0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0"/>
                            </p:stCondLst>
                            <p:childTnLst>
                              <p:par>
                                <p:cTn id="6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500"/>
                            </p:stCondLst>
                            <p:childTnLst>
                              <p:par>
                                <p:cTn id="6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0"/>
                            </p:stCondLst>
                            <p:childTnLst>
                              <p:par>
                                <p:cTn id="7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500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000"/>
                            </p:stCondLst>
                            <p:childTnLst>
                              <p:par>
                                <p:cTn id="9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2500"/>
                            </p:stCondLst>
                            <p:childTnLst>
                              <p:par>
                                <p:cTn id="10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8000"/>
                            </p:stCondLst>
                            <p:childTnLst>
                              <p:par>
                                <p:cTn id="10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500"/>
                            </p:stCondLst>
                            <p:childTnLst>
                              <p:par>
                                <p:cTn id="1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9000"/>
                            </p:stCondLst>
                            <p:childTnLst>
                              <p:par>
                                <p:cTn id="1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4500"/>
                            </p:stCondLst>
                            <p:childTnLst>
                              <p:par>
                                <p:cTn id="1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5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4" y="141426"/>
            <a:ext cx="2430324" cy="11402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844" y="141426"/>
            <a:ext cx="2405803" cy="11279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264" y="141426"/>
            <a:ext cx="2250300" cy="10999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3741906"/>
            <a:ext cx="2448390" cy="11701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32" y="3651894"/>
            <a:ext cx="2520336" cy="1240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52" y="3651894"/>
            <a:ext cx="2340312" cy="12321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971600" y="1382778"/>
            <a:ext cx="7429173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Querida, obrigado por tudo o que me dás</a:t>
            </a:r>
          </a:p>
          <a:p>
            <a:pPr lvl="0" algn="ctr"/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compreensão e o bem que me fazes</a:t>
            </a:r>
          </a:p>
          <a:p>
            <a:pPr lvl="0" algn="ctr"/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ternura que encontro em ti</a:t>
            </a:r>
          </a:p>
          <a:p>
            <a:pPr lvl="0" algn="ctr"/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Faz-me gritar ao mundo como és</a:t>
            </a:r>
          </a:p>
          <a:p>
            <a:pPr lvl="0" algn="ctr"/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Querida, tão querida é minha menina</a:t>
            </a:r>
          </a:p>
          <a:p>
            <a:pPr lvl="0" algn="ctr"/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lvl="0" algn="ctr"/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Jamais</a:t>
            </a:r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, te trocarei por outra</a:t>
            </a:r>
          </a:p>
          <a:p>
            <a:pPr lvl="0" algn="ctr"/>
            <a:r>
              <a:rPr lang="pt-BR" sz="1600" b="1" i="1" dirty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Querida, tão querida é minha menina...</a:t>
            </a:r>
          </a:p>
          <a:p>
            <a:pPr lvl="0" algn="ctr"/>
            <a:r>
              <a:rPr lang="pt-BR" sz="1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 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882" y="1488682"/>
            <a:ext cx="2250300" cy="1890252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18" y="1508336"/>
            <a:ext cx="2457327" cy="198026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72000">
        <p14:flip dir="r"/>
      </p:transition>
    </mc:Choice>
    <mc:Fallback xmlns="">
      <p:transition spd="slow" advClick="0" advTm="7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2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4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84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8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91000">
              <a:schemeClr val="accent3">
                <a:lumMod val="60000"/>
                <a:lumOff val="4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427984" y="297988"/>
            <a:ext cx="4435716" cy="457801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3654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</a:t>
            </a: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 </a:t>
            </a:r>
            <a:r>
              <a:rPr lang="pt-BR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 </a:t>
            </a:r>
            <a:r>
              <a:rPr lang="pt-BR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Tanto Cara</a:t>
            </a:r>
          </a:p>
          <a:p>
            <a:pPr algn="ctr"/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Guido </a:t>
            </a:r>
            <a:r>
              <a:rPr lang="pt-BR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Renzi</a:t>
            </a:r>
            <a:endParaRPr lang="pt-BR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Tornero</a:t>
            </a:r>
            <a:endParaRPr lang="pt-BR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Riccardo </a:t>
            </a:r>
            <a:r>
              <a:rPr lang="pt-BR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Cocciante</a:t>
            </a:r>
            <a:endParaRPr lang="pt-BR" sz="24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644008" y="767453"/>
            <a:ext cx="4198681" cy="6521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u="sng" dirty="0" smtClean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1050" u="sng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1050" u="sng" dirty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050" u="sng" dirty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FFFF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749375"/>
            <a:ext cx="3211579" cy="3491743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94" y="602431"/>
            <a:ext cx="2798923" cy="43582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2544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:fade/>
        <p:sndAc>
          <p:stSnd>
            <p:snd r:embed="rId3" name="Ricardo Cocciante - Tornero.wav"/>
          </p:stSnd>
        </p:sndAc>
      </p:transition>
    </mc:Choice>
    <mc:Fallback>
      <p:transition spd="slow" advClick="0" advTm="180000">
        <p:fade/>
        <p:sndAc>
          <p:stSnd>
            <p:snd r:embed="rId3" name="Ricardo Cocciante - Torn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TANTO CARA MIA BAMBINA</Template>
  <TotalTime>58</TotalTime>
  <Words>193</Words>
  <Application>Microsoft Office PowerPoint</Application>
  <PresentationFormat>Apresentação na tela (16:9)</PresentationFormat>
  <Paragraphs>49</Paragraphs>
  <Slides>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5</vt:i4>
      </vt:variant>
    </vt:vector>
  </HeadingPairs>
  <TitlesOfParts>
    <vt:vector size="20" baseType="lpstr">
      <vt:lpstr>AR CHRISTY</vt:lpstr>
      <vt:lpstr>Arial</vt:lpstr>
      <vt:lpstr>Arial</vt:lpstr>
      <vt:lpstr>Britannic Bold</vt:lpstr>
      <vt:lpstr>Calibri</vt:lpstr>
      <vt:lpstr>Cambria</vt:lpstr>
      <vt:lpstr>Cooper Black</vt:lpstr>
      <vt:lpstr>David</vt:lpstr>
      <vt:lpstr>Informal Roman</vt:lpstr>
      <vt:lpstr>Maiandra GD</vt:lpstr>
      <vt:lpstr>Times New Roman</vt:lpstr>
      <vt:lpstr>Wingdings 2</vt:lpstr>
      <vt:lpstr>QUERIDA É A MINHA MENINA REFORMATAR</vt:lpstr>
      <vt:lpstr>Olhai os lirios dos campos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7</cp:revision>
  <dcterms:created xsi:type="dcterms:W3CDTF">2022-09-27T18:13:29Z</dcterms:created>
  <dcterms:modified xsi:type="dcterms:W3CDTF">2022-09-27T19:12:21Z</dcterms:modified>
</cp:coreProperties>
</file>