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  <Override PartName="/ppt/media/audio10.wav" ContentType="audio/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notesMasterIdLst>
    <p:notesMasterId r:id="rId11"/>
  </p:notesMasterIdLst>
  <p:sldIdLst>
    <p:sldId id="294" r:id="rId2"/>
    <p:sldId id="308" r:id="rId3"/>
    <p:sldId id="307" r:id="rId4"/>
    <p:sldId id="309" r:id="rId5"/>
    <p:sldId id="306" r:id="rId6"/>
    <p:sldId id="312" r:id="rId7"/>
    <p:sldId id="305" r:id="rId8"/>
    <p:sldId id="313" r:id="rId9"/>
    <p:sldId id="304" r:id="rId10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A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>
      <p:cViewPr varScale="1">
        <p:scale>
          <a:sx n="114" d="100"/>
          <a:sy n="114" d="100"/>
        </p:scale>
        <p:origin x="590" y="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1B7CB0-FCAB-414B-BE38-D3EADDEF269B}" type="datetimeFigureOut">
              <a:rPr lang="pt-BR" smtClean="0"/>
              <a:pPr/>
              <a:t>27/03/2021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61C38B-D316-4646-B0D2-57EC371A91C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8901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7031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9221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752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36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90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830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102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611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73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866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6266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22465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015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76137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922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572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002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g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27/03/2021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0507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87" r:id="rId13"/>
    <p:sldLayoutId id="2147483788" r:id="rId14"/>
    <p:sldLayoutId id="2147483789" r:id="rId15"/>
    <p:sldLayoutId id="2147483790" r:id="rId16"/>
    <p:sldLayoutId id="2147483791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15859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0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vendraminiletras.blogspot.com/" TargetMode="External"/><Relationship Id="rId5" Type="http://schemas.openxmlformats.org/officeDocument/2006/relationships/image" Target="../media/image5.jpeg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06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06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6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06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6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5" name="Retângulo 4"/>
          <p:cNvSpPr/>
          <p:nvPr/>
        </p:nvSpPr>
        <p:spPr>
          <a:xfrm rot="21336845">
            <a:off x="1668823" y="755297"/>
            <a:ext cx="5503544" cy="149619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>
                <a:gd name="adj" fmla="val 14286"/>
              </a:avLst>
            </a:prstTxWarp>
            <a:spAutoFit/>
          </a:bodyPr>
          <a:lstStyle/>
          <a:p>
            <a:pPr algn="ctr"/>
            <a:r>
              <a:rPr lang="pt-BR" sz="4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urier New" panose="02070309020205020404" pitchFamily="49" charset="0"/>
                <a:cs typeface="Courier New" panose="02070309020205020404" pitchFamily="49" charset="0"/>
              </a:rPr>
              <a:t>Máscaras</a:t>
            </a:r>
          </a:p>
          <a:p>
            <a:pPr algn="ctr"/>
            <a:endParaRPr lang="pt-BR" sz="2800" b="1" dirty="0">
              <a:latin typeface="Merriweather"/>
            </a:endParaRPr>
          </a:p>
          <a:p>
            <a:pPr algn="ctr"/>
            <a:endParaRPr lang="pt-BR" sz="2800" b="1" dirty="0">
              <a:latin typeface="Merriweather"/>
            </a:endParaRPr>
          </a:p>
          <a:p>
            <a:pPr algn="ctr"/>
            <a:r>
              <a:rPr lang="pt-BR" sz="2800" b="1" dirty="0">
                <a:latin typeface="Merriweather"/>
              </a:rPr>
              <a:t>De rituais à proteção: história das máscaras ao longo do tempo</a:t>
            </a:r>
          </a:p>
          <a:p>
            <a:pPr algn="ctr"/>
            <a:endParaRPr lang="pt-BR" sz="105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14A53630-5501-4CD0-AA08-7673C19864E9}"/>
              </a:ext>
            </a:extLst>
          </p:cNvPr>
          <p:cNvSpPr txBox="1"/>
          <p:nvPr/>
        </p:nvSpPr>
        <p:spPr>
          <a:xfrm>
            <a:off x="2286000" y="3640104"/>
            <a:ext cx="4572000" cy="923330"/>
          </a:xfrm>
          <a:prstGeom prst="rect">
            <a:avLst/>
          </a:prstGeom>
          <a:noFill/>
        </p:spPr>
        <p:txBody>
          <a:bodyPr wrap="square">
            <a:prstTxWarp prst="textStop">
              <a:avLst>
                <a:gd name="adj" fmla="val 14286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pt-BR" b="1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erriweather"/>
              </a:rPr>
              <a:t>Pandemia do novo coronavírus tornou o uso do item indispensável para proteção e combate ao contágio</a:t>
            </a:r>
          </a:p>
        </p:txBody>
      </p:sp>
      <p:pic>
        <p:nvPicPr>
          <p:cNvPr id="21" name="Picture 8" descr="CD (ani).gif">
            <a:extLst>
              <a:ext uri="{FF2B5EF4-FFF2-40B4-BE49-F238E27FC236}">
                <a16:creationId xmlns:a16="http://schemas.microsoft.com/office/drawing/2014/main" id="{DE6758D3-4399-4907-9E33-67C0893EF9B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07176" y="3867777"/>
            <a:ext cx="1137025" cy="113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F485C9D-0CC8-403D-9F90-AD440F2B73AB}"/>
              </a:ext>
            </a:extLst>
          </p:cNvPr>
          <p:cNvSpPr txBox="1"/>
          <p:nvPr/>
        </p:nvSpPr>
        <p:spPr>
          <a:xfrm>
            <a:off x="7897446" y="4113123"/>
            <a:ext cx="10294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Progressão</a:t>
            </a:r>
          </a:p>
          <a:p>
            <a:r>
              <a:rPr lang="pt-BR" sz="1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</a:p>
          <a:p>
            <a:r>
              <a:rPr lang="pt-BR" sz="1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Automática</a:t>
            </a:r>
          </a:p>
        </p:txBody>
      </p:sp>
    </p:spTree>
    <p:extLst>
      <p:ext uri="{BB962C8B-B14F-4D97-AF65-F5344CB8AC3E}">
        <p14:creationId xmlns:p14="http://schemas.microsoft.com/office/powerpoint/2010/main" val="3638794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dir="d" isContent="1"/>
        <p:sndAc>
          <p:stSnd loop="1">
            <p:snd r:embed="rId3" name="RAUL DIBLASIO - amor eterno - NOVISSIMA - Estéreo.wav"/>
          </p:stSnd>
        </p:sndAc>
      </p:transition>
    </mc:Choice>
    <mc:Fallback xmlns="">
      <p:transition spd="slow" advClick="0" advTm="20000">
        <p:fade/>
        <p:sndAc>
          <p:stSnd loop="1">
            <p:snd r:embed="rId7" name="RAUL DIBLASIO - amor eterno - NOVISSIMA - Estére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7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349162" y="267494"/>
            <a:ext cx="4572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ource Sans Pro"/>
              </a:rPr>
              <a:t>Ao longo da história, foram utilizadas com os fins mais distintos. Não escondem somente a identidade, mas também, transforma a vida de quem as utilizam.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315747" y="271576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Acaba sendo um acessório para cobrir o rosto; com diversos propósitos: nos bailes de máscaras, no carnaval, religiosos e artísticos.</a:t>
            </a: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10188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6000">
        <p14:reveal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07904" y="195486"/>
            <a:ext cx="52565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ource Sans Pro"/>
              </a:rPr>
              <a:t>Alguns disfarces tornaram-se mais famosos, como caveira, odalisca, morcego, malandro, super-heróis, diabo, príncipe, bobo da corte, pierrô, colombina e palhaço.</a:t>
            </a:r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É possivelmente o mais simbólico elemento de linguagem cênica através de toda a historia do teatro. </a:t>
            </a:r>
            <a:endParaRPr lang="pt-BR" sz="2800" b="1" i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96702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8000">
        <p:randomBar dir="vert"/>
      </p:transition>
    </mc:Choice>
    <mc:Fallback xmlns="">
      <p:transition spd="slow" advClick="0" advTm="28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55976" y="411510"/>
            <a:ext cx="46805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ource Sans Pro"/>
              </a:rPr>
              <a:t>A primeira máscara de Carnaval vem dos anos A.C. e era fabricada e ornamentada para ser usada em celebrações, cultos e rituais de povos primitivos.</a:t>
            </a:r>
          </a:p>
          <a:p>
            <a:pPr lvl="0" algn="ctr">
              <a:buFont typeface="Arial" panose="020B0604020202020204" pitchFamily="34" charset="0"/>
              <a:buChar char="•"/>
            </a:pP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Source Sans Pro"/>
            </a:endParaRPr>
          </a:p>
          <a:p>
            <a:pPr lvl="0"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ource Sans Pro"/>
              </a:rPr>
              <a:t>No Antigo Egito, o povo acreditava que a colocação de uma máscara na face dos mortos ajudava na passagem para a vida eterna.</a:t>
            </a: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67330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:pull/>
      </p:transition>
    </mc:Choice>
    <mc:Fallback xmlns="">
      <p:transition spd="slow" advClick="0" advTm="28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07904" y="195486"/>
            <a:ext cx="5328592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panose="020B0604020202020204" pitchFamily="34" charset="0"/>
              <a:buChar char="•"/>
            </a:pPr>
            <a:endParaRPr lang="pt-BR" sz="1100" dirty="0">
              <a:solidFill>
                <a:srgbClr val="5E6066"/>
              </a:solidFill>
              <a:latin typeface="Source Sans Pro"/>
            </a:endParaRPr>
          </a:p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ource Sans Pro"/>
              </a:rPr>
              <a:t>A necessidade do homem se embelezar e de se transformar, surge em Veneza, no século XV, no primeiro baile de máscaras, onde o uso se fazia necessário devido aos constantes conflitos políticos. </a:t>
            </a:r>
          </a:p>
          <a:p>
            <a:pPr algn="ctr"/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Source Sans Pro"/>
            </a:endParaRPr>
          </a:p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ource Sans Pro"/>
              </a:rPr>
              <a:t>Os Cortesãos mascarados faziam brincadeiras, confiantes no anonimato, extravasando todos os seus impulsos reprimidos, libertando-os das normas sociais.</a:t>
            </a:r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978118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43808" y="195486"/>
            <a:ext cx="622899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ource Sans Pro"/>
              </a:rPr>
              <a:t>O mais antigo documento sobre o uso  em Veneza foi no ano de 1268. Outro, datado de 1339, proibia os mascarados de vaguearem pela noite. </a:t>
            </a:r>
          </a:p>
          <a:p>
            <a:pPr lvl="0" algn="ctr"/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Source Sans Pro"/>
            </a:endParaRPr>
          </a:p>
          <a:p>
            <a:pPr lvl="0"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ource Sans Pro"/>
              </a:rPr>
              <a:t>Todavia, o seu uso era permitido durante o carnaval, exceto nas festas religiosas e ao entrar nas igrejas.</a:t>
            </a:r>
          </a:p>
          <a:p>
            <a:pPr lvl="0" algn="ctr"/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Source Sans Pro"/>
            </a:endParaRPr>
          </a:p>
          <a:p>
            <a:pPr lvl="0"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ource Sans Pro"/>
              </a:rPr>
              <a:t>Na Veneza atual, as máscaras se tornaram peças decorativas, transformando-se na principal atividade econômica da região. </a:t>
            </a:r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572111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30000">
        <p15:prstTrans prst="drape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699792" y="123478"/>
            <a:ext cx="633670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Na Grécia Antiga, durante as festividades de Dionísio (deus do vinho), todos bebiam, cantavam, dançavam e usavam máscaras, feitas de folha de parreira, por acreditar que estaria presente entre as pessoas. </a:t>
            </a:r>
          </a:p>
          <a:p>
            <a:pPr algn="ctr"/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A máscara teatral grega possuía diferentes funções quando em cena, tais como; proporção maior que a face do ator e os traços expressivos acentuados, para que todo o público pudesse assimilar o caráter do personagem.</a:t>
            </a:r>
            <a:endParaRPr lang="pt-BR" sz="2400" b="0" i="0" dirty="0">
              <a:solidFill>
                <a:srgbClr val="000000"/>
              </a:solidFill>
              <a:effectLst/>
              <a:latin typeface="Linux Libertine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06782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0">
        <p:wheel spokes="1"/>
      </p:transition>
    </mc:Choice>
    <mc:Fallback xmlns="">
      <p:transition spd="slow" advClick="0" advTm="3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214678" y="214296"/>
            <a:ext cx="56418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ource Sans Pro"/>
              </a:rPr>
              <a:t>Atualmente são utilizadas em festas tradicionais, no famoso Dia das Bruxas, e em determinadas práticas profissionais, como a do apicultor, que se protege do ataque das abelhas, ou em alguns esportes como a esgrima</a:t>
            </a:r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ource Sans Pro"/>
              </a:rPr>
              <a:t>.</a:t>
            </a:r>
            <a:endParaRPr lang="pt-BR" sz="2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035533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23000">
        <p15:prstTrans prst="pageCurlDouble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322" y="428610"/>
            <a:ext cx="2950545" cy="2222035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571472" y="214296"/>
            <a:ext cx="4929222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EDIÇÃO  FORMATAÇÃO: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6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= Acervo Pessoal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/ </a:t>
            </a:r>
            <a:r>
              <a:rPr lang="pt-BR" sz="16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Acompto</a:t>
            </a:r>
            <a:r>
              <a:rPr lang="pt-BR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: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Amor Eterno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 por Raul </a:t>
            </a:r>
            <a:r>
              <a:rPr lang="pt-BR" sz="16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Diblasio</a:t>
            </a:r>
            <a:r>
              <a:rPr lang="pt-BR" sz="16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Paz do Meu Amor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Jessé</a:t>
            </a:r>
          </a:p>
        </p:txBody>
      </p:sp>
      <p:sp>
        <p:nvSpPr>
          <p:cNvPr id="26" name="Retângulo 25"/>
          <p:cNvSpPr/>
          <p:nvPr/>
        </p:nvSpPr>
        <p:spPr>
          <a:xfrm>
            <a:off x="264134" y="3613459"/>
            <a:ext cx="5152086" cy="13157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6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6"/>
              </a:rPr>
              <a:t>://vendraminiletras.blogspot.com</a:t>
            </a: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6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28</a:t>
            </a:r>
          </a:p>
        </p:txBody>
      </p:sp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p:transition spd="slow" advClick="0" advTm="130000">
    <p:fade/>
    <p:sndAc>
      <p:stSnd loop="1">
        <p:snd r:embed="rId3" name="Jessé - Paz do meu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theme1.xml><?xml version="1.0" encoding="utf-8"?>
<a:theme xmlns:a="http://schemas.openxmlformats.org/drawingml/2006/main" name="MÁSCARAS - NOV PUBL - S - 2019">
  <a:themeElements>
    <a:clrScheme name="Fatia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Fatia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MÁSCARAS - NOV PUBL - S - 2020</Template>
  <TotalTime>24</TotalTime>
  <Words>517</Words>
  <Application>Microsoft Office PowerPoint</Application>
  <PresentationFormat>Apresentação na tela (16:9)</PresentationFormat>
  <Paragraphs>50</Paragraphs>
  <Slides>9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23" baseType="lpstr">
      <vt:lpstr>Arial</vt:lpstr>
      <vt:lpstr>Arial Black</vt:lpstr>
      <vt:lpstr>Britannic Bold</vt:lpstr>
      <vt:lpstr>Calibri</vt:lpstr>
      <vt:lpstr>Cambria</vt:lpstr>
      <vt:lpstr>Century Gothic</vt:lpstr>
      <vt:lpstr>Courier New</vt:lpstr>
      <vt:lpstr>David</vt:lpstr>
      <vt:lpstr>Linux Libertine</vt:lpstr>
      <vt:lpstr>Maiandra GD</vt:lpstr>
      <vt:lpstr>Merriweather</vt:lpstr>
      <vt:lpstr>Source Sans Pro</vt:lpstr>
      <vt:lpstr>Wingdings 3</vt:lpstr>
      <vt:lpstr>MÁSCARAS - NOV PUBL - S - 2019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2021-03-27T20:26:47Z</dcterms:created>
  <dcterms:modified xsi:type="dcterms:W3CDTF">2021-03-27T20:59:23Z</dcterms:modified>
</cp:coreProperties>
</file>