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1"/>
  </p:notesMasterIdLst>
  <p:sldIdLst>
    <p:sldId id="267" r:id="rId3"/>
    <p:sldId id="299" r:id="rId4"/>
    <p:sldId id="301" r:id="rId5"/>
    <p:sldId id="302" r:id="rId6"/>
    <p:sldId id="303" r:id="rId7"/>
    <p:sldId id="304" r:id="rId8"/>
    <p:sldId id="306" r:id="rId9"/>
    <p:sldId id="300" r:id="rId10"/>
  </p:sldIdLst>
  <p:sldSz cx="10496550" cy="590391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0" userDrawn="1">
          <p15:clr>
            <a:srgbClr val="A4A3A4"/>
          </p15:clr>
        </p15:guide>
        <p15:guide id="2" pos="330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6600CC"/>
    <a:srgbClr val="FF9999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/>
  </p:normalViewPr>
  <p:slideViewPr>
    <p:cSldViewPr>
      <p:cViewPr varScale="1">
        <p:scale>
          <a:sx n="119" d="100"/>
          <a:sy n="119" d="100"/>
        </p:scale>
        <p:origin x="126" y="294"/>
      </p:cViewPr>
      <p:guideLst>
        <p:guide orient="horz" pos="1860"/>
        <p:guide pos="330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38CB2-0453-4792-B85E-B576388A0C39}" type="datetimeFigureOut">
              <a:rPr lang="pt-BR" smtClean="0"/>
              <a:t>24/06/2024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64B83-F229-4A0D-B249-67206B1BF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4278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80334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2550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150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7241" y="1834042"/>
            <a:ext cx="8922068" cy="126551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74483" y="3345551"/>
            <a:ext cx="7347585" cy="15087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9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9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8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8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8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7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7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6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83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7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9155" y="3793813"/>
            <a:ext cx="8922068" cy="1172583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29155" y="2502331"/>
            <a:ext cx="8922068" cy="1291481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59623" indent="0">
              <a:buNone/>
              <a:defRPr sz="1810">
                <a:solidFill>
                  <a:schemeClr val="tx1">
                    <a:tint val="75000"/>
                  </a:schemeClr>
                </a:solidFill>
              </a:defRPr>
            </a:lvl2pPr>
            <a:lvl3pPr marL="919246" indent="0">
              <a:buNone/>
              <a:defRPr sz="1608">
                <a:solidFill>
                  <a:schemeClr val="tx1">
                    <a:tint val="75000"/>
                  </a:schemeClr>
                </a:solidFill>
              </a:defRPr>
            </a:lvl3pPr>
            <a:lvl4pPr marL="1378869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4pPr>
            <a:lvl5pPr marL="1838493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5pPr>
            <a:lvl6pPr marL="2298116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6pPr>
            <a:lvl7pPr marL="2757739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7pPr>
            <a:lvl8pPr marL="3217362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8pPr>
            <a:lvl9pPr marL="3676985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47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99544" y="1186251"/>
            <a:ext cx="5304766" cy="3353751"/>
          </a:xfrm>
        </p:spPr>
        <p:txBody>
          <a:bodyPr/>
          <a:lstStyle>
            <a:lvl1pPr>
              <a:defRPr sz="2815"/>
            </a:lvl1pPr>
            <a:lvl2pPr>
              <a:defRPr sz="2413"/>
            </a:lvl2pPr>
            <a:lvl3pPr>
              <a:defRPr sz="2011"/>
            </a:lvl3pPr>
            <a:lvl4pPr>
              <a:defRPr sz="1810"/>
            </a:lvl4pPr>
            <a:lvl5pPr>
              <a:defRPr sz="1810"/>
            </a:lvl5pPr>
            <a:lvl6pPr>
              <a:defRPr sz="1810"/>
            </a:lvl6pPr>
            <a:lvl7pPr>
              <a:defRPr sz="1810"/>
            </a:lvl7pPr>
            <a:lvl8pPr>
              <a:defRPr sz="1810"/>
            </a:lvl8pPr>
            <a:lvl9pPr>
              <a:defRPr sz="181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79252" y="1186251"/>
            <a:ext cx="5306589" cy="3353751"/>
          </a:xfrm>
        </p:spPr>
        <p:txBody>
          <a:bodyPr/>
          <a:lstStyle>
            <a:lvl1pPr>
              <a:defRPr sz="2815"/>
            </a:lvl1pPr>
            <a:lvl2pPr>
              <a:defRPr sz="2413"/>
            </a:lvl2pPr>
            <a:lvl3pPr>
              <a:defRPr sz="2011"/>
            </a:lvl3pPr>
            <a:lvl4pPr>
              <a:defRPr sz="1810"/>
            </a:lvl4pPr>
            <a:lvl5pPr>
              <a:defRPr sz="1810"/>
            </a:lvl5pPr>
            <a:lvl6pPr>
              <a:defRPr sz="1810"/>
            </a:lvl6pPr>
            <a:lvl7pPr>
              <a:defRPr sz="1810"/>
            </a:lvl7pPr>
            <a:lvl8pPr>
              <a:defRPr sz="1810"/>
            </a:lvl8pPr>
            <a:lvl9pPr>
              <a:defRPr sz="181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4830" y="236430"/>
            <a:ext cx="9446895" cy="983986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4827" y="1321548"/>
            <a:ext cx="4637800" cy="550758"/>
          </a:xfrm>
        </p:spPr>
        <p:txBody>
          <a:bodyPr anchor="b"/>
          <a:lstStyle>
            <a:lvl1pPr marL="0" indent="0">
              <a:buNone/>
              <a:defRPr sz="2413" b="1"/>
            </a:lvl1pPr>
            <a:lvl2pPr marL="459623" indent="0">
              <a:buNone/>
              <a:defRPr sz="2011" b="1"/>
            </a:lvl2pPr>
            <a:lvl3pPr marL="919246" indent="0">
              <a:buNone/>
              <a:defRPr sz="1810" b="1"/>
            </a:lvl3pPr>
            <a:lvl4pPr marL="1378869" indent="0">
              <a:buNone/>
              <a:defRPr sz="1608" b="1"/>
            </a:lvl4pPr>
            <a:lvl5pPr marL="1838493" indent="0">
              <a:buNone/>
              <a:defRPr sz="1608" b="1"/>
            </a:lvl5pPr>
            <a:lvl6pPr marL="2298116" indent="0">
              <a:buNone/>
              <a:defRPr sz="1608" b="1"/>
            </a:lvl6pPr>
            <a:lvl7pPr marL="2757739" indent="0">
              <a:buNone/>
              <a:defRPr sz="1608" b="1"/>
            </a:lvl7pPr>
            <a:lvl8pPr marL="3217362" indent="0">
              <a:buNone/>
              <a:defRPr sz="1608" b="1"/>
            </a:lvl8pPr>
            <a:lvl9pPr marL="3676985" indent="0">
              <a:buNone/>
              <a:defRPr sz="1608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4827" y="1872306"/>
            <a:ext cx="4637800" cy="3401584"/>
          </a:xfrm>
        </p:spPr>
        <p:txBody>
          <a:bodyPr/>
          <a:lstStyle>
            <a:lvl1pPr>
              <a:defRPr sz="2413"/>
            </a:lvl1pPr>
            <a:lvl2pPr>
              <a:defRPr sz="2011"/>
            </a:lvl2pPr>
            <a:lvl3pPr>
              <a:defRPr sz="1810"/>
            </a:lvl3pPr>
            <a:lvl4pPr>
              <a:defRPr sz="1608"/>
            </a:lvl4pPr>
            <a:lvl5pPr>
              <a:defRPr sz="1608"/>
            </a:lvl5pPr>
            <a:lvl6pPr>
              <a:defRPr sz="1608"/>
            </a:lvl6pPr>
            <a:lvl7pPr>
              <a:defRPr sz="1608"/>
            </a:lvl7pPr>
            <a:lvl8pPr>
              <a:defRPr sz="1608"/>
            </a:lvl8pPr>
            <a:lvl9pPr>
              <a:defRPr sz="1608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332102" y="1321548"/>
            <a:ext cx="4639621" cy="550758"/>
          </a:xfrm>
        </p:spPr>
        <p:txBody>
          <a:bodyPr anchor="b"/>
          <a:lstStyle>
            <a:lvl1pPr marL="0" indent="0">
              <a:buNone/>
              <a:defRPr sz="2413" b="1"/>
            </a:lvl1pPr>
            <a:lvl2pPr marL="459623" indent="0">
              <a:buNone/>
              <a:defRPr sz="2011" b="1"/>
            </a:lvl2pPr>
            <a:lvl3pPr marL="919246" indent="0">
              <a:buNone/>
              <a:defRPr sz="1810" b="1"/>
            </a:lvl3pPr>
            <a:lvl4pPr marL="1378869" indent="0">
              <a:buNone/>
              <a:defRPr sz="1608" b="1"/>
            </a:lvl4pPr>
            <a:lvl5pPr marL="1838493" indent="0">
              <a:buNone/>
              <a:defRPr sz="1608" b="1"/>
            </a:lvl5pPr>
            <a:lvl6pPr marL="2298116" indent="0">
              <a:buNone/>
              <a:defRPr sz="1608" b="1"/>
            </a:lvl6pPr>
            <a:lvl7pPr marL="2757739" indent="0">
              <a:buNone/>
              <a:defRPr sz="1608" b="1"/>
            </a:lvl7pPr>
            <a:lvl8pPr marL="3217362" indent="0">
              <a:buNone/>
              <a:defRPr sz="1608" b="1"/>
            </a:lvl8pPr>
            <a:lvl9pPr marL="3676985" indent="0">
              <a:buNone/>
              <a:defRPr sz="1608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332102" y="1872306"/>
            <a:ext cx="4639621" cy="3401584"/>
          </a:xfrm>
        </p:spPr>
        <p:txBody>
          <a:bodyPr/>
          <a:lstStyle>
            <a:lvl1pPr>
              <a:defRPr sz="2413"/>
            </a:lvl1pPr>
            <a:lvl2pPr>
              <a:defRPr sz="2011"/>
            </a:lvl2pPr>
            <a:lvl3pPr>
              <a:defRPr sz="1810"/>
            </a:lvl3pPr>
            <a:lvl4pPr>
              <a:defRPr sz="1608"/>
            </a:lvl4pPr>
            <a:lvl5pPr>
              <a:defRPr sz="1608"/>
            </a:lvl5pPr>
            <a:lvl6pPr>
              <a:defRPr sz="1608"/>
            </a:lvl6pPr>
            <a:lvl7pPr>
              <a:defRPr sz="1608"/>
            </a:lvl7pPr>
            <a:lvl8pPr>
              <a:defRPr sz="1608"/>
            </a:lvl8pPr>
            <a:lvl9pPr>
              <a:defRPr sz="1608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838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43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614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4829" y="235064"/>
            <a:ext cx="3453293" cy="1000385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103859" y="235065"/>
            <a:ext cx="5867863" cy="5038826"/>
          </a:xfrm>
        </p:spPr>
        <p:txBody>
          <a:bodyPr/>
          <a:lstStyle>
            <a:lvl1pPr>
              <a:defRPr sz="3217"/>
            </a:lvl1pPr>
            <a:lvl2pPr>
              <a:defRPr sz="2815"/>
            </a:lvl2pPr>
            <a:lvl3pPr>
              <a:defRPr sz="2413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24829" y="1235451"/>
            <a:ext cx="3453293" cy="4038441"/>
          </a:xfrm>
        </p:spPr>
        <p:txBody>
          <a:bodyPr/>
          <a:lstStyle>
            <a:lvl1pPr marL="0" indent="0">
              <a:buNone/>
              <a:defRPr sz="1407"/>
            </a:lvl1pPr>
            <a:lvl2pPr marL="459623" indent="0">
              <a:buNone/>
              <a:defRPr sz="1206"/>
            </a:lvl2pPr>
            <a:lvl3pPr marL="919246" indent="0">
              <a:buNone/>
              <a:defRPr sz="1005"/>
            </a:lvl3pPr>
            <a:lvl4pPr marL="1378869" indent="0">
              <a:buNone/>
              <a:defRPr sz="905"/>
            </a:lvl4pPr>
            <a:lvl5pPr marL="1838493" indent="0">
              <a:buNone/>
              <a:defRPr sz="905"/>
            </a:lvl5pPr>
            <a:lvl6pPr marL="2298116" indent="0">
              <a:buNone/>
              <a:defRPr sz="905"/>
            </a:lvl6pPr>
            <a:lvl7pPr marL="2757739" indent="0">
              <a:buNone/>
              <a:defRPr sz="905"/>
            </a:lvl7pPr>
            <a:lvl8pPr marL="3217362" indent="0">
              <a:buNone/>
              <a:defRPr sz="905"/>
            </a:lvl8pPr>
            <a:lvl9pPr marL="3676985" indent="0">
              <a:buNone/>
              <a:defRPr sz="90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241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57399" y="4132740"/>
            <a:ext cx="6297930" cy="487893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57399" y="527525"/>
            <a:ext cx="6297930" cy="3542348"/>
          </a:xfrm>
        </p:spPr>
        <p:txBody>
          <a:bodyPr/>
          <a:lstStyle>
            <a:lvl1pPr marL="0" indent="0">
              <a:buNone/>
              <a:defRPr sz="3217"/>
            </a:lvl1pPr>
            <a:lvl2pPr marL="459623" indent="0">
              <a:buNone/>
              <a:defRPr sz="2815"/>
            </a:lvl2pPr>
            <a:lvl3pPr marL="919246" indent="0">
              <a:buNone/>
              <a:defRPr sz="2413"/>
            </a:lvl3pPr>
            <a:lvl4pPr marL="1378869" indent="0">
              <a:buNone/>
              <a:defRPr sz="2011"/>
            </a:lvl4pPr>
            <a:lvl5pPr marL="1838493" indent="0">
              <a:buNone/>
              <a:defRPr sz="2011"/>
            </a:lvl5pPr>
            <a:lvl6pPr marL="2298116" indent="0">
              <a:buNone/>
              <a:defRPr sz="2011"/>
            </a:lvl6pPr>
            <a:lvl7pPr marL="2757739" indent="0">
              <a:buNone/>
              <a:defRPr sz="2011"/>
            </a:lvl7pPr>
            <a:lvl8pPr marL="3217362" indent="0">
              <a:buNone/>
              <a:defRPr sz="2011"/>
            </a:lvl8pPr>
            <a:lvl9pPr marL="3676985" indent="0">
              <a:buNone/>
              <a:defRPr sz="2011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57399" y="4620634"/>
            <a:ext cx="6297930" cy="692889"/>
          </a:xfrm>
        </p:spPr>
        <p:txBody>
          <a:bodyPr/>
          <a:lstStyle>
            <a:lvl1pPr marL="0" indent="0">
              <a:buNone/>
              <a:defRPr sz="1407"/>
            </a:lvl1pPr>
            <a:lvl2pPr marL="459623" indent="0">
              <a:buNone/>
              <a:defRPr sz="1206"/>
            </a:lvl2pPr>
            <a:lvl3pPr marL="919246" indent="0">
              <a:buNone/>
              <a:defRPr sz="1005"/>
            </a:lvl3pPr>
            <a:lvl4pPr marL="1378869" indent="0">
              <a:buNone/>
              <a:defRPr sz="905"/>
            </a:lvl4pPr>
            <a:lvl5pPr marL="1838493" indent="0">
              <a:buNone/>
              <a:defRPr sz="905"/>
            </a:lvl5pPr>
            <a:lvl6pPr marL="2298116" indent="0">
              <a:buNone/>
              <a:defRPr sz="905"/>
            </a:lvl6pPr>
            <a:lvl7pPr marL="2757739" indent="0">
              <a:buNone/>
              <a:defRPr sz="905"/>
            </a:lvl7pPr>
            <a:lvl8pPr marL="3217362" indent="0">
              <a:buNone/>
              <a:defRPr sz="905"/>
            </a:lvl8pPr>
            <a:lvl9pPr marL="3676985" indent="0">
              <a:buNone/>
              <a:defRPr sz="90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983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192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90635" y="203633"/>
            <a:ext cx="2695208" cy="433636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99545" y="203633"/>
            <a:ext cx="7916148" cy="433636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24/06/2024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7473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4605624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437368" y="4178212"/>
            <a:ext cx="9709310" cy="1052318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37368" y="3345551"/>
            <a:ext cx="9709310" cy="787188"/>
          </a:xfrm>
        </p:spPr>
        <p:txBody>
          <a:bodyPr anchor="b"/>
          <a:lstStyle>
            <a:lvl1pPr marL="0" indent="0" algn="l">
              <a:buNone/>
              <a:defRPr sz="2755">
                <a:solidFill>
                  <a:schemeClr val="tx2">
                    <a:shade val="75000"/>
                  </a:schemeClr>
                </a:solidFill>
              </a:defRPr>
            </a:lvl1pPr>
            <a:lvl2pPr marL="524779" indent="0" algn="ctr">
              <a:buNone/>
            </a:lvl2pPr>
            <a:lvl3pPr marL="1049558" indent="0" algn="ctr">
              <a:buNone/>
            </a:lvl3pPr>
            <a:lvl4pPr marL="1574336" indent="0" algn="ctr">
              <a:buNone/>
            </a:lvl4pPr>
            <a:lvl5pPr marL="2099114" indent="0" algn="ctr">
              <a:buNone/>
            </a:lvl5pPr>
            <a:lvl6pPr marL="2623892" indent="0" algn="ctr">
              <a:buNone/>
            </a:lvl6pPr>
            <a:lvl7pPr marL="3148671" indent="0" algn="ctr">
              <a:buNone/>
            </a:lvl7pPr>
            <a:lvl8pPr marL="3673449" indent="0" algn="ctr">
              <a:buNone/>
            </a:lvl8pPr>
            <a:lvl9pPr marL="419822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9446895" y="5573296"/>
            <a:ext cx="871214" cy="212541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736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111156" y="65606"/>
            <a:ext cx="3323908" cy="2487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9446895" y="5573296"/>
            <a:ext cx="871214" cy="212541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131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2965648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437368" y="1443190"/>
            <a:ext cx="9709310" cy="1049585"/>
          </a:xfrm>
        </p:spPr>
        <p:txBody>
          <a:bodyPr anchor="b"/>
          <a:lstStyle>
            <a:lvl1pPr marL="0" indent="0" algn="r">
              <a:buNone/>
              <a:defRPr sz="2296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066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36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07183" y="2537095"/>
            <a:ext cx="9971723" cy="1019992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95209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46401" y="393595"/>
            <a:ext cx="9971723" cy="724213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49886" y="1377580"/>
            <a:ext cx="4810919" cy="4067140"/>
          </a:xfrm>
        </p:spPr>
        <p:txBody>
          <a:bodyPr/>
          <a:lstStyle>
            <a:lvl1pPr>
              <a:defRPr sz="3214"/>
            </a:lvl1pPr>
            <a:lvl2pPr>
              <a:defRPr sz="2755"/>
            </a:lvl2pPr>
            <a:lvl3pPr>
              <a:defRPr sz="2296"/>
            </a:lvl3pPr>
            <a:lvl4pPr>
              <a:defRPr sz="2066"/>
            </a:lvl4pPr>
            <a:lvl5pPr>
              <a:defRPr sz="206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5335757" y="1377580"/>
            <a:ext cx="4985862" cy="4067140"/>
          </a:xfrm>
        </p:spPr>
        <p:txBody>
          <a:bodyPr/>
          <a:lstStyle>
            <a:lvl1pPr>
              <a:defRPr sz="3214"/>
            </a:lvl1pPr>
            <a:lvl2pPr>
              <a:defRPr sz="2755"/>
            </a:lvl2pPr>
            <a:lvl3pPr>
              <a:defRPr sz="2296"/>
            </a:lvl3pPr>
            <a:lvl4pPr>
              <a:defRPr sz="2066"/>
            </a:lvl4pPr>
            <a:lvl5pPr>
              <a:defRPr sz="206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510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49885" y="4657533"/>
            <a:ext cx="9884251" cy="759856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23087" y="573995"/>
            <a:ext cx="4925200" cy="550759"/>
          </a:xfrm>
        </p:spPr>
        <p:txBody>
          <a:bodyPr anchor="ctr"/>
          <a:lstStyle>
            <a:lvl1pPr marL="0" indent="0">
              <a:buNone/>
              <a:defRPr sz="206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96" b="1"/>
            </a:lvl2pPr>
            <a:lvl3pPr>
              <a:buNone/>
              <a:defRPr sz="2066" b="1"/>
            </a:lvl3pPr>
            <a:lvl4pPr>
              <a:buNone/>
              <a:defRPr sz="1836" b="1"/>
            </a:lvl4pPr>
            <a:lvl5pPr>
              <a:buNone/>
              <a:defRPr sz="1836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5332104" y="573995"/>
            <a:ext cx="4927134" cy="550759"/>
          </a:xfrm>
        </p:spPr>
        <p:txBody>
          <a:bodyPr anchor="ctr"/>
          <a:lstStyle>
            <a:lvl1pPr marL="0" indent="0">
              <a:buNone/>
              <a:defRPr sz="206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96" b="1"/>
            </a:lvl2pPr>
            <a:lvl3pPr>
              <a:buNone/>
              <a:defRPr sz="2066" b="1"/>
            </a:lvl3pPr>
            <a:lvl4pPr>
              <a:buNone/>
              <a:defRPr sz="1836" b="1"/>
            </a:lvl4pPr>
            <a:lvl5pPr>
              <a:buNone/>
              <a:defRPr sz="1836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23087" y="1132953"/>
            <a:ext cx="4925200" cy="3393384"/>
          </a:xfrm>
        </p:spPr>
        <p:txBody>
          <a:bodyPr/>
          <a:lstStyle>
            <a:lvl1pPr>
              <a:defRPr sz="2755"/>
            </a:lvl1pPr>
            <a:lvl2pPr>
              <a:defRPr sz="2296"/>
            </a:lvl2pPr>
            <a:lvl3pPr>
              <a:defRPr sz="2066"/>
            </a:lvl3pPr>
            <a:lvl4pPr>
              <a:defRPr sz="1836"/>
            </a:lvl4pPr>
            <a:lvl5pPr>
              <a:defRPr sz="183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5336359" y="1132953"/>
            <a:ext cx="4922882" cy="3393384"/>
          </a:xfrm>
        </p:spPr>
        <p:txBody>
          <a:bodyPr/>
          <a:lstStyle>
            <a:lvl1pPr>
              <a:defRPr sz="2755"/>
            </a:lvl1pPr>
            <a:lvl2pPr>
              <a:defRPr sz="2296"/>
            </a:lvl2pPr>
            <a:lvl3pPr>
              <a:defRPr sz="2066"/>
            </a:lvl3pPr>
            <a:lvl4pPr>
              <a:defRPr sz="1836"/>
            </a:lvl4pPr>
            <a:lvl5pPr>
              <a:defRPr sz="183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9446908" y="5575920"/>
            <a:ext cx="874713" cy="212541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90443" y="5182327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628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46401" y="393595"/>
            <a:ext cx="9971723" cy="724213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26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397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90443" y="5035389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524839" y="4723133"/>
            <a:ext cx="9709310" cy="448260"/>
          </a:xfrm>
        </p:spPr>
        <p:txBody>
          <a:bodyPr anchor="ctr"/>
          <a:lstStyle>
            <a:lvl1pPr algn="l">
              <a:buNone/>
              <a:defRPr sz="2296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524835" y="524793"/>
            <a:ext cx="3453293" cy="4132739"/>
          </a:xfrm>
        </p:spPr>
        <p:txBody>
          <a:bodyPr/>
          <a:lstStyle>
            <a:lvl1pPr marL="0" indent="0">
              <a:buNone/>
              <a:defRPr sz="1607"/>
            </a:lvl1pPr>
            <a:lvl2pPr>
              <a:buNone/>
              <a:defRPr sz="1377"/>
            </a:lvl2pPr>
            <a:lvl3pPr>
              <a:buNone/>
              <a:defRPr sz="1148"/>
            </a:lvl3pPr>
            <a:lvl4pPr>
              <a:buNone/>
              <a:defRPr sz="1033"/>
            </a:lvl4pPr>
            <a:lvl5pPr>
              <a:buNone/>
              <a:defRPr sz="1033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103863" y="524793"/>
            <a:ext cx="6130277" cy="4132739"/>
          </a:xfrm>
        </p:spPr>
        <p:txBody>
          <a:bodyPr/>
          <a:lstStyle>
            <a:lvl1pPr>
              <a:defRPr sz="3673"/>
            </a:lvl1pPr>
            <a:lvl2pPr>
              <a:defRPr sz="3214"/>
            </a:lvl2pPr>
            <a:lvl3pPr>
              <a:defRPr sz="2755"/>
            </a:lvl3pPr>
            <a:lvl4pPr>
              <a:defRPr sz="2296"/>
            </a:lvl4pPr>
            <a:lvl5pPr>
              <a:defRPr sz="229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8107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023677" y="530848"/>
            <a:ext cx="5773103" cy="3148754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673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437356" y="4299029"/>
            <a:ext cx="6735286" cy="449627"/>
          </a:xfrm>
        </p:spPr>
        <p:txBody>
          <a:bodyPr anchor="ctr"/>
          <a:lstStyle>
            <a:lvl1pPr algn="l">
              <a:buNone/>
              <a:defRPr sz="2296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437356" y="4763445"/>
            <a:ext cx="6735286" cy="661458"/>
          </a:xfrm>
        </p:spPr>
        <p:txBody>
          <a:bodyPr lIns="109728" tIns="0"/>
          <a:lstStyle>
            <a:lvl1pPr marL="0" indent="0">
              <a:buNone/>
              <a:defRPr sz="1607"/>
            </a:lvl1pPr>
            <a:lvl2pPr>
              <a:defRPr sz="1377"/>
            </a:lvl2pPr>
            <a:lvl3pPr>
              <a:defRPr sz="1148"/>
            </a:lvl3pPr>
            <a:lvl4pPr>
              <a:defRPr sz="1033"/>
            </a:lvl4pPr>
            <a:lvl5pPr>
              <a:defRPr sz="1033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2525439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330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872413" y="472868"/>
            <a:ext cx="2099310" cy="5037459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4842" y="472868"/>
            <a:ext cx="7172642" cy="5037459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490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24830" y="236430"/>
            <a:ext cx="9446895" cy="983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4830" y="1377581"/>
            <a:ext cx="9446895" cy="38963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24828" y="5472055"/>
            <a:ext cx="2449195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586323" y="5472055"/>
            <a:ext cx="3323908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522529" y="5472055"/>
            <a:ext cx="2449195" cy="3143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628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9246" rtl="0" eaLnBrk="1" latinLnBrk="0" hangingPunct="1">
        <a:spcBef>
          <a:spcPct val="0"/>
        </a:spcBef>
        <a:buNone/>
        <a:defRPr sz="44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717" indent="-344717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3217" kern="1200">
          <a:solidFill>
            <a:schemeClr val="tx1"/>
          </a:solidFill>
          <a:latin typeface="+mn-lt"/>
          <a:ea typeface="+mn-ea"/>
          <a:cs typeface="+mn-cs"/>
        </a:defRPr>
      </a:lvl1pPr>
      <a:lvl2pPr marL="746888" indent="-287264" algn="l" defTabSz="919246" rtl="0" eaLnBrk="1" latinLnBrk="0" hangingPunct="1">
        <a:spcBef>
          <a:spcPct val="20000"/>
        </a:spcBef>
        <a:buFont typeface="Arial" panose="020B0604020202020204" pitchFamily="34" charset="0"/>
        <a:buChar char="–"/>
        <a:defRPr sz="2815" kern="1200">
          <a:solidFill>
            <a:schemeClr val="tx1"/>
          </a:solidFill>
          <a:latin typeface="+mn-lt"/>
          <a:ea typeface="+mn-ea"/>
          <a:cs typeface="+mn-cs"/>
        </a:defRPr>
      </a:lvl2pPr>
      <a:lvl3pPr marL="1149058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13" kern="1200">
          <a:solidFill>
            <a:schemeClr val="tx1"/>
          </a:solidFill>
          <a:latin typeface="+mn-lt"/>
          <a:ea typeface="+mn-ea"/>
          <a:cs typeface="+mn-cs"/>
        </a:defRPr>
      </a:lvl3pPr>
      <a:lvl4pPr marL="1608681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68304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27927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2987551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47174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06797" indent="-229812" algn="l" defTabSz="91924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1pPr>
      <a:lvl2pPr marL="459623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2pPr>
      <a:lvl3pPr marL="919246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3pPr>
      <a:lvl4pPr marL="1378869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4pPr>
      <a:lvl5pPr marL="1838493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5pPr>
      <a:lvl6pPr marL="2298116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6pPr>
      <a:lvl7pPr marL="2757739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7pPr>
      <a:lvl8pPr marL="3217362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8pPr>
      <a:lvl9pPr marL="3676985" algn="l" defTabSz="919246" rtl="0" eaLnBrk="1" latinLnBrk="0" hangingPunct="1">
        <a:defRPr sz="18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90443" y="904702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49899" y="1337949"/>
            <a:ext cx="9971723" cy="389631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7435057" y="65606"/>
            <a:ext cx="2886551" cy="24873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24/06/2024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586320" y="65606"/>
            <a:ext cx="3848735" cy="24873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9446908" y="5575926"/>
            <a:ext cx="874713" cy="21046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77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49899" y="393594"/>
            <a:ext cx="9971723" cy="721589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90443" y="904702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90443" y="910801"/>
            <a:ext cx="9906120" cy="205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4958" tIns="52479" rIns="104958" bIns="52479" anchor="t" compatLnSpc="1"/>
          <a:lstStyle/>
          <a:p>
            <a:endParaRPr lang="en-US" sz="15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75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32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93585" indent="-393585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673" kern="1200">
          <a:solidFill>
            <a:schemeClr val="tx2"/>
          </a:solidFill>
          <a:latin typeface="+mn-lt"/>
          <a:ea typeface="+mn-ea"/>
          <a:cs typeface="+mn-cs"/>
        </a:defRPr>
      </a:lvl1pPr>
      <a:lvl2pPr marL="852764" indent="-32798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214" kern="1200">
          <a:solidFill>
            <a:schemeClr val="tx2"/>
          </a:solidFill>
          <a:latin typeface="+mn-lt"/>
          <a:ea typeface="+mn-ea"/>
          <a:cs typeface="+mn-cs"/>
        </a:defRPr>
      </a:lvl2pPr>
      <a:lvl3pPr marL="1311947" indent="-2623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755" kern="1200">
          <a:solidFill>
            <a:schemeClr val="tx2"/>
          </a:solidFill>
          <a:latin typeface="+mn-lt"/>
          <a:ea typeface="+mn-ea"/>
          <a:cs typeface="+mn-cs"/>
        </a:defRPr>
      </a:lvl3pPr>
      <a:lvl4pPr marL="1836724" indent="-2623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296" kern="1200">
          <a:solidFill>
            <a:schemeClr val="tx2"/>
          </a:solidFill>
          <a:latin typeface="+mn-lt"/>
          <a:ea typeface="+mn-ea"/>
          <a:cs typeface="+mn-cs"/>
        </a:defRPr>
      </a:lvl4pPr>
      <a:lvl5pPr marL="2361502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066" kern="1200">
          <a:solidFill>
            <a:schemeClr val="tx2"/>
          </a:solidFill>
          <a:latin typeface="+mn-lt"/>
          <a:ea typeface="+mn-ea"/>
          <a:cs typeface="+mn-cs"/>
        </a:defRPr>
      </a:lvl5pPr>
      <a:lvl6pPr marL="2886281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066" kern="1200">
          <a:solidFill>
            <a:schemeClr val="tx2"/>
          </a:solidFill>
          <a:latin typeface="+mn-lt"/>
          <a:ea typeface="+mn-ea"/>
          <a:cs typeface="+mn-cs"/>
        </a:defRPr>
      </a:lvl6pPr>
      <a:lvl7pPr marL="3411060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836" kern="1200">
          <a:solidFill>
            <a:schemeClr val="tx2"/>
          </a:solidFill>
          <a:latin typeface="+mn-lt"/>
          <a:ea typeface="+mn-ea"/>
          <a:cs typeface="+mn-cs"/>
        </a:defRPr>
      </a:lvl7pPr>
      <a:lvl8pPr marL="3935839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836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460616" indent="-262389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60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47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95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743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9911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238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4867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734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9822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tângulo 9"/>
          <p:cNvSpPr/>
          <p:nvPr/>
        </p:nvSpPr>
        <p:spPr>
          <a:xfrm rot="21382552">
            <a:off x="398136" y="333060"/>
            <a:ext cx="6027871" cy="1658939"/>
          </a:xfrm>
          <a:prstGeom prst="rect">
            <a:avLst/>
          </a:prstGeom>
        </p:spPr>
        <p:txBody>
          <a:bodyPr wrap="square" lIns="91927" tIns="45963" rIns="91927" bIns="45963" numCol="1">
            <a:prstTxWarp prst="textCurveUp">
              <a:avLst>
                <a:gd name="adj" fmla="val 44113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29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Como fazer verdadeiros amigos</a:t>
            </a:r>
          </a:p>
        </p:txBody>
      </p:sp>
      <p:sp>
        <p:nvSpPr>
          <p:cNvPr id="2" name="Retângulo 1"/>
          <p:cNvSpPr/>
          <p:nvPr/>
        </p:nvSpPr>
        <p:spPr>
          <a:xfrm>
            <a:off x="6976467" y="5256212"/>
            <a:ext cx="32892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chemeClr val="bg1"/>
                </a:solidFill>
                <a:latin typeface="Cooper Black" panose="0208090404030B020404" pitchFamily="18" charset="0"/>
              </a:rPr>
              <a:t>Avanço Automático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-1"/>
            <a:ext cx="10440988" cy="5903913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70012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doors dir="vert"/>
        <p:sndAc>
          <p:stSnd loop="1">
            <p:snd r:embed="rId3" name="Pixinguinha - Lamentos.wav"/>
          </p:stSnd>
        </p:sndAc>
      </p:transition>
    </mc:Choice>
    <mc:Fallback xmlns="">
      <p:transition spd="slow" advClick="0" advTm="14000">
        <p:fade/>
        <p:sndAc>
          <p:stSnd loop="1">
            <p:snd r:embed="rId5" name="Pixinguinha - Lament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4478">
            <a:off x="542253" y="1372786"/>
            <a:ext cx="4120346" cy="309341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4960243" y="780708"/>
            <a:ext cx="5112568" cy="4001993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Graças à tecnologia, nunca foi tão fácil se conectar a tantas pessoas. 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Mesmo assim, alguns sentem que suas amizades são um pouco superficiais. </a:t>
            </a: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-1"/>
            <a:ext cx="10440988" cy="5903913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08864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1000">
        <p14:flythrough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2051" y="392765"/>
            <a:ext cx="6760443" cy="4536114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Hoje em dia é um desafio fazer verdadeiros amigos. 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Muitos acabam trocando conversas significativas por mensagens curtas.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pessoas se comunicam cada vez menos frente a frente.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endParaRPr lang="pt-BR" sz="20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pessoas, de modo geral, passam mais tempo na frente de um computador do que um com o outro.</a:t>
            </a:r>
            <a:endParaRPr lang="pt-BR" sz="20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9609">
            <a:off x="686860" y="354069"/>
            <a:ext cx="3887003" cy="4959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-1"/>
            <a:ext cx="10440988" cy="5903913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00309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fallOver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40163" y="575693"/>
            <a:ext cx="6033001" cy="4587894"/>
          </a:xfrm>
          <a:prstGeom prst="rect">
            <a:avLst/>
          </a:prstGeom>
        </p:spPr>
        <p:txBody>
          <a:bodyPr>
            <a:prstTxWarp prst="textInflate">
              <a:avLst/>
            </a:prstTxWarp>
            <a:spAutoFit/>
          </a:bodyPr>
          <a:lstStyle/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alguns casos, a tecnologia faz uma amizade parecer mais forte do que realmente é.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Comecei a perceber que era sempre eu que mandava uma mensagem para meus amigos .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endParaRPr lang="pt-BR" sz="20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Daí eu parei de fazer para ver se eles entrariam com contato comigo. </a:t>
            </a:r>
            <a:endParaRPr lang="pt-BR" sz="20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0177">
            <a:off x="870650" y="216873"/>
            <a:ext cx="3275314" cy="522576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-1"/>
            <a:ext cx="10440988" cy="5903913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11489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3739" y="403433"/>
            <a:ext cx="9577064" cy="5356835"/>
          </a:xfrm>
          <a:prstGeom prst="rect">
            <a:avLst/>
          </a:prstGeom>
        </p:spPr>
        <p:txBody>
          <a:bodyPr wrap="square">
            <a:prstTxWarp prst="textCascadeUp">
              <a:avLst/>
            </a:prstTxWarp>
            <a:spAutoFit/>
          </a:bodyPr>
          <a:lstStyle/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000" dirty="0"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“As mensagens e as redes sociais são um jeito de manter contato com meus amigos”. 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endParaRPr lang="pt-BR" sz="2400" b="1" dirty="0"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400" b="1" dirty="0"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endParaRPr lang="pt-BR" sz="2400" b="1" dirty="0"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400" b="1" dirty="0"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problema é que muitas vezes as redes sociais servem apenas como uma ponte entre você e outras pessoas</a:t>
            </a:r>
            <a:r>
              <a:rPr lang="pt-BR" sz="2000" dirty="0"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8890">
            <a:off x="2163519" y="1521330"/>
            <a:ext cx="5876700" cy="194569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-1"/>
            <a:ext cx="10440988" cy="5903913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064091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drape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04257" y="575692"/>
            <a:ext cx="5032251" cy="4758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400" b="1" dirty="0">
                <a:solidFill>
                  <a:srgbClr val="C0000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Muitas amizades on-line são entre pessoas que simplesmente gostam de coisas parecidas ou tem o mesmo hobby. </a:t>
            </a: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endParaRPr lang="pt-BR" sz="2400" b="1" dirty="0">
              <a:solidFill>
                <a:srgbClr val="C00000"/>
              </a:solidFill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pt-BR" sz="2400" b="1" dirty="0">
                <a:solidFill>
                  <a:srgbClr val="C0000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 que mais importante do que ter os mesmos gostos é ter o mesmo ponto de vista sobre o que é certo ou importante na vida. </a:t>
            </a:r>
            <a:endParaRPr lang="pt-BR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5701">
            <a:off x="706526" y="816551"/>
            <a:ext cx="4158103" cy="414932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-1"/>
            <a:ext cx="10440988" cy="5903913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618979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10183" y="359668"/>
            <a:ext cx="5534636" cy="4904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Uma amizade verdadeira envolve mais do que apenas manter contato. </a:t>
            </a:r>
          </a:p>
          <a:p>
            <a:pPr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Bons amigos precisam demonstrar qualidades, empatia e perdão. </a:t>
            </a:r>
          </a:p>
          <a:p>
            <a:pPr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essas qualidades que fazem uma amizade realmente valer a pena. </a:t>
            </a:r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9300">
            <a:off x="597135" y="633646"/>
            <a:ext cx="4199015" cy="45137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-1"/>
            <a:ext cx="10440988" cy="5903913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18887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1000"/>
    </mc:Choice>
    <mc:Fallback xmlns="">
      <p:transition spd="slow" advClick="0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18233" y="147187"/>
            <a:ext cx="6409424" cy="4132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377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836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  <a:cs typeface="David" panose="020E0502060401010101" pitchFamily="34" charset="-79"/>
              </a:rPr>
              <a:t>CRIAÇÃO E APRESENTAÇÃO</a:t>
            </a:r>
            <a:r>
              <a:rPr lang="pt-BR" sz="1836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endParaRPr lang="pt-BR" sz="4132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8265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673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836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722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16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16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Imagens</a:t>
            </a:r>
            <a:endParaRPr lang="pt-BR" sz="1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1600" b="1" u="sng" spc="344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u="sng" spc="344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Lamentos - </a:t>
            </a:r>
            <a:r>
              <a:rPr lang="pt-BR" u="sng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Pixinguina</a:t>
            </a:r>
            <a:endParaRPr lang="pt-BR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/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                                Retrato Brasileiro -  </a:t>
            </a:r>
            <a:r>
              <a:rPr lang="pt-BR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Baden Powell  </a:t>
            </a:r>
            <a:endParaRPr lang="pt-BR" sz="1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/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                                           Menino Passarinho -</a:t>
            </a:r>
            <a:r>
              <a:rPr lang="pt-BR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Luiz Vieira</a:t>
            </a:r>
          </a:p>
          <a:p>
            <a:pPr algn="r"/>
            <a:r>
              <a:rPr lang="pt-BR" sz="1377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63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377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4621" y="5171951"/>
            <a:ext cx="9991746" cy="584775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Não desdenhe o trabalho que lhe coube realizar na vida. Ele enobrece aquele que o faz com entusiasmo e amor.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708889" y="814314"/>
            <a:ext cx="2732099" cy="516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2755" dirty="0">
                <a:solidFill>
                  <a:srgbClr val="FF0000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451" y="1583804"/>
            <a:ext cx="1944216" cy="1497403"/>
          </a:xfrm>
          <a:prstGeom prst="roundRect">
            <a:avLst>
              <a:gd name="adj" fmla="val 16667"/>
            </a:avLst>
          </a:prstGeom>
          <a:ln w="57150">
            <a:solidFill>
              <a:srgbClr val="92D05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-1"/>
            <a:ext cx="10440988" cy="5903913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4192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 loop="1">
            <p:snd r:embed="rId3" name="LUIZ VIEIRA - MENINO PASSARINHO.wav"/>
          </p:stSnd>
        </p:sndAc>
      </p:transition>
    </mc:Choice>
    <mc:Fallback xmlns="">
      <p:transition spd="slow" advClick="0" advTm="100000">
        <p:fade/>
        <p:sndAc>
          <p:stSnd loop="1">
            <p:snd r:embed="rId8" name="LUIZ VIEIRA - MENINO PASSARIN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7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25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7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7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7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7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75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arquivo_173_06102019122108</Template>
  <TotalTime>44</TotalTime>
  <Words>305</Words>
  <Application>Microsoft Office PowerPoint</Application>
  <PresentationFormat>Personalizar</PresentationFormat>
  <Paragraphs>48</Paragraphs>
  <Slides>8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2" baseType="lpstr">
      <vt:lpstr>Arial</vt:lpstr>
      <vt:lpstr>Arial Black</vt:lpstr>
      <vt:lpstr>Bauhaus 93</vt:lpstr>
      <vt:lpstr>Broadway</vt:lpstr>
      <vt:lpstr>Calibri</vt:lpstr>
      <vt:lpstr>Cambria</vt:lpstr>
      <vt:lpstr>Century Gothic</vt:lpstr>
      <vt:lpstr>Cooper Black</vt:lpstr>
      <vt:lpstr>David</vt:lpstr>
      <vt:lpstr>Kristen ITC</vt:lpstr>
      <vt:lpstr>Maiandra GD</vt:lpstr>
      <vt:lpstr>Wingdings 2</vt:lpstr>
      <vt:lpstr>Tema do Office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2024-06-24T13:00:26Z</dcterms:created>
  <dcterms:modified xsi:type="dcterms:W3CDTF">2024-06-24T13:44:55Z</dcterms:modified>
  <cp:contentStatus/>
</cp:coreProperties>
</file>