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media/audio2.wav" ContentType="audio/wav"/>
  <Override PartName="/ppt/notesSlides/notesSlide2.xml" ContentType="application/vnd.openxmlformats-officedocument.presentationml.notesSlide+xml"/>
  <Override PartName="/ppt/media/audio3.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8" r:id="rId2"/>
    <p:sldMasterId id="2147483720" r:id="rId3"/>
  </p:sldMasterIdLst>
  <p:notesMasterIdLst>
    <p:notesMasterId r:id="rId19"/>
  </p:notesMasterIdLst>
  <p:sldIdLst>
    <p:sldId id="295" r:id="rId4"/>
    <p:sldId id="296" r:id="rId5"/>
    <p:sldId id="297" r:id="rId6"/>
    <p:sldId id="298" r:id="rId7"/>
    <p:sldId id="299" r:id="rId8"/>
    <p:sldId id="300" r:id="rId9"/>
    <p:sldId id="301" r:id="rId10"/>
    <p:sldId id="302" r:id="rId11"/>
    <p:sldId id="303" r:id="rId12"/>
    <p:sldId id="304" r:id="rId13"/>
    <p:sldId id="305" r:id="rId14"/>
    <p:sldId id="306" r:id="rId15"/>
    <p:sldId id="307" r:id="rId16"/>
    <p:sldId id="308" r:id="rId17"/>
    <p:sldId id="310" r:id="rId18"/>
  </p:sldIdLst>
  <p:sldSz cx="9144000" cy="5143500" type="screen16x9"/>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6600CC"/>
    <a:srgbClr val="FF9999"/>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p:cViewPr varScale="1">
        <p:scale>
          <a:sx n="102" d="100"/>
          <a:sy n="102" d="100"/>
        </p:scale>
        <p:origin x="72" y="326"/>
      </p:cViewPr>
      <p:guideLst>
        <p:guide orient="horz" pos="1621"/>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438CB2-0453-4792-B85E-B576388A0C39}" type="datetimeFigureOut">
              <a:rPr lang="pt-BR" smtClean="0"/>
              <a:t>14/11/2022</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164B83-F229-4A0D-B249-67206B1BFD35}" type="slidenum">
              <a:rPr lang="pt-BR" smtClean="0"/>
              <a:t>‹nº›</a:t>
            </a:fld>
            <a:endParaRPr lang="pt-BR" dirty="0"/>
          </a:p>
        </p:txBody>
      </p:sp>
    </p:spTree>
    <p:extLst>
      <p:ext uri="{BB962C8B-B14F-4D97-AF65-F5344CB8AC3E}">
        <p14:creationId xmlns:p14="http://schemas.microsoft.com/office/powerpoint/2010/main" val="1054278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B61C38B-D316-4646-B0D2-57EC371A91C5}" type="slidenum">
              <a:rPr lang="pt-BR" smtClean="0">
                <a:solidFill>
                  <a:prstClr val="black"/>
                </a:solidFill>
              </a:rPr>
              <a:pPr/>
              <a:t>1</a:t>
            </a:fld>
            <a:endParaRPr lang="pt-BR">
              <a:solidFill>
                <a:prstClr val="black"/>
              </a:solidFill>
            </a:endParaRPr>
          </a:p>
        </p:txBody>
      </p:sp>
    </p:spTree>
    <p:extLst>
      <p:ext uri="{BB962C8B-B14F-4D97-AF65-F5344CB8AC3E}">
        <p14:creationId xmlns:p14="http://schemas.microsoft.com/office/powerpoint/2010/main" val="7481106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15</a:t>
            </a:fld>
            <a:endParaRPr lang="pt-BR" dirty="0">
              <a:solidFill>
                <a:prstClr val="black"/>
              </a:solidFill>
            </a:endParaRPr>
          </a:p>
        </p:txBody>
      </p:sp>
    </p:spTree>
    <p:extLst>
      <p:ext uri="{BB962C8B-B14F-4D97-AF65-F5344CB8AC3E}">
        <p14:creationId xmlns:p14="http://schemas.microsoft.com/office/powerpoint/2010/main" val="6390944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3"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29" name="Título 28"/>
          <p:cNvSpPr>
            <a:spLocks noGrp="1"/>
          </p:cNvSpPr>
          <p:nvPr>
            <p:ph type="ctrTitle"/>
          </p:nvPr>
        </p:nvSpPr>
        <p:spPr>
          <a:xfrm>
            <a:off x="381002" y="3640061"/>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2"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04531033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5"/>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114957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3"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white"/>
              </a:solidFill>
            </a:endParaRPr>
          </a:p>
        </p:txBody>
      </p:sp>
      <p:sp>
        <p:nvSpPr>
          <p:cNvPr id="6" name="Espaço Reservado para Texto 5"/>
          <p:cNvSpPr>
            <a:spLocks noGrp="1"/>
          </p:cNvSpPr>
          <p:nvPr>
            <p:ph type="body" idx="1"/>
          </p:nvPr>
        </p:nvSpPr>
        <p:spPr>
          <a:xfrm>
            <a:off x="381002" y="1257304"/>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78" y="2210317"/>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325843782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56"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5"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243264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48"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48"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3"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53"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Tree>
    <p:extLst>
      <p:ext uri="{BB962C8B-B14F-4D97-AF65-F5344CB8AC3E}">
        <p14:creationId xmlns:p14="http://schemas.microsoft.com/office/powerpoint/2010/main" val="10962555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56"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524993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251728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3"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2" name="Título 11"/>
          <p:cNvSpPr>
            <a:spLocks noGrp="1"/>
          </p:cNvSpPr>
          <p:nvPr>
            <p:ph type="title"/>
          </p:nvPr>
        </p:nvSpPr>
        <p:spPr>
          <a:xfrm>
            <a:off x="457202"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722543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17"/>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2008830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59197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2"/>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05" y="411962"/>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7933686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B5807E55-10F7-4A70-BEE7-1D06B6C070A8}" type="datetimeFigureOut">
              <a:rPr lang="pt-BR">
                <a:solidFill>
                  <a:prstClr val="white">
                    <a:tint val="75000"/>
                  </a:prstClr>
                </a:solidFill>
              </a:rPr>
              <a:pPr>
                <a:defRPr/>
              </a:pPr>
              <a:t>14/11/2022</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532CC7C5-2A0D-48E5-90FE-95EEA0A62E1E}"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3249265994"/>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4280647-0CCA-4687-97B3-3475F23AFB59}" type="datetimeFigureOut">
              <a:rPr lang="pt-BR">
                <a:solidFill>
                  <a:prstClr val="white">
                    <a:tint val="75000"/>
                  </a:prstClr>
                </a:solidFill>
              </a:rPr>
              <a:pPr>
                <a:defRPr/>
              </a:pPr>
              <a:t>14/11/2022</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30B8E657-AAE0-4D57-B522-C91CFF0D82AD}"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363366267"/>
      </p:ext>
    </p:extLst>
  </p:cSld>
  <p:clrMapOvr>
    <a:masterClrMapping/>
  </p:clrMapOvr>
  <p:transition>
    <p:split orient="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444F7529-F860-41CF-B369-932541D205B6}" type="datetimeFigureOut">
              <a:rPr lang="pt-BR">
                <a:solidFill>
                  <a:prstClr val="white">
                    <a:tint val="75000"/>
                  </a:prstClr>
                </a:solidFill>
              </a:rPr>
              <a:pPr>
                <a:defRPr/>
              </a:pPr>
              <a:t>14/11/2022</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0634A130-2003-475F-A42B-068E0A545BB6}"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696903144"/>
      </p:ext>
    </p:extLst>
  </p:cSld>
  <p:clrMapOvr>
    <a:masterClrMapping/>
  </p:clrMapOvr>
  <p:transition>
    <p:split orient="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85483B8E-9D3D-4425-831D-AB232369C90B}" type="datetimeFigureOut">
              <a:rPr lang="pt-BR">
                <a:solidFill>
                  <a:prstClr val="white">
                    <a:tint val="75000"/>
                  </a:prstClr>
                </a:solidFill>
              </a:rPr>
              <a:pPr>
                <a:defRPr/>
              </a:pPr>
              <a:t>14/11/2022</a:t>
            </a:fld>
            <a:endParaRPr lang="pt-BR">
              <a:solidFill>
                <a:prstClr val="white">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7FEFF164-FA43-4085-B15D-85B88900DC86}"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1352826288"/>
      </p:ext>
    </p:extLst>
  </p:cSld>
  <p:clrMapOvr>
    <a:masterClrMapping/>
  </p:clrMapOvr>
  <p:transition>
    <p:split orient="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453F1CD4-39DD-4001-8FF7-1113DC93F79F}" type="datetimeFigureOut">
              <a:rPr lang="pt-BR">
                <a:solidFill>
                  <a:prstClr val="white">
                    <a:tint val="75000"/>
                  </a:prstClr>
                </a:solidFill>
              </a:rPr>
              <a:pPr>
                <a:defRPr/>
              </a:pPr>
              <a:t>14/11/2022</a:t>
            </a:fld>
            <a:endParaRPr lang="pt-BR">
              <a:solidFill>
                <a:prstClr val="white">
                  <a:tint val="75000"/>
                </a:prstClr>
              </a:solidFill>
            </a:endParaRPr>
          </a:p>
        </p:txBody>
      </p:sp>
      <p:sp>
        <p:nvSpPr>
          <p:cNvPr id="8"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9" name="Espaço Reservado para Número de Slide 5"/>
          <p:cNvSpPr>
            <a:spLocks noGrp="1"/>
          </p:cNvSpPr>
          <p:nvPr>
            <p:ph type="sldNum" sz="quarter" idx="12"/>
          </p:nvPr>
        </p:nvSpPr>
        <p:spPr/>
        <p:txBody>
          <a:bodyPr/>
          <a:lstStyle>
            <a:lvl1pPr>
              <a:defRPr/>
            </a:lvl1pPr>
          </a:lstStyle>
          <a:p>
            <a:pPr>
              <a:defRPr/>
            </a:pPr>
            <a:fld id="{23CD246A-0AA3-48C4-AF85-4EE6BEFFC8FC}"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1424353264"/>
      </p:ext>
    </p:extLst>
  </p:cSld>
  <p:clrMapOvr>
    <a:masterClrMapping/>
  </p:clrMapOvr>
  <p:transition>
    <p:split orient="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2D578354-2997-4765-A583-35B43694CEE2}" type="datetimeFigureOut">
              <a:rPr lang="pt-BR">
                <a:solidFill>
                  <a:prstClr val="white">
                    <a:tint val="75000"/>
                  </a:prstClr>
                </a:solidFill>
              </a:rPr>
              <a:pPr>
                <a:defRPr/>
              </a:pPr>
              <a:t>14/11/2022</a:t>
            </a:fld>
            <a:endParaRPr lang="pt-BR">
              <a:solidFill>
                <a:prstClr val="white">
                  <a:tint val="75000"/>
                </a:prstClr>
              </a:solidFill>
            </a:endParaRPr>
          </a:p>
        </p:txBody>
      </p:sp>
      <p:sp>
        <p:nvSpPr>
          <p:cNvPr id="4"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5" name="Espaço Reservado para Número de Slide 5"/>
          <p:cNvSpPr>
            <a:spLocks noGrp="1"/>
          </p:cNvSpPr>
          <p:nvPr>
            <p:ph type="sldNum" sz="quarter" idx="12"/>
          </p:nvPr>
        </p:nvSpPr>
        <p:spPr/>
        <p:txBody>
          <a:bodyPr/>
          <a:lstStyle>
            <a:lvl1pPr>
              <a:defRPr/>
            </a:lvl1pPr>
          </a:lstStyle>
          <a:p>
            <a:pPr>
              <a:defRPr/>
            </a:pPr>
            <a:fld id="{669D727A-89A4-491E-8327-38BF216F6830}"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3768516099"/>
      </p:ext>
    </p:extLst>
  </p:cSld>
  <p:clrMapOvr>
    <a:masterClrMapping/>
  </p:clrMapOvr>
  <p:transition>
    <p:split orient="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862E3A47-48B4-4E2D-9B32-D43EB79D7173}" type="datetimeFigureOut">
              <a:rPr lang="pt-BR">
                <a:solidFill>
                  <a:prstClr val="white">
                    <a:tint val="75000"/>
                  </a:prstClr>
                </a:solidFill>
              </a:rPr>
              <a:pPr>
                <a:defRPr/>
              </a:pPr>
              <a:t>14/11/2022</a:t>
            </a:fld>
            <a:endParaRPr lang="pt-BR">
              <a:solidFill>
                <a:prstClr val="white">
                  <a:tint val="75000"/>
                </a:prstClr>
              </a:solidFill>
            </a:endParaRPr>
          </a:p>
        </p:txBody>
      </p:sp>
      <p:sp>
        <p:nvSpPr>
          <p:cNvPr id="3"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4" name="Espaço Reservado para Número de Slide 5"/>
          <p:cNvSpPr>
            <a:spLocks noGrp="1"/>
          </p:cNvSpPr>
          <p:nvPr>
            <p:ph type="sldNum" sz="quarter" idx="12"/>
          </p:nvPr>
        </p:nvSpPr>
        <p:spPr/>
        <p:txBody>
          <a:bodyPr/>
          <a:lstStyle>
            <a:lvl1pPr>
              <a:defRPr/>
            </a:lvl1pPr>
          </a:lstStyle>
          <a:p>
            <a:pPr>
              <a:defRPr/>
            </a:pPr>
            <a:fld id="{EA3B434F-3B16-40C5-95CB-9FD9275C78A2}"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1241880330"/>
      </p:ext>
    </p:extLst>
  </p:cSld>
  <p:clrMapOvr>
    <a:masterClrMapping/>
  </p:clrMapOvr>
  <p:transition>
    <p:split orient="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0858B3EB-EB16-4170-AA57-A04DB798FFD7}" type="datetimeFigureOut">
              <a:rPr lang="pt-BR">
                <a:solidFill>
                  <a:prstClr val="white">
                    <a:tint val="75000"/>
                  </a:prstClr>
                </a:solidFill>
              </a:rPr>
              <a:pPr>
                <a:defRPr/>
              </a:pPr>
              <a:t>14/11/2022</a:t>
            </a:fld>
            <a:endParaRPr lang="pt-BR">
              <a:solidFill>
                <a:prstClr val="white">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C0EDF333-D552-4451-87F5-51C7C6241202}"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2777239752"/>
      </p:ext>
    </p:extLst>
  </p:cSld>
  <p:clrMapOvr>
    <a:masterClrMapping/>
  </p:clrMapOvr>
  <p:transition>
    <p:split orient="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EA4DCFF7-65BE-4D8C-B987-897415FB2401}" type="datetimeFigureOut">
              <a:rPr lang="pt-BR">
                <a:solidFill>
                  <a:prstClr val="white">
                    <a:tint val="75000"/>
                  </a:prstClr>
                </a:solidFill>
              </a:rPr>
              <a:pPr>
                <a:defRPr/>
              </a:pPr>
              <a:t>14/11/2022</a:t>
            </a:fld>
            <a:endParaRPr lang="pt-BR">
              <a:solidFill>
                <a:prstClr val="white">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04457247-55E3-431C-AE52-2518CFDCA14E}"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584346890"/>
      </p:ext>
    </p:extLst>
  </p:cSld>
  <p:clrMapOvr>
    <a:masterClrMapping/>
  </p:clrMapOvr>
  <p:transition>
    <p:split orient="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CC3AF7F-DE27-4179-8A42-18849BDE3CB1}" type="datetimeFigureOut">
              <a:rPr lang="pt-BR">
                <a:solidFill>
                  <a:prstClr val="white">
                    <a:tint val="75000"/>
                  </a:prstClr>
                </a:solidFill>
              </a:rPr>
              <a:pPr>
                <a:defRPr/>
              </a:pPr>
              <a:t>14/11/2022</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E0E7B7E4-9B3A-4FB6-A475-4D7F291496F6}"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2153852588"/>
      </p:ext>
    </p:extLst>
  </p:cSld>
  <p:clrMapOvr>
    <a:masterClrMapping/>
  </p:clrMapOvr>
  <p:transition>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47444EC-F80C-4797-AD32-72FD012E38AC}" type="datetimeFigureOut">
              <a:rPr lang="pt-BR">
                <a:solidFill>
                  <a:prstClr val="white">
                    <a:tint val="75000"/>
                  </a:prstClr>
                </a:solidFill>
              </a:rPr>
              <a:pPr>
                <a:defRPr/>
              </a:pPr>
              <a:t>14/11/2022</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B5B5CA0C-DCF6-4B88-A728-960E3E0DBA72}"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976901271"/>
      </p:ext>
    </p:extLst>
  </p:cSld>
  <p:clrMapOvr>
    <a:masterClrMapping/>
  </p:clrMapOvr>
  <p:transition>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sz="1800" dirty="0">
              <a:solidFill>
                <a:prstClr val="black"/>
              </a:solidFill>
              <a:cs typeface="Arial" charset="0"/>
            </a:endParaRPr>
          </a:p>
        </p:txBody>
      </p:sp>
      <p:sp>
        <p:nvSpPr>
          <p:cNvPr id="29" name="Título 28"/>
          <p:cNvSpPr>
            <a:spLocks noGrp="1"/>
          </p:cNvSpPr>
          <p:nvPr>
            <p:ph type="ctrTitle"/>
          </p:nvPr>
        </p:nvSpPr>
        <p:spPr>
          <a:xfrm>
            <a:off x="381009" y="3640065"/>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9" y="2914650"/>
            <a:ext cx="8458201" cy="685800"/>
          </a:xfrm>
        </p:spPr>
        <p:txBody>
          <a:bodyPr anchor="b"/>
          <a:lstStyle>
            <a:lvl1pPr marL="0" indent="0" algn="l">
              <a:buNone/>
              <a:defRPr sz="2400">
                <a:solidFill>
                  <a:schemeClr val="tx2">
                    <a:shade val="75000"/>
                  </a:schemeClr>
                </a:solidFill>
              </a:defRPr>
            </a:lvl1pPr>
            <a:lvl2pPr marL="457189" indent="0" algn="ctr">
              <a:buNone/>
            </a:lvl2pPr>
            <a:lvl3pPr marL="914378" indent="0" algn="ctr">
              <a:buNone/>
            </a:lvl3pPr>
            <a:lvl4pPr marL="1371566" indent="0" algn="ctr">
              <a:buNone/>
            </a:lvl4pPr>
            <a:lvl5pPr marL="1828754" indent="0" algn="ctr">
              <a:buNone/>
            </a:lvl5pPr>
            <a:lvl6pPr marL="2285943" indent="0" algn="ctr">
              <a:buNone/>
            </a:lvl6pPr>
            <a:lvl7pPr marL="2743132" indent="0" algn="ctr">
              <a:buNone/>
            </a:lvl7pPr>
            <a:lvl8pPr marL="3200320" indent="0" algn="ctr">
              <a:buNone/>
            </a:lvl8pPr>
            <a:lvl9pPr marL="3657509"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759637932"/>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5"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590039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sz="1800" dirty="0">
              <a:solidFill>
                <a:prstClr val="white"/>
              </a:solidFill>
              <a:cs typeface="Arial" charset="0"/>
            </a:endParaRPr>
          </a:p>
        </p:txBody>
      </p:sp>
      <p:sp>
        <p:nvSpPr>
          <p:cNvPr id="6" name="Espaço Reservado para Texto 5"/>
          <p:cNvSpPr>
            <a:spLocks noGrp="1"/>
          </p:cNvSpPr>
          <p:nvPr>
            <p:ph type="body" idx="1"/>
          </p:nvPr>
        </p:nvSpPr>
        <p:spPr>
          <a:xfrm>
            <a:off x="381009" y="1257308"/>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5" y="2210321"/>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34246983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3"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8"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10303233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5"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5"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10"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60"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sz="1800" dirty="0">
              <a:solidFill>
                <a:prstClr val="black"/>
              </a:solidFill>
              <a:cs typeface="Arial" charset="0"/>
            </a:endParaRPr>
          </a:p>
        </p:txBody>
      </p:sp>
    </p:spTree>
    <p:extLst>
      <p:ext uri="{BB962C8B-B14F-4D97-AF65-F5344CB8AC3E}">
        <p14:creationId xmlns:p14="http://schemas.microsoft.com/office/powerpoint/2010/main" val="386589159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3"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956374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57797034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60"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sz="1800" dirty="0">
              <a:solidFill>
                <a:prstClr val="black"/>
              </a:solidFill>
              <a:cs typeface="Arial" charset="0"/>
            </a:endParaRPr>
          </a:p>
        </p:txBody>
      </p:sp>
      <p:sp>
        <p:nvSpPr>
          <p:cNvPr id="12" name="Título 11"/>
          <p:cNvSpPr>
            <a:spLocks noGrp="1"/>
          </p:cNvSpPr>
          <p:nvPr>
            <p:ph type="title"/>
          </p:nvPr>
        </p:nvSpPr>
        <p:spPr>
          <a:xfrm>
            <a:off x="457209"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55182089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1"/>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134608572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6626722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2"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82749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88000"/>
                <a:lumOff val="12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3"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8" name="Espaço Reservado para Texto 7"/>
          <p:cNvSpPr>
            <a:spLocks noGrp="1"/>
          </p:cNvSpPr>
          <p:nvPr>
            <p:ph type="body" idx="1"/>
          </p:nvPr>
        </p:nvSpPr>
        <p:spPr>
          <a:xfrm>
            <a:off x="304804"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5"/>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fld id="{8083C8D7-4055-45B2-9C62-EB29283BE9C3}" type="datetimeFigureOut">
              <a:rPr lang="pt-BR" smtClean="0">
                <a:solidFill>
                  <a:srgbClr val="629DD1">
                    <a:shade val="75000"/>
                  </a:srgbClr>
                </a:solidFill>
              </a:rPr>
              <a:pPr/>
              <a:t>14/11/2022</a:t>
            </a:fld>
            <a:endParaRPr lang="pt-BR" dirty="0">
              <a:solidFill>
                <a:srgbClr val="629DD1">
                  <a:shade val="75000"/>
                </a:srgbClr>
              </a:solidFill>
            </a:endParaRPr>
          </a:p>
        </p:txBody>
      </p:sp>
      <p:sp>
        <p:nvSpPr>
          <p:cNvPr id="28" name="Espaço Reservado para Rodapé 27"/>
          <p:cNvSpPr>
            <a:spLocks noGrp="1"/>
          </p:cNvSpPr>
          <p:nvPr>
            <p:ph type="ftr" sz="quarter" idx="3"/>
          </p:nvPr>
        </p:nvSpPr>
        <p:spPr>
          <a:xfrm>
            <a:off x="3124199" y="57155"/>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endParaRPr lang="pt-BR" dirty="0">
              <a:solidFill>
                <a:srgbClr val="629DD1">
                  <a:shade val="75000"/>
                </a:srgbClr>
              </a:solidFill>
            </a:endParaRPr>
          </a:p>
        </p:txBody>
      </p:sp>
      <p:sp>
        <p:nvSpPr>
          <p:cNvPr id="5" name="Espaço Reservado para Número de Slide 4"/>
          <p:cNvSpPr>
            <a:spLocks noGrp="1"/>
          </p:cNvSpPr>
          <p:nvPr>
            <p:ph type="sldNum" sz="quarter" idx="4"/>
          </p:nvPr>
        </p:nvSpPr>
        <p:spPr>
          <a:xfrm>
            <a:off x="8229603"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0" name="Espaço Reservado para Título 9"/>
          <p:cNvSpPr>
            <a:spLocks noGrp="1"/>
          </p:cNvSpPr>
          <p:nvPr>
            <p:ph type="title"/>
          </p:nvPr>
        </p:nvSpPr>
        <p:spPr>
          <a:xfrm>
            <a:off x="304804"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53"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
        <p:nvSpPr>
          <p:cNvPr id="12" name="Conector reto 11"/>
          <p:cNvSpPr>
            <a:spLocks noChangeShapeType="1"/>
          </p:cNvSpPr>
          <p:nvPr/>
        </p:nvSpPr>
        <p:spPr bwMode="auto">
          <a:xfrm>
            <a:off x="514353"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endParaRPr>
          </a:p>
        </p:txBody>
      </p:sp>
    </p:spTree>
    <p:extLst>
      <p:ext uri="{BB962C8B-B14F-4D97-AF65-F5344CB8AC3E}">
        <p14:creationId xmlns:p14="http://schemas.microsoft.com/office/powerpoint/2010/main" val="8694469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88000"/>
                <a:lumOff val="12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89A879F-D50B-4788-8D66-2CF2C95CF47B}" type="datetimeFigureOut">
              <a:rPr lang="pt-BR">
                <a:solidFill>
                  <a:prstClr val="white">
                    <a:tint val="75000"/>
                  </a:prstClr>
                </a:solidFill>
              </a:rPr>
              <a:pPr>
                <a:defRPr/>
              </a:pPr>
              <a:t>14/11/2022</a:t>
            </a:fld>
            <a:endParaRPr lang="pt-BR">
              <a:solidFill>
                <a:prstClr val="white">
                  <a:tint val="75000"/>
                </a:prstClr>
              </a:solidFill>
            </a:endParaRP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10C18A3-3A7D-4E6C-A59A-DA3633AB5B6E}"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3370526522"/>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88000"/>
                <a:lumOff val="12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sz="1800" dirty="0">
              <a:solidFill>
                <a:prstClr val="black"/>
              </a:solidFill>
              <a:cs typeface="Arial" charset="0"/>
            </a:endParaRPr>
          </a:p>
        </p:txBody>
      </p:sp>
      <p:sp>
        <p:nvSpPr>
          <p:cNvPr id="8" name="Espaço Reservado para Texto 7"/>
          <p:cNvSpPr>
            <a:spLocks noGrp="1"/>
          </p:cNvSpPr>
          <p:nvPr>
            <p:ph type="body" idx="1"/>
          </p:nvPr>
        </p:nvSpPr>
        <p:spPr>
          <a:xfrm>
            <a:off x="304811"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14/11/2022</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8229610"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04811"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sz="1800" dirty="0">
              <a:solidFill>
                <a:prstClr val="black"/>
              </a:solidFill>
              <a:cs typeface="Arial" charset="0"/>
            </a:endParaRPr>
          </a:p>
        </p:txBody>
      </p:sp>
      <p:sp>
        <p:nvSpPr>
          <p:cNvPr id="12" name="Conector reto 11"/>
          <p:cNvSpPr>
            <a:spLocks noChangeShapeType="1"/>
          </p:cNvSpPr>
          <p:nvPr/>
        </p:nvSpPr>
        <p:spPr bwMode="auto">
          <a:xfrm>
            <a:off x="514360"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sz="1800" dirty="0">
              <a:solidFill>
                <a:prstClr val="black"/>
              </a:solidFill>
              <a:cs typeface="Arial" charset="0"/>
            </a:endParaRPr>
          </a:p>
        </p:txBody>
      </p:sp>
    </p:spTree>
    <p:extLst>
      <p:ext uri="{BB962C8B-B14F-4D97-AF65-F5344CB8AC3E}">
        <p14:creationId xmlns:p14="http://schemas.microsoft.com/office/powerpoint/2010/main" val="275580352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892" indent="-34289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31" indent="-285743"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2972" indent="-228594"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160" indent="-228594"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348"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537"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726" indent="-228594"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8915" indent="-228594"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103" indent="-228594"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189" algn="l" rtl="0" eaLnBrk="1" latinLnBrk="0" hangingPunct="1">
        <a:defRPr kumimoji="0" kern="1200">
          <a:solidFill>
            <a:schemeClr val="tx1"/>
          </a:solidFill>
          <a:latin typeface="+mn-lt"/>
          <a:ea typeface="+mn-ea"/>
          <a:cs typeface="+mn-cs"/>
        </a:defRPr>
      </a:lvl2pPr>
      <a:lvl3pPr marL="914378" algn="l" rtl="0" eaLnBrk="1" latinLnBrk="0" hangingPunct="1">
        <a:defRPr kumimoji="0" kern="1200">
          <a:solidFill>
            <a:schemeClr val="tx1"/>
          </a:solidFill>
          <a:latin typeface="+mn-lt"/>
          <a:ea typeface="+mn-ea"/>
          <a:cs typeface="+mn-cs"/>
        </a:defRPr>
      </a:lvl3pPr>
      <a:lvl4pPr marL="1371566" algn="l" rtl="0" eaLnBrk="1" latinLnBrk="0" hangingPunct="1">
        <a:defRPr kumimoji="0" kern="1200">
          <a:solidFill>
            <a:schemeClr val="tx1"/>
          </a:solidFill>
          <a:latin typeface="+mn-lt"/>
          <a:ea typeface="+mn-ea"/>
          <a:cs typeface="+mn-cs"/>
        </a:defRPr>
      </a:lvl4pPr>
      <a:lvl5pPr marL="1828754" algn="l" rtl="0" eaLnBrk="1" latinLnBrk="0" hangingPunct="1">
        <a:defRPr kumimoji="0" kern="1200">
          <a:solidFill>
            <a:schemeClr val="tx1"/>
          </a:solidFill>
          <a:latin typeface="+mn-lt"/>
          <a:ea typeface="+mn-ea"/>
          <a:cs typeface="+mn-cs"/>
        </a:defRPr>
      </a:lvl5pPr>
      <a:lvl6pPr marL="2285943" algn="l" rtl="0" eaLnBrk="1" latinLnBrk="0" hangingPunct="1">
        <a:defRPr kumimoji="0" kern="1200">
          <a:solidFill>
            <a:schemeClr val="tx1"/>
          </a:solidFill>
          <a:latin typeface="+mn-lt"/>
          <a:ea typeface="+mn-ea"/>
          <a:cs typeface="+mn-cs"/>
        </a:defRPr>
      </a:lvl6pPr>
      <a:lvl7pPr marL="2743132" algn="l" rtl="0" eaLnBrk="1" latinLnBrk="0" hangingPunct="1">
        <a:defRPr kumimoji="0" kern="1200">
          <a:solidFill>
            <a:schemeClr val="tx1"/>
          </a:solidFill>
          <a:latin typeface="+mn-lt"/>
          <a:ea typeface="+mn-ea"/>
          <a:cs typeface="+mn-cs"/>
        </a:defRPr>
      </a:lvl7pPr>
      <a:lvl8pPr marL="3200320" algn="l" rtl="0" eaLnBrk="1" latinLnBrk="0" hangingPunct="1">
        <a:defRPr kumimoji="0" kern="1200">
          <a:solidFill>
            <a:schemeClr val="tx1"/>
          </a:solidFill>
          <a:latin typeface="+mn-lt"/>
          <a:ea typeface="+mn-ea"/>
          <a:cs typeface="+mn-cs"/>
        </a:defRPr>
      </a:lvl8pPr>
      <a:lvl9pPr marL="3657509"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jpeg"/><Relationship Id="rId9" Type="http://schemas.openxmlformats.org/officeDocument/2006/relationships/image" Target="../media/image3.gif"/></Relationships>
</file>

<file path=ppt/slides/_rels/slide3.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image" Target="../media/image8.wmf"/></Relationships>
</file>

<file path=ppt/slides/_rels/slide4.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image" Target="../media/image8.wmf"/></Relationships>
</file>

<file path=ppt/slides/_rels/slide5.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image" Target="../media/image8.wmf"/></Relationships>
</file>

<file path=ppt/slides/_rels/slide6.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image" Target="../media/image8.wmf"/></Relationships>
</file>

<file path=ppt/slides/_rels/slide7.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image" Target="../media/image8.wmf"/></Relationships>
</file>

<file path=ppt/slides/_rels/slide8.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image" Target="../media/image8.wmf"/></Relationships>
</file>

<file path=ppt/slides/_rels/slide9.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image" Target="../media/image8.wmf"/></Relationships>
</file>

<file path=ppt/slides/_rels/slide10.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image" Target="../media/image8.wmf"/></Relationships>
</file>

<file path=ppt/slides/_rels/slide11.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image" Target="../media/image8.wmf"/></Relationships>
</file>

<file path=ppt/slides/_rels/slide12.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image" Target="../media/image8.wmf"/></Relationships>
</file>

<file path=ppt/slides/_rels/slide13.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image" Target="../media/image8.wmf"/></Relationships>
</file>

<file path=ppt/slides/_rels/slide14.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wmf"/><Relationship Id="rId4" Type="http://schemas.openxmlformats.org/officeDocument/2006/relationships/image" Target="../media/image8.wmf"/></Relationships>
</file>

<file path=ppt/slides/_rels/slide15.xml.rels><?xml version="1.0" encoding="UTF-8" standalone="yes"?>
<Relationships xmlns="http://schemas.openxmlformats.org/package/2006/relationships"><Relationship Id="rId8" Type="http://schemas.openxmlformats.org/officeDocument/2006/relationships/audio" Target="../media/audio3.wav"/><Relationship Id="rId3" Type="http://schemas.openxmlformats.org/officeDocument/2006/relationships/audio" Target="../media/audio3.wav"/><Relationship Id="rId7" Type="http://schemas.openxmlformats.org/officeDocument/2006/relationships/image" Target="../media/image13.jpg"/><Relationship Id="rId2" Type="http://schemas.openxmlformats.org/officeDocument/2006/relationships/notesSlide" Target="../notesSlides/notesSlide2.xml"/><Relationship Id="rId1" Type="http://schemas.openxmlformats.org/officeDocument/2006/relationships/slideLayout" Target="../slideLayouts/slideLayout29.xml"/><Relationship Id="rId6" Type="http://schemas.openxmlformats.org/officeDocument/2006/relationships/image" Target="../media/image3.gif"/><Relationship Id="rId5" Type="http://schemas.openxmlformats.org/officeDocument/2006/relationships/hyperlink" Target="http://vendraminiletras.blogspot.com/" TargetMode="External"/><Relationship Id="rId4" Type="http://schemas.openxmlformats.org/officeDocument/2006/relationships/image" Target="../media/image1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rot="21025424">
            <a:off x="834882" y="443326"/>
            <a:ext cx="5180600" cy="856330"/>
          </a:xfrm>
        </p:spPr>
        <p:txBody>
          <a:bodyPr rtlCol="0">
            <a:normAutofit fontScale="90000"/>
          </a:bodyPr>
          <a:lstStyle/>
          <a:p>
            <a:pPr fontAlgn="auto">
              <a:spcAft>
                <a:spcPts val="0"/>
              </a:spcAft>
              <a:defRPr/>
            </a:pPr>
            <a:r>
              <a:rPr lang="pt-BR" dirty="0" smtClean="0">
                <a:solidFill>
                  <a:schemeClr val="accent6">
                    <a:lumMod val="75000"/>
                  </a:schemeClr>
                </a:solidFill>
                <a:latin typeface="Monotype Corsiva" pitchFamily="66" charset="0"/>
              </a:rPr>
              <a:t/>
            </a:r>
            <a:br>
              <a:rPr lang="pt-BR" dirty="0" smtClean="0">
                <a:solidFill>
                  <a:schemeClr val="accent6">
                    <a:lumMod val="75000"/>
                  </a:schemeClr>
                </a:solidFill>
                <a:latin typeface="Monotype Corsiva" pitchFamily="66" charset="0"/>
              </a:rPr>
            </a:br>
            <a:r>
              <a:rPr lang="pt-BR" sz="5400" dirty="0" smtClean="0">
                <a:solidFill>
                  <a:schemeClr val="accent2">
                    <a:lumMod val="60000"/>
                    <a:lumOff val="40000"/>
                  </a:schemeClr>
                </a:solidFill>
                <a:latin typeface="Mistral" pitchFamily="66" charset="0"/>
              </a:rPr>
              <a:t> </a:t>
            </a:r>
            <a:r>
              <a:rPr lang="pt-BR" sz="5400" dirty="0" smtClean="0">
                <a:solidFill>
                  <a:srgbClr val="FFFF00"/>
                </a:solidFill>
                <a:latin typeface="Mistral" pitchFamily="66" charset="0"/>
              </a:rPr>
              <a:t>EURO FALSO DE ROMA</a:t>
            </a:r>
            <a:endParaRPr lang="pt-BR" dirty="0" smtClean="0">
              <a:solidFill>
                <a:srgbClr val="FFFF00"/>
              </a:solidFill>
              <a:latin typeface="Mistral" pitchFamily="66" charset="0"/>
            </a:endParaRPr>
          </a:p>
        </p:txBody>
      </p:sp>
      <p:grpSp>
        <p:nvGrpSpPr>
          <p:cNvPr id="2058" name="Grupo 18"/>
          <p:cNvGrpSpPr>
            <a:grpSpLocks/>
          </p:cNvGrpSpPr>
          <p:nvPr/>
        </p:nvGrpSpPr>
        <p:grpSpPr bwMode="auto">
          <a:xfrm>
            <a:off x="0" y="0"/>
            <a:ext cx="9144000" cy="5143500"/>
            <a:chOff x="0" y="0"/>
            <a:chExt cx="9144000" cy="6991350"/>
          </a:xfrm>
        </p:grpSpPr>
        <p:grpSp>
          <p:nvGrpSpPr>
            <p:cNvPr id="2060" name="Grupo 19"/>
            <p:cNvGrpSpPr>
              <a:grpSpLocks/>
            </p:cNvGrpSpPr>
            <p:nvPr/>
          </p:nvGrpSpPr>
          <p:grpSpPr bwMode="auto">
            <a:xfrm>
              <a:off x="0" y="0"/>
              <a:ext cx="133350" cy="6858000"/>
              <a:chOff x="0" y="0"/>
              <a:chExt cx="133350" cy="6858000"/>
            </a:xfrm>
          </p:grpSpPr>
          <p:pic>
            <p:nvPicPr>
              <p:cNvPr id="2070"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1"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61" name="Grupo 20"/>
            <p:cNvGrpSpPr>
              <a:grpSpLocks/>
            </p:cNvGrpSpPr>
            <p:nvPr/>
          </p:nvGrpSpPr>
          <p:grpSpPr bwMode="auto">
            <a:xfrm>
              <a:off x="9010650" y="0"/>
              <a:ext cx="133350" cy="6858000"/>
              <a:chOff x="0" y="0"/>
              <a:chExt cx="133350" cy="6858000"/>
            </a:xfrm>
          </p:grpSpPr>
          <p:pic>
            <p:nvPicPr>
              <p:cNvPr id="2068"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9"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62" name="Grupo 16"/>
            <p:cNvGrpSpPr>
              <a:grpSpLocks/>
            </p:cNvGrpSpPr>
            <p:nvPr/>
          </p:nvGrpSpPr>
          <p:grpSpPr bwMode="auto">
            <a:xfrm>
              <a:off x="0" y="6858000"/>
              <a:ext cx="9144000" cy="133350"/>
              <a:chOff x="0" y="6308725"/>
              <a:chExt cx="9144000" cy="133350"/>
            </a:xfrm>
          </p:grpSpPr>
          <p:pic>
            <p:nvPicPr>
              <p:cNvPr id="2066"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7"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63" name="Grupo 24"/>
            <p:cNvGrpSpPr>
              <a:grpSpLocks/>
            </p:cNvGrpSpPr>
            <p:nvPr/>
          </p:nvGrpSpPr>
          <p:grpSpPr bwMode="auto">
            <a:xfrm>
              <a:off x="0" y="0"/>
              <a:ext cx="9144000" cy="133350"/>
              <a:chOff x="0" y="6308725"/>
              <a:chExt cx="9144000" cy="133350"/>
            </a:xfrm>
          </p:grpSpPr>
          <p:pic>
            <p:nvPicPr>
              <p:cNvPr id="2064"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5"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4" name="Image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87588" y="1495670"/>
            <a:ext cx="2915952" cy="2266520"/>
          </a:xfrm>
          <a:prstGeom prst="rect">
            <a:avLst/>
          </a:prstGeom>
          <a:effectLst>
            <a:softEdge rad="635000"/>
          </a:effectLst>
        </p:spPr>
      </p:pic>
      <p:sp>
        <p:nvSpPr>
          <p:cNvPr id="3" name="AutoShape 2" descr="data:image/jpeg;base64,/9j/4AAQSkZJRgABAQAAAQABAAD/2wCEAAkGBxQTEhUUExQUFhUVFRgXGBgYGRgaFxoYFxgYGBcWGBkYHCggGBolGxoUITEhJSkrLi8uFx8zODMsNygtLisBCgoKDg0OGxAQGywkICQsLCwsLCwsLCwsLCwsLCwsLCwsLCwsLCwsLCwsLCwsLCwsLCwsLCwsLCwsLCwsLCwsLP/AABEIALcBEwMBIgACEQEDEQH/xAAcAAEAAgIDAQAAAAAAAAAAAAAABAUDBgECBwj/xABBEAABAwIDBAgDBQYGAgMAAAABAAIRAwQSITEFQVFxBgcTImGBkaEyscEjQlLR8BRicoKS8SRDU6Ky4TOTFRc0/8QAGAEBAQEBAQAAAAAAAAAAAAAAAAIDAQT/xAAjEQEBAAIDAQEAAQUBAAAAAAAAAQIRAyExEkFRBBNCcYEy/9oADAMBAAIRAxEAPwDw1ERAREQEREBERAREQEREBERAREQEREBERAREQEREBERAREQEREBERAREQEREBERAREQEREBERAREQEREBERAREQEREBERAREQEREBEXLWk5ASUHCK3sOjV1WIwUXgHe4YR6uiVs+z+rCsSO2qsZ4Nlx94Cm5SJuUjQUXsVh1c2bCMZqVDvxOgejY+aj9aXRKhQtG1aFJlMse0OgZlrgRnxzhJnK7MpfHkqIip0REQEREBERAREQEREBERAREQEREBERARZKVBzvha53IE/JWFr0du6nwW1d3Km6PWIQVaLaLbq+2g8j/AAz2g73FoA8TJlTKvVpeNexj+zaari1neJkhpdnAy7rSfJc3BpaL0a36obp2tSkPU/kr2x6mqYjtbh7uIawNHuSn1HNvHFloW7nmGNc48Ggk+y95Z1fWNuJbR7QjfUJd7THss7bujSeKTGASQO60BoJ5eSzy5NfiMuSR47s/oNe1dKJaOLyGj0Ofstgs+q2prVrMbxDAXH1ML0Xa9+aIAA7ztJ0Eanx5KqfZ3ZHadqZ1w7410iPJZ3lrO8tVNt1eWtOMWOoRridA9GwrOrQtrUDBTptJ0DWiTzP1U3Z+0e0GF5GIZn94cYVPTqNq3bgQSGkxP7g05TmoudvqLlb65b0iGIE03AZEHXzggZLYqVxiAcDlEgjeFVbaY6qwsAAylp1IKhdE7gkFjiYEOHDxHyU7I2GpVOZbE+/NY+llI3GzqzDmTTJH8TCHD3asJqDMDWdyudm0w6mWnTMHkVphe2vHe3zSikbRtjSq1KZ1Y9zf6SQo69TYREQEREBERAREQEREBT9jbJqXNTs6QBdBdmYECPzUBbP1b1cN/TH4w5v+2fouUT6HVheO1dQbzc76MVtbdUVQ/HcsH8LSfckL0dry0t4Tn4zopNKqQ0OJ+Jp8jmclnc0/Tz1nVLSBh1eoeTWge8q0odWOzqZ+0qPcP3qrW/8AEBbXf0Jo1Ggk46LiM98f2XmtSqGgFwmfSfGV6OLj+5bvxGWdjam9GtjU47tJ3Nzn/Uq22Xs6ywufb0KZAMHDSEzlpI5LQba/xsxCnlhxTwzAIy1K2/oXevLalNjfvSCdIwwDrOoCrk4Zjjb+o+7av27SawuYyg+Wugw2AZjNsAzkZ8ipdxe1WlzadHFhyBLsnZN09Xf0+K5oCrAyAMN4a54vp6LubeoBnUGhGp9cvH0heReke+qXUkU20wJEF0/CQ2ZgzPxjTcFF25RuMTamNopsqsIAb3oJaw5/zPnwO6Fdvp1C0SQBA5n10UTb1F37NWDTLuyeRvGICR7gKunNdutna1w8udUlsnu4WgxnAJ8x6LPWaabXO1IG8rjZ1TtKbHtmKrGumfxAH6qULUPaQczBaecJ/oazd7SfUZUDMOKBETkN8eK1m9tDRFNxxS7MzoCIIGS2zZVs3tQADmCD4fqFh6U2QNPUgtd88t/jC8Nz5Ms7udHJjNba/wBJXgvpuygMxDzOvoryq3FqSf1wVJtO3caFF+TgAWEx6acvdXOwqmJjXnMxh9Miq9YtfNt2V3waXCOTwJ9z7Iabad4dM37+Dh+ZU7bBBuGwPwT6z+Sx9IrMu+1bqMiBvE6+Wa7pSxq0oVD0bGG4cPF48tR8lyOkHdzaS4DkJ4qRsCydnUcMzMcTJklNOLSvRaTOQOs8tyy7KuW4nNB3eWS61KMjP03LrswDEDpqFeHq8fXj/WXZdltCrGj8NQfzAT/uDlqy9L66rX7ShVA+JjmE+LSCPYn0Xmi9c8egREXQREQEREBERAREQFb9Erjs723duFZgPJxwn2KqF3pVC1wcNQQRzGaD6XrMnTUQR5FSKNAyBHdBJnnOUbtVhsoc1jho5ocPMSrSgxZfO06Y6FrHxEQ0Fo5HitPpdEKxd/lgAmJzy3ZALeZGiksLRAJAWvHneOWT9TcJWpUehDiIdVAG8NZz8fFWOy+j7LaXNc5xcIziOOS2drQf1xUO7Z3fNc5OXOzW3LhJ2w0zp6KU5kjisLaf2gpaOiVxa3kuawiJdhJWH13ojirTIEtmBuOfmFksW43ZwW7xzWdjS6pUZphbI8efssFhkZB1Hqqk7cqr6KU4tKdP/RL6P/pqOpj2DU2NWqftVVri5zXA4YaQ0Fp48suah09psoVbttQ4Wi4xtidKtJjyP6w/VQ6fSEvf2jO6QSCS4/CMwIAgj6pllJXMr2m7U2uKLnMo5Qe8/wCIkk/C0ecSsNQudRqCp3nRiG8xqJgeCpbs4u83ECM/Hd/36rNT2vVMhjWfDmXF2Ixx3HkFnvaLdpeznNfQew6TnyI3eYVWy1q0iQx4A5gZcYOSibS2jXdTltTCMUENbAHhI3qFXsmh1NznPOITLjI1g+XJY48est7LluaT2bQoU3F739o78LJdn4u0JWG522+qwilTLO98RInwGeQUWrQwlx7gY0yHagqFdVWOc8l3dkOykwd0mAN60TtL2PsypXc5/aYANSIJnwn5lbZbQ0Bsnujfv8fEqi6KVD2j2gEtIBMwOTgBqry8puBngP0FGiO1Z0gmMh6lBlBiBryXRtEmMzn5LP2BA3ea0xmlxrHW5a47EP8A9Oq13k6Wn5heKr6C6YUO12fXbvFMnzaJHyXz6vTj49IiIqBERAREQEREBERAREQfRHQS9x2dvJ/ymgnxAg/JbCx5OQIbpJJjKPqtD6p6uKyYJza97fKZ+RW9kARkB3pHDJQmpbKjWtjE3LxnPyWVlUEQZcNMmnf45ZKDSqy4CTqdAAIPlMqRWqYDBDoMak5R80c2l28jJoIgx3jnkY9FztB/dcuGs+0LTl3cWs56ysl9OGOIXMvC+K+7rH9qoO3OAn0P5hRaziyufCoD6wu21Hd23f8AhdBPKPyXG2mxWLgNWg+mSx3Ns6vMWG8gffZ8x/0sFCgWkjPInNY7q6IqW7wfia39e6nV8qjpOpn1C1miqd9CLx005bVoNcXagupPIgg5Theqnb1synVBaMONuYEAEifQwti2g2KtCJIxOYTwDmEjnmAsG1LCm4l2FuMDWBMcJ5qc7LCzppIrgF0HES0tI7xJ8DGXuqus0td9mCDEYTw8ZWyV7cMcG0wcyXAa5nPIb1GvKTiXE5uaQCIG/QZacllpDX7ajUeQ1rXYdS3QTxJKk1Nj1Act4/FMeWSvXsDWgDLf4k781GNRsyd3j5ZqOTG2ahLpWssgIkZjcYEkb5Oir9pWwxyPhIgiZ01Prkru5rtM6EEQZ4FRtr0qTXTSAjCRhkkGQTH7uecjgqxmo5Yn7EptFWlGQdTjIZd0f9FbLXptg6aGSfzWlbMuMLaDpza8tnwdmfmtu2ncBtJ5OeFjnHyBMey0xXhpqHSzppStAOzwvqOyDdzY1c6M48N612260+44VKPeHwlh7p5h2Y915xUf2j3OIAxEuIGmZnJdKg5eS3+Y2+Y+h9l3Tbm3DpBa8HQyIMr57vaHZ1Hs/A9zf6SQvS+qG7d2Vemfha9rh4YgZHsFpnTq27O+riIDn4x/OMXzJTHrp2KBERU6IiICIiAiIgIiICIiD1rqVuZp16e9r2ujwcCPm1eo1gcDeLag914x1K3EXVVn4qU/0uH5r2gDu1OTXehzUX1yuQz/ABTR+ID6yrDbNqBRc4T3eJnwVVdViK9F2eTgPIwtkv7fFRqNOhaV1yeVXWdXE6i47xh5yMlIvR3BHiPRQNmuiizWWluXImR6KwqnECRxn1XL45+KW/8A/wA5yktqfP8Ausu1Gh7abxljZmu9elNKuNe6HDy/soza3+EpOj4XFp91hqTus7/DNXaOxouzGEwTy/srm7pzUaZ1aDzVELnHaOGES18/r1Vk25OCi7WWwTyAVyxyKvpjcOp0W1Gkjs7m3cRxZ2rWv5jC4qzvWgjMeyidLaIq2VyAZJovLcs8TWlzfcBZrO57WjTqAZPptdu+80H6rmU6V+Kas8MdTqb2H6xHoou0ariQCSS2c8MF2RjH5H2U29IhwjOT7ifosVSuXMByLQWE5CYIjX1UIV2GYnIRJK61qYLCW0iRxgZ8t6kXwhrXagtgjjkVe0qTcG4CJHLis+SZ/wCCsJL687uqgMgAnukxw1UC4c6HYcgQGa6gjL6eikXFTDduZxc4R4a/IqqoXLiXjg5nlDoP0VzenNSJ9rV+xJ3gtd+vRb2wh9LMZPbmPAjNed7PxYHgjLCR5h0BbrsS/b2FOSJwxHLJVGmDxDpDsJ9tXqUwC5rO8CATDCTBdw0IPJQbKyqVnsYxsl5gRplqeQX0DcOA7xaDJgDWZ3KvpWtGmXOp0WUnkSYaAT6LX+402qOgexKlqwsqYZeSTE56Rr5rU+t22w3VN40fRHq1zgfYtXo1jelzmy3fruWrdcVp9hQf+GoW+TgT82phluuSvKERFq6IiICIiAiIgIiICIiDbeq25LNo0gPvh7PVpPzAX0DREj+Uz46ZfNfMvRi8NK7oVB92qz0Jg+xK+nKHAaypvpXWvaB0DOQcj4blNZSJbLnVCNMyYWW0MOB4FTpG6NC2PMwjmmCnb4WgaCSYy1hKlMYTxj5KTUeIPiZWEiRCGlbat7xB+80hVtEf4V7Dq18gb92nHerK4tt/BQH6rz547mmTrs50U6rXCMbe7zU+3YeypsP3SSsNOiYCx7Q2rTpAlxyA0GqnfxiSbqe4AyDoQRHMQtR2d0pt7Wxo06lQF9Kn2ZaMzNIup5+TQtO6X9YToNOjln+ua88rOdBxGSSXO8zJA91cvX+2uPH/AC3DpN1h13uJonsmnQCC4jiSd/JU2zun13TyNTG05FrgCImddQtZuquIrDKvHCaa/OPmnumz9rtvLMVGOgseMTZza7WORnVbXslrf2Vkk/DBz4HQrxTq12l2b61Mnu1KRjhjaQWn0xLfnVpaG4zA8cvFZY4/Nsrz8mMxyQ7+m0bQBAEOcD6jD9FTX9VlOtXEiMREDmDu8QuL+pgq4gc2ulp4eSp2Ave5z8y4zPjO71CbjO5rCltduJzWgw4nM7gTwU7Yd0MJYRIkku+8PAKnFo/tBFNxGegO4qfTsazXOhmTzlJAjxhcuqmZfy2Onfgtp9+YJGvolxdDtGEkTpru/UqnpbIdhDXOGZGeZ1yVpS2IG95zi6OQhQvcStm1m4ZGYa5R+smj2tjUO9uF4HAA5+xKj1by3pS3tGNGpLnD01Ubb/TC0dQfR7XFjpub3WuOogZxC2w3GuFeRIiL0qEREBERAREQEREBERBy0xmF9S7GuxUpsqfia0+oBXyyvofoDXL9nW7hmezw5nUsJZn/AEqchst5tqhTeG1KrWuOcb/ONF22n0jpUWNdOMuMMawgkny03LySxfUcdqtrwaxpYhvwS9zTgJ0iRn4KJbhtu2xrsEBlx2dQ/iDsDgT4gyo+qqSPSv8A7ContaZBp3FMH7N8kSM4LgIB8CsnRzpuLioaLqbhUDS6WtcWQOJOQPmtG/Zw6rVYfiqCvj4yA8g+wWboAThZWJbiBZMtBOTRME/DOYyUfdcvnTerrpMA0lrCZoOrCSBIa6C0xoVQv6RvfRLgWUgKzabn5lrWubOPC4AjPLPmo93UpUXvJORa9oaTIax5lzWg6AlaXtbbhLHNbkHBrTGpDRDQY1gZKe6z+W60+mbv2c5tLsT24xkHBpgOaOBC0PpH0lc8FodMrXbq9dmBMblBYye8+Y+av5n6vHHTPbCTjdu08Ssd3XnRYq90TkMgo5KuY/q7XErkLhdmhW5PWzdDrdrnkucGwMvHPRb62iyOPMryuwuezcDDTHET81bdJLsXFJtUd1zIa8DIObo04RliByneCOC82WO8u2nL/S3LH7l/43etcWzJL30wZ3uE/NQ7jpNZtbAqAu17rXHMeIC8sRaThjyf2o9Fuen9EfBTe7nDR9VUV+nlU/DTY3mS78lqKK5x4xXxiu7jpXdOM9ph/ha0e8SoN1tavU+OrUdzcY9NFCRVMZFakERF10REQEREBERAREQEREBERAXt/U7cYrEtn/x1HCP4od9SvEF6J1XdK6FnTrtruwhzmObAJJyIMAeSnLwbX0g6OVjfGpbgYLmg+lVxaCYMnxnMeIXNh0Prm3Za1wzs21RUdVa6XOw/CGtju7pJUS762rdpPZ0qr/Ew0fMn2UGx6xry6fgoUqVJozc90uwj2EncFnZ+uyW9NnZ0Ia176lO4qA1Gw8EAyNDhJ+EkZSl6+2t29nSYAQAMifKd5Krn7UrvPeqmODYA9gsVW+Y381lc5+R6cf6W+2qfalwSS7AeZH1K1O8vCSRkIWybV2uDIWk32bsl3G2u5cOOLo4ScysNequtV25YVvjGOV/gRECpm5CzMyE+i60aRcYAJKsqWyHnN3cbxdAHqVOVjbDG+oDAplaWUnT96APUH6LK+pRo6EVXeHwjmd/kqy6unVHS48uAHABcmO6vLlmMsjAiItHlEREBERAREQEREBERAREQEREBERAREQERdmNkwNSg7UKRcQB/YcSt42JcNYzA2Ggerj+J3ErXLajgENzP3iP+PJZ//kC3KIXn5L9dR6uKTHutiubyoJIhw8Dn6KkutsHQyD4qINpyYk+S4v68Nh8Fx0HDxP5KZg1y5OmGrcF2eg/Wih1a/BY31Sf1+sljJW+OEjzZcmwlFwuVbIXYBcBbB0Vq2tN7n3VLtg2MLC4tZPF+HN38Pqpt0vHHaFssv0oU6j63FrS4tH7obnPisu1Oj98xna17e5DPxvY+PMkZLa9qdZ9XD2VrTpUKQ0DGhoPk2Mucq26O9ZVKjRiqa1Wu74n1HO7ITqAxuWm6NyTUVZb1t5Ii3PpebK5qdpb1GtqH4h2Rp03Hj8RwnmtQr0Sxxa4QRqF2VnljYxoiLqRERAREQEREBERAREQEREBERAREQEREBTLU4O9HeOk6AcY4oinLxeHqVSu3PMDPxP0GgU+lZg/EURZ5deNZdo1zWZS/8bRi/ER8lTVHkmTmSiK8PGeddUXCK2blERHXZhXLnLlFxcvTqiIhHYLPctxMa8nMHAeUS36+iIp/V3/zUNERWwEREBERAREQEREBERB//9k="/>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6" name="Image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931694">
            <a:off x="980000" y="2647581"/>
            <a:ext cx="4210336" cy="2548531"/>
          </a:xfrm>
          <a:prstGeom prst="rect">
            <a:avLst/>
          </a:prstGeom>
          <a:effectLst>
            <a:softEdge rad="635000"/>
          </a:effectLst>
        </p:spPr>
      </p:pic>
      <p:sp>
        <p:nvSpPr>
          <p:cNvPr id="7" name="Retângulo 6"/>
          <p:cNvSpPr/>
          <p:nvPr/>
        </p:nvSpPr>
        <p:spPr>
          <a:xfrm>
            <a:off x="254647" y="2264908"/>
            <a:ext cx="4126566" cy="461665"/>
          </a:xfrm>
          <a:prstGeom prst="rect">
            <a:avLst/>
          </a:prstGeom>
        </p:spPr>
        <p:txBody>
          <a:bodyPr wrap="square">
            <a:spAutoFit/>
          </a:bodyPr>
          <a:lstStyle/>
          <a:p>
            <a:pPr lvl="0" algn="ctr" fontAlgn="base">
              <a:spcBef>
                <a:spcPct val="0"/>
              </a:spcBef>
              <a:spcAft>
                <a:spcPct val="0"/>
              </a:spcAft>
            </a:pPr>
            <a:r>
              <a:rPr lang="pt-BR" sz="2400" dirty="0">
                <a:solidFill>
                  <a:srgbClr val="3333FF"/>
                </a:solidFill>
                <a:latin typeface="Mistral" pitchFamily="66" charset="0"/>
              </a:rPr>
              <a:t>NO, QUESTO DENARO </a:t>
            </a:r>
            <a:r>
              <a:rPr lang="pt-BR" sz="2400" dirty="0" err="1">
                <a:solidFill>
                  <a:srgbClr val="3333FF"/>
                </a:solidFill>
                <a:latin typeface="Mistral" pitchFamily="66" charset="0"/>
              </a:rPr>
              <a:t>È</a:t>
            </a:r>
            <a:r>
              <a:rPr lang="pt-BR" sz="2400" dirty="0">
                <a:solidFill>
                  <a:srgbClr val="3333FF"/>
                </a:solidFill>
                <a:latin typeface="Mistral" pitchFamily="66" charset="0"/>
              </a:rPr>
              <a:t> VERO </a:t>
            </a:r>
          </a:p>
        </p:txBody>
      </p:sp>
      <p:sp>
        <p:nvSpPr>
          <p:cNvPr id="9" name="Retângulo 8"/>
          <p:cNvSpPr/>
          <p:nvPr/>
        </p:nvSpPr>
        <p:spPr>
          <a:xfrm>
            <a:off x="5490769" y="4264797"/>
            <a:ext cx="3384376" cy="400110"/>
          </a:xfrm>
          <a:prstGeom prst="rect">
            <a:avLst/>
          </a:prstGeom>
        </p:spPr>
        <p:txBody>
          <a:bodyPr wrap="square">
            <a:spAutoFit/>
          </a:bodyPr>
          <a:lstStyle/>
          <a:p>
            <a:pPr lvl="0" algn="ctr" fontAlgn="base">
              <a:spcBef>
                <a:spcPct val="0"/>
              </a:spcBef>
              <a:spcAft>
                <a:spcPct val="0"/>
              </a:spcAft>
            </a:pPr>
            <a:r>
              <a:rPr lang="pt-BR" sz="2000" dirty="0">
                <a:solidFill>
                  <a:srgbClr val="FFFF00"/>
                </a:solidFill>
                <a:latin typeface="Cooper Black" panose="0208090404030B020404" pitchFamily="18" charset="0"/>
              </a:rPr>
              <a:t>Avanço </a:t>
            </a:r>
            <a:r>
              <a:rPr lang="pt-BR" sz="2000" dirty="0" smtClean="0">
                <a:solidFill>
                  <a:srgbClr val="FFFF00"/>
                </a:solidFill>
                <a:latin typeface="Cooper Black" panose="0208090404030B020404" pitchFamily="18" charset="0"/>
              </a:rPr>
              <a:t>Automático</a:t>
            </a:r>
            <a:endParaRPr lang="pt-BR" sz="2000" dirty="0">
              <a:solidFill>
                <a:srgbClr val="FFFF00"/>
              </a:solidFill>
              <a:latin typeface="Cooper Black" panose="0208090404030B020404" pitchFamily="18" charset="0"/>
            </a:endParaRPr>
          </a:p>
        </p:txBody>
      </p:sp>
    </p:spTree>
    <p:extLst>
      <p:ext uri="{BB962C8B-B14F-4D97-AF65-F5344CB8AC3E}">
        <p14:creationId xmlns:p14="http://schemas.microsoft.com/office/powerpoint/2010/main" val="2666543509"/>
      </p:ext>
    </p:extLst>
  </p:cSld>
  <p:clrMapOvr>
    <a:masterClrMapping/>
  </p:clrMapOvr>
  <mc:AlternateContent xmlns:mc="http://schemas.openxmlformats.org/markup-compatibility/2006">
    <mc:Choice xmlns:p14="http://schemas.microsoft.com/office/powerpoint/2010/main" Requires="p14">
      <p:transition spd="slow" p14:dur="4000" advClick="0" advTm="30000">
        <p:split orient="vert"/>
        <p:sndAc>
          <p:stSnd loop="1">
            <p:snd r:embed="rId3" name="Caruso instrumental.wav"/>
          </p:stSnd>
        </p:sndAc>
      </p:transition>
    </mc:Choice>
    <mc:Fallback>
      <p:transition spd="slow" advClick="0" advTm="30000">
        <p:split orient="vert"/>
        <p:sndAc>
          <p:stSnd loop="1">
            <p:snd r:embed="rId3" name="Caruso instrumental.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1160">
                                          <p:stCondLst>
                                            <p:cond delay="0"/>
                                          </p:stCondLst>
                                        </p:cTn>
                                        <p:tgtEl>
                                          <p:spTgt spid="4"/>
                                        </p:tgtEl>
                                      </p:cBhvr>
                                    </p:animEffect>
                                    <p:anim calcmode="lin" valueType="num">
                                      <p:cBhvr>
                                        <p:cTn id="8" dur="3644"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4"/>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4"/>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4"/>
                                        </p:tgtEl>
                                        <p:attrNameLst>
                                          <p:attrName>ppt_y</p:attrName>
                                        </p:attrNameLst>
                                      </p:cBhvr>
                                      <p:tavLst>
                                        <p:tav tm="0" fmla="#ppt_y-sin(pi*$)/81">
                                          <p:val>
                                            <p:fltVal val="0"/>
                                          </p:val>
                                        </p:tav>
                                        <p:tav tm="100000">
                                          <p:val>
                                            <p:fltVal val="1"/>
                                          </p:val>
                                        </p:tav>
                                      </p:tavLst>
                                    </p:anim>
                                    <p:animScale>
                                      <p:cBhvr>
                                        <p:cTn id="13" dur="52">
                                          <p:stCondLst>
                                            <p:cond delay="1300"/>
                                          </p:stCondLst>
                                        </p:cTn>
                                        <p:tgtEl>
                                          <p:spTgt spid="4"/>
                                        </p:tgtEl>
                                      </p:cBhvr>
                                      <p:to x="100000" y="60000"/>
                                    </p:animScale>
                                    <p:animScale>
                                      <p:cBhvr>
                                        <p:cTn id="14" dur="332" decel="50000">
                                          <p:stCondLst>
                                            <p:cond delay="1352"/>
                                          </p:stCondLst>
                                        </p:cTn>
                                        <p:tgtEl>
                                          <p:spTgt spid="4"/>
                                        </p:tgtEl>
                                      </p:cBhvr>
                                      <p:to x="100000" y="100000"/>
                                    </p:animScale>
                                    <p:animScale>
                                      <p:cBhvr>
                                        <p:cTn id="15" dur="52">
                                          <p:stCondLst>
                                            <p:cond delay="2624"/>
                                          </p:stCondLst>
                                        </p:cTn>
                                        <p:tgtEl>
                                          <p:spTgt spid="4"/>
                                        </p:tgtEl>
                                      </p:cBhvr>
                                      <p:to x="100000" y="80000"/>
                                    </p:animScale>
                                    <p:animScale>
                                      <p:cBhvr>
                                        <p:cTn id="16" dur="332" decel="50000">
                                          <p:stCondLst>
                                            <p:cond delay="2676"/>
                                          </p:stCondLst>
                                        </p:cTn>
                                        <p:tgtEl>
                                          <p:spTgt spid="4"/>
                                        </p:tgtEl>
                                      </p:cBhvr>
                                      <p:to x="100000" y="100000"/>
                                    </p:animScale>
                                    <p:animScale>
                                      <p:cBhvr>
                                        <p:cTn id="17" dur="52">
                                          <p:stCondLst>
                                            <p:cond delay="3284"/>
                                          </p:stCondLst>
                                        </p:cTn>
                                        <p:tgtEl>
                                          <p:spTgt spid="4"/>
                                        </p:tgtEl>
                                      </p:cBhvr>
                                      <p:to x="100000" y="90000"/>
                                    </p:animScale>
                                    <p:animScale>
                                      <p:cBhvr>
                                        <p:cTn id="18" dur="332" decel="50000">
                                          <p:stCondLst>
                                            <p:cond delay="3336"/>
                                          </p:stCondLst>
                                        </p:cTn>
                                        <p:tgtEl>
                                          <p:spTgt spid="4"/>
                                        </p:tgtEl>
                                      </p:cBhvr>
                                      <p:to x="100000" y="100000"/>
                                    </p:animScale>
                                    <p:animScale>
                                      <p:cBhvr>
                                        <p:cTn id="19" dur="52">
                                          <p:stCondLst>
                                            <p:cond delay="3616"/>
                                          </p:stCondLst>
                                        </p:cTn>
                                        <p:tgtEl>
                                          <p:spTgt spid="4"/>
                                        </p:tgtEl>
                                      </p:cBhvr>
                                      <p:to x="100000" y="95000"/>
                                    </p:animScale>
                                    <p:animScale>
                                      <p:cBhvr>
                                        <p:cTn id="20" dur="332" decel="50000">
                                          <p:stCondLst>
                                            <p:cond delay="3668"/>
                                          </p:stCondLst>
                                        </p:cTn>
                                        <p:tgtEl>
                                          <p:spTgt spid="4"/>
                                        </p:tgtEl>
                                      </p:cBhvr>
                                      <p:to x="100000" y="100000"/>
                                    </p:animScale>
                                  </p:childTnLst>
                                </p:cTn>
                              </p:par>
                            </p:childTnLst>
                          </p:cTn>
                        </p:par>
                        <p:par>
                          <p:cTn id="21" fill="hold">
                            <p:stCondLst>
                              <p:cond delay="4000"/>
                            </p:stCondLst>
                            <p:childTnLst>
                              <p:par>
                                <p:cTn id="22" presetID="53" presetClass="entr" presetSubtype="16"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4000" fill="hold"/>
                                        <p:tgtEl>
                                          <p:spTgt spid="2"/>
                                        </p:tgtEl>
                                        <p:attrNameLst>
                                          <p:attrName>ppt_w</p:attrName>
                                        </p:attrNameLst>
                                      </p:cBhvr>
                                      <p:tavLst>
                                        <p:tav tm="0">
                                          <p:val>
                                            <p:fltVal val="0"/>
                                          </p:val>
                                        </p:tav>
                                        <p:tav tm="100000">
                                          <p:val>
                                            <p:strVal val="#ppt_w"/>
                                          </p:val>
                                        </p:tav>
                                      </p:tavLst>
                                    </p:anim>
                                    <p:anim calcmode="lin" valueType="num">
                                      <p:cBhvr>
                                        <p:cTn id="25" dur="4000" fill="hold"/>
                                        <p:tgtEl>
                                          <p:spTgt spid="2"/>
                                        </p:tgtEl>
                                        <p:attrNameLst>
                                          <p:attrName>ppt_h</p:attrName>
                                        </p:attrNameLst>
                                      </p:cBhvr>
                                      <p:tavLst>
                                        <p:tav tm="0">
                                          <p:val>
                                            <p:fltVal val="0"/>
                                          </p:val>
                                        </p:tav>
                                        <p:tav tm="100000">
                                          <p:val>
                                            <p:strVal val="#ppt_h"/>
                                          </p:val>
                                        </p:tav>
                                      </p:tavLst>
                                    </p:anim>
                                    <p:animEffect transition="in" filter="fade">
                                      <p:cBhvr>
                                        <p:cTn id="26" dur="4000"/>
                                        <p:tgtEl>
                                          <p:spTgt spid="2"/>
                                        </p:tgtEl>
                                      </p:cBhvr>
                                    </p:animEffect>
                                  </p:childTnLst>
                                </p:cTn>
                              </p:par>
                            </p:childTnLst>
                          </p:cTn>
                        </p:par>
                        <p:par>
                          <p:cTn id="27" fill="hold">
                            <p:stCondLst>
                              <p:cond delay="8000"/>
                            </p:stCondLst>
                            <p:childTnLst>
                              <p:par>
                                <p:cTn id="28" presetID="53" presetClass="entr" presetSubtype="16" fill="hold" nodeType="afterEffect">
                                  <p:stCondLst>
                                    <p:cond delay="0"/>
                                  </p:stCondLst>
                                  <p:childTnLst>
                                    <p:set>
                                      <p:cBhvr>
                                        <p:cTn id="29" dur="1" fill="hold">
                                          <p:stCondLst>
                                            <p:cond delay="0"/>
                                          </p:stCondLst>
                                        </p:cTn>
                                        <p:tgtEl>
                                          <p:spTgt spid="7">
                                            <p:txEl>
                                              <p:pRg st="0" end="0"/>
                                            </p:txEl>
                                          </p:spTgt>
                                        </p:tgtEl>
                                        <p:attrNameLst>
                                          <p:attrName>style.visibility</p:attrName>
                                        </p:attrNameLst>
                                      </p:cBhvr>
                                      <p:to>
                                        <p:strVal val="visible"/>
                                      </p:to>
                                    </p:set>
                                    <p:anim calcmode="lin" valueType="num">
                                      <p:cBhvr>
                                        <p:cTn id="30" dur="4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1" dur="4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32" dur="4000"/>
                                        <p:tgtEl>
                                          <p:spTgt spid="7">
                                            <p:txEl>
                                              <p:pRg st="0" end="0"/>
                                            </p:txEl>
                                          </p:spTgt>
                                        </p:tgtEl>
                                      </p:cBhvr>
                                    </p:animEffect>
                                  </p:childTnLst>
                                </p:cTn>
                              </p:par>
                              <p:par>
                                <p:cTn id="33" presetID="2" presetClass="entr" presetSubtype="4"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4000" fill="hold"/>
                                        <p:tgtEl>
                                          <p:spTgt spid="6"/>
                                        </p:tgtEl>
                                        <p:attrNameLst>
                                          <p:attrName>ppt_x</p:attrName>
                                        </p:attrNameLst>
                                      </p:cBhvr>
                                      <p:tavLst>
                                        <p:tav tm="0">
                                          <p:val>
                                            <p:strVal val="#ppt_x"/>
                                          </p:val>
                                        </p:tav>
                                        <p:tav tm="100000">
                                          <p:val>
                                            <p:strVal val="#ppt_x"/>
                                          </p:val>
                                        </p:tav>
                                      </p:tavLst>
                                    </p:anim>
                                    <p:anim calcmode="lin" valueType="num">
                                      <p:cBhvr additive="base">
                                        <p:cTn id="36" dur="4000" fill="hold"/>
                                        <p:tgtEl>
                                          <p:spTgt spid="6"/>
                                        </p:tgtEl>
                                        <p:attrNameLst>
                                          <p:attrName>ppt_y</p:attrName>
                                        </p:attrNameLst>
                                      </p:cBhvr>
                                      <p:tavLst>
                                        <p:tav tm="0">
                                          <p:val>
                                            <p:strVal val="1+#ppt_h/2"/>
                                          </p:val>
                                        </p:tav>
                                        <p:tav tm="100000">
                                          <p:val>
                                            <p:strVal val="#ppt_y"/>
                                          </p:val>
                                        </p:tav>
                                      </p:tavLst>
                                    </p:anim>
                                  </p:childTnLst>
                                </p:cTn>
                              </p:par>
                            </p:childTnLst>
                          </p:cTn>
                        </p:par>
                        <p:par>
                          <p:cTn id="37" fill="hold">
                            <p:stCondLst>
                              <p:cond delay="12000"/>
                            </p:stCondLst>
                            <p:childTnLst>
                              <p:par>
                                <p:cTn id="38" presetID="42" presetClass="entr" presetSubtype="0" fill="hold" nodeType="afterEffect">
                                  <p:stCondLst>
                                    <p:cond delay="0"/>
                                  </p:stCondLst>
                                  <p:childTnLst>
                                    <p:set>
                                      <p:cBhvr>
                                        <p:cTn id="39" dur="1" fill="hold">
                                          <p:stCondLst>
                                            <p:cond delay="0"/>
                                          </p:stCondLst>
                                        </p:cTn>
                                        <p:tgtEl>
                                          <p:spTgt spid="9">
                                            <p:txEl>
                                              <p:pRg st="0" end="0"/>
                                            </p:txEl>
                                          </p:spTgt>
                                        </p:tgtEl>
                                        <p:attrNameLst>
                                          <p:attrName>style.visibility</p:attrName>
                                        </p:attrNameLst>
                                      </p:cBhvr>
                                      <p:to>
                                        <p:strVal val="visible"/>
                                      </p:to>
                                    </p:set>
                                    <p:animEffect transition="in" filter="fade">
                                      <p:cBhvr>
                                        <p:cTn id="40" dur="4000"/>
                                        <p:tgtEl>
                                          <p:spTgt spid="9">
                                            <p:txEl>
                                              <p:pRg st="0" end="0"/>
                                            </p:txEl>
                                          </p:spTgt>
                                        </p:tgtEl>
                                      </p:cBhvr>
                                    </p:animEffect>
                                    <p:anim calcmode="lin" valueType="num">
                                      <p:cBhvr>
                                        <p:cTn id="41" dur="4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42" dur="4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9679" y="3428415"/>
            <a:ext cx="1901997" cy="1485199"/>
          </a:xfrm>
          <a:prstGeom prst="rect">
            <a:avLst/>
          </a:prstGeom>
          <a:ln w="28575">
            <a:solidFill>
              <a:srgbClr val="FFC000"/>
            </a:solidFill>
          </a:ln>
        </p:spPr>
      </p:pic>
      <p:pic>
        <p:nvPicPr>
          <p:cNvPr id="5" name="Imagem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14750" y="141425"/>
            <a:ext cx="1808784" cy="1356588"/>
          </a:xfrm>
          <a:prstGeom prst="rect">
            <a:avLst/>
          </a:prstGeom>
          <a:ln w="28575">
            <a:solidFill>
              <a:schemeClr val="accent6">
                <a:lumMod val="60000"/>
                <a:lumOff val="40000"/>
              </a:schemeClr>
            </a:solidFill>
          </a:ln>
        </p:spPr>
      </p:pic>
      <p:pic>
        <p:nvPicPr>
          <p:cNvPr id="3074" name="Picture 2" descr="C:\Users\Toninho\AppData\Local\Microsoft\Windows\Temporary Internet Files\Content.IE5\3Q3U9O0G\MC900412406[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9679" y="1741438"/>
            <a:ext cx="1901997" cy="14648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5" name="Picture 3" descr="C:\Users\Toninho\AppData\Local\Microsoft\Windows\Temporary Internet Files\Content.IE5\1QL9JU3R\MC900412408[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14750" y="1800071"/>
            <a:ext cx="1808784" cy="13476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7" name="CaixaDeTexto 6"/>
          <p:cNvSpPr txBox="1"/>
          <p:nvPr/>
        </p:nvSpPr>
        <p:spPr>
          <a:xfrm>
            <a:off x="2501724" y="4638413"/>
            <a:ext cx="4410588" cy="26161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pPr algn="ctr"/>
            <a:r>
              <a:rPr lang="pt-BR" sz="1100" dirty="0" smtClean="0"/>
              <a:t>Fotos: Ruínas de Roma  - Gravuras: Senado Romano e Circus Maximus </a:t>
            </a:r>
            <a:endParaRPr lang="pt-BR" sz="1100" dirty="0"/>
          </a:p>
        </p:txBody>
      </p:sp>
      <p:pic>
        <p:nvPicPr>
          <p:cNvPr id="8" name="Image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14750" y="3391457"/>
            <a:ext cx="1867838" cy="1522158"/>
          </a:xfrm>
          <a:prstGeom prst="rect">
            <a:avLst/>
          </a:prstGeom>
          <a:ln w="28575">
            <a:solidFill>
              <a:srgbClr val="FFC000"/>
            </a:solidFill>
          </a:ln>
        </p:spPr>
      </p:pic>
      <p:pic>
        <p:nvPicPr>
          <p:cNvPr id="9" name="Imagem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7574" y="108221"/>
            <a:ext cx="1924102" cy="1383385"/>
          </a:xfrm>
          <a:prstGeom prst="rect">
            <a:avLst/>
          </a:prstGeom>
          <a:ln w="28575">
            <a:solidFill>
              <a:srgbClr val="00B0F0"/>
            </a:solidFill>
          </a:ln>
        </p:spPr>
      </p:pic>
      <p:sp>
        <p:nvSpPr>
          <p:cNvPr id="10" name="Retângulo 9"/>
          <p:cNvSpPr/>
          <p:nvPr/>
        </p:nvSpPr>
        <p:spPr>
          <a:xfrm>
            <a:off x="2286000" y="586591"/>
            <a:ext cx="4572000" cy="3970318"/>
          </a:xfrm>
          <a:prstGeom prst="rect">
            <a:avLst/>
          </a:prstGeom>
        </p:spPr>
        <p:txBody>
          <a:bodyPr>
            <a:spAutoFit/>
          </a:bodyPr>
          <a:lstStyle/>
          <a:p>
            <a:pPr algn="ctr">
              <a:spcAft>
                <a:spcPts val="0"/>
              </a:spcAft>
            </a:pPr>
            <a:r>
              <a:rPr lang="pt-BR" dirty="0">
                <a:latin typeface="Arial"/>
                <a:ea typeface="Times New Roman"/>
              </a:rPr>
              <a:t>Após uma saída tumultuada e desgastante da alfândega do aeroporto Ben-Gurion em Tel-Aviv, a minha esposa comprou refrigerantes no local, com as cédulas que restaram do “shequel”, palavra que denomina o dinheiro dos Israelenses. Em seguida, embarcamos em um longo </a:t>
            </a:r>
            <a:r>
              <a:rPr lang="pt-BR" dirty="0" smtClean="0">
                <a:latin typeface="Arial"/>
                <a:ea typeface="Times New Roman"/>
              </a:rPr>
              <a:t>voo </a:t>
            </a:r>
            <a:r>
              <a:rPr lang="pt-BR" dirty="0">
                <a:latin typeface="Arial"/>
                <a:ea typeface="Times New Roman"/>
              </a:rPr>
              <a:t>noturno para Roma. </a:t>
            </a:r>
            <a:endParaRPr lang="pt-BR" dirty="0">
              <a:latin typeface="Times New Roman"/>
              <a:ea typeface="Times New Roman"/>
            </a:endParaRPr>
          </a:p>
          <a:p>
            <a:pPr algn="ctr">
              <a:spcAft>
                <a:spcPts val="0"/>
              </a:spcAft>
            </a:pPr>
            <a:r>
              <a:rPr lang="pt-BR" dirty="0">
                <a:solidFill>
                  <a:srgbClr val="FF00FF"/>
                </a:solidFill>
                <a:latin typeface="Times New Roman"/>
                <a:ea typeface="Times New Roman"/>
              </a:rPr>
              <a:t> </a:t>
            </a:r>
            <a:endParaRPr lang="pt-BR" dirty="0">
              <a:latin typeface="Times New Roman"/>
              <a:ea typeface="Times New Roman"/>
            </a:endParaRPr>
          </a:p>
          <a:p>
            <a:pPr algn="ctr">
              <a:spcAft>
                <a:spcPts val="0"/>
              </a:spcAft>
            </a:pPr>
            <a:r>
              <a:rPr lang="pt-BR" dirty="0">
                <a:latin typeface="Arial"/>
                <a:ea typeface="Times New Roman"/>
              </a:rPr>
              <a:t>Levamos do Brasil cédulas de Euros adquiridas na casa de câmbio, com o certificado de garantia para não termos problemas na troca no aeroporto ou na cidade de Roma.  </a:t>
            </a:r>
            <a:endParaRPr lang="pt-BR" dirty="0">
              <a:effectLst/>
              <a:latin typeface="Times New Roman"/>
              <a:ea typeface="Times New Roman"/>
            </a:endParaRPr>
          </a:p>
        </p:txBody>
      </p:sp>
      <p:grpSp>
        <p:nvGrpSpPr>
          <p:cNvPr id="11" name="Grupo 18"/>
          <p:cNvGrpSpPr>
            <a:grpSpLocks/>
          </p:cNvGrpSpPr>
          <p:nvPr/>
        </p:nvGrpSpPr>
        <p:grpSpPr bwMode="auto">
          <a:xfrm>
            <a:off x="0" y="0"/>
            <a:ext cx="9144000" cy="5143500"/>
            <a:chOff x="0" y="0"/>
            <a:chExt cx="9144000" cy="6991350"/>
          </a:xfrm>
        </p:grpSpPr>
        <p:grpSp>
          <p:nvGrpSpPr>
            <p:cNvPr id="12" name="Grupo 19"/>
            <p:cNvGrpSpPr>
              <a:grpSpLocks/>
            </p:cNvGrpSpPr>
            <p:nvPr/>
          </p:nvGrpSpPr>
          <p:grpSpPr bwMode="auto">
            <a:xfrm>
              <a:off x="0" y="0"/>
              <a:ext cx="133350" cy="6858000"/>
              <a:chOff x="0" y="0"/>
              <a:chExt cx="133350" cy="6858000"/>
            </a:xfrm>
          </p:grpSpPr>
          <p:pic>
            <p:nvPicPr>
              <p:cNvPr id="22" name="Picture 9" descr="Acessorio GIF (130)"/>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9" descr="Acessorio GIF (130)"/>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upo 20"/>
            <p:cNvGrpSpPr>
              <a:grpSpLocks/>
            </p:cNvGrpSpPr>
            <p:nvPr/>
          </p:nvGrpSpPr>
          <p:grpSpPr bwMode="auto">
            <a:xfrm>
              <a:off x="9010650" y="0"/>
              <a:ext cx="133350" cy="6858000"/>
              <a:chOff x="0" y="0"/>
              <a:chExt cx="133350" cy="6858000"/>
            </a:xfrm>
          </p:grpSpPr>
          <p:pic>
            <p:nvPicPr>
              <p:cNvPr id="20" name="Picture 9" descr="Acessorio GIF (130)"/>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9" descr="Acessorio GIF (130)"/>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upo 16"/>
            <p:cNvGrpSpPr>
              <a:grpSpLocks/>
            </p:cNvGrpSpPr>
            <p:nvPr/>
          </p:nvGrpSpPr>
          <p:grpSpPr bwMode="auto">
            <a:xfrm>
              <a:off x="0" y="6858000"/>
              <a:ext cx="9144000" cy="133350"/>
              <a:chOff x="0" y="6308725"/>
              <a:chExt cx="9144000" cy="133350"/>
            </a:xfrm>
          </p:grpSpPr>
          <p:pic>
            <p:nvPicPr>
              <p:cNvPr id="18" name="Picture 24" descr="Acessorio GIF (130)"/>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25" descr="Acessorio GIF (130)"/>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Grupo 24"/>
            <p:cNvGrpSpPr>
              <a:grpSpLocks/>
            </p:cNvGrpSpPr>
            <p:nvPr/>
          </p:nvGrpSpPr>
          <p:grpSpPr bwMode="auto">
            <a:xfrm>
              <a:off x="0" y="0"/>
              <a:ext cx="9144000" cy="133350"/>
              <a:chOff x="0" y="6308725"/>
              <a:chExt cx="9144000" cy="133350"/>
            </a:xfrm>
          </p:grpSpPr>
          <p:pic>
            <p:nvPicPr>
              <p:cNvPr id="16" name="Picture 24" descr="Acessorio GIF (130)"/>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5" descr="Acessorio GIF (130)"/>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1940198466"/>
      </p:ext>
    </p:extLst>
  </p:cSld>
  <p:clrMapOvr>
    <a:masterClrMapping/>
  </p:clrMapOvr>
  <mc:AlternateContent xmlns:mc="http://schemas.openxmlformats.org/markup-compatibility/2006">
    <mc:Choice xmlns:p14="http://schemas.microsoft.com/office/powerpoint/2010/main" Requires="p14">
      <p:transition spd="slow" p14:dur="4000" advClick="0" advTm="33000">
        <p:fade/>
        <p:sndAc>
          <p:stSnd loop="1">
            <p:snd r:embed="rId2" name="Capricho italiano.wav"/>
          </p:stSnd>
        </p:sndAc>
      </p:transition>
    </mc:Choice>
    <mc:Fallback>
      <p:transition spd="slow" advClick="0" advTm="33000">
        <p:fade/>
        <p:sndAc>
          <p:stSnd loop="1">
            <p:snd r:embed="rId2" name="Capricho italian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25" presetClass="entr" presetSubtype="0" fill="hold" nodeType="after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 calcmode="lin" valueType="num">
                                      <p:cBhvr>
                                        <p:cTn id="14" dur="2000" decel="50000" fill="hold">
                                          <p:stCondLst>
                                            <p:cond delay="0"/>
                                          </p:stCondLst>
                                        </p:cTn>
                                        <p:tgtEl>
                                          <p:spTgt spid="10">
                                            <p:txEl>
                                              <p:pRg st="0" end="0"/>
                                            </p:txEl>
                                          </p:spTgt>
                                        </p:tgtEl>
                                        <p:attrNameLst>
                                          <p:attrName>style.rotation</p:attrName>
                                        </p:attrNameLst>
                                      </p:cBhvr>
                                      <p:tavLst>
                                        <p:tav tm="0">
                                          <p:val>
                                            <p:fltVal val="-90"/>
                                          </p:val>
                                        </p:tav>
                                        <p:tav tm="100000">
                                          <p:val>
                                            <p:fltVal val="0"/>
                                          </p:val>
                                        </p:tav>
                                      </p:tavLst>
                                    </p:anim>
                                    <p:anim calcmode="lin" valueType="num">
                                      <p:cBhvr>
                                        <p:cTn id="15" dur="2000" decel="50000" fill="hold">
                                          <p:stCondLst>
                                            <p:cond delay="0"/>
                                          </p:stCondLst>
                                        </p:cTn>
                                        <p:tgtEl>
                                          <p:spTgt spid="10">
                                            <p:txEl>
                                              <p:pRg st="0" end="0"/>
                                            </p:txEl>
                                          </p:spTgt>
                                        </p:tgtEl>
                                        <p:attrNameLst>
                                          <p:attrName>ppt_w</p:attrName>
                                        </p:attrNameLst>
                                      </p:cBhvr>
                                      <p:tavLst>
                                        <p:tav tm="0">
                                          <p:val>
                                            <p:strVal val="#ppt_w"/>
                                          </p:val>
                                        </p:tav>
                                        <p:tav tm="100000">
                                          <p:val>
                                            <p:strVal val="#ppt_w*.05"/>
                                          </p:val>
                                        </p:tav>
                                      </p:tavLst>
                                    </p:anim>
                                    <p:anim calcmode="lin" valueType="num">
                                      <p:cBhvr>
                                        <p:cTn id="16" dur="2000" accel="50000" fill="hold">
                                          <p:stCondLst>
                                            <p:cond delay="2000"/>
                                          </p:stCondLst>
                                        </p:cTn>
                                        <p:tgtEl>
                                          <p:spTgt spid="10">
                                            <p:txEl>
                                              <p:pRg st="0" end="0"/>
                                            </p:txEl>
                                          </p:spTgt>
                                        </p:tgtEl>
                                        <p:attrNameLst>
                                          <p:attrName>ppt_w</p:attrName>
                                        </p:attrNameLst>
                                      </p:cBhvr>
                                      <p:tavLst>
                                        <p:tav tm="0">
                                          <p:val>
                                            <p:strVal val="#ppt_w*.05"/>
                                          </p:val>
                                        </p:tav>
                                        <p:tav tm="100000">
                                          <p:val>
                                            <p:strVal val="#ppt_w"/>
                                          </p:val>
                                        </p:tav>
                                      </p:tavLst>
                                    </p:anim>
                                    <p:anim calcmode="lin" valueType="num">
                                      <p:cBhvr>
                                        <p:cTn id="17" dur="4000" fill="hold"/>
                                        <p:tgtEl>
                                          <p:spTgt spid="10">
                                            <p:txEl>
                                              <p:pRg st="0" end="0"/>
                                            </p:txEl>
                                          </p:spTgt>
                                        </p:tgtEl>
                                        <p:attrNameLst>
                                          <p:attrName>ppt_h</p:attrName>
                                        </p:attrNameLst>
                                      </p:cBhvr>
                                      <p:tavLst>
                                        <p:tav tm="0">
                                          <p:val>
                                            <p:strVal val="#ppt_h"/>
                                          </p:val>
                                        </p:tav>
                                        <p:tav tm="100000">
                                          <p:val>
                                            <p:strVal val="#ppt_h"/>
                                          </p:val>
                                        </p:tav>
                                      </p:tavLst>
                                    </p:anim>
                                    <p:anim calcmode="lin" valueType="num">
                                      <p:cBhvr>
                                        <p:cTn id="18" dur="2000" decel="50000" fill="hold">
                                          <p:stCondLst>
                                            <p:cond delay="0"/>
                                          </p:stCondLst>
                                        </p:cTn>
                                        <p:tgtEl>
                                          <p:spTgt spid="10">
                                            <p:txEl>
                                              <p:pRg st="0" end="0"/>
                                            </p:txEl>
                                          </p:spTgt>
                                        </p:tgtEl>
                                        <p:attrNameLst>
                                          <p:attrName>ppt_x</p:attrName>
                                        </p:attrNameLst>
                                      </p:cBhvr>
                                      <p:tavLst>
                                        <p:tav tm="0">
                                          <p:val>
                                            <p:strVal val="#ppt_x+.4"/>
                                          </p:val>
                                        </p:tav>
                                        <p:tav tm="100000">
                                          <p:val>
                                            <p:strVal val="#ppt_x"/>
                                          </p:val>
                                        </p:tav>
                                      </p:tavLst>
                                    </p:anim>
                                    <p:anim calcmode="lin" valueType="num">
                                      <p:cBhvr>
                                        <p:cTn id="19" dur="2000" decel="50000" fill="hold">
                                          <p:stCondLst>
                                            <p:cond delay="0"/>
                                          </p:stCondLst>
                                        </p:cTn>
                                        <p:tgtEl>
                                          <p:spTgt spid="10">
                                            <p:txEl>
                                              <p:pRg st="0" end="0"/>
                                            </p:txEl>
                                          </p:spTgt>
                                        </p:tgtEl>
                                        <p:attrNameLst>
                                          <p:attrName>ppt_y</p:attrName>
                                        </p:attrNameLst>
                                      </p:cBhvr>
                                      <p:tavLst>
                                        <p:tav tm="0">
                                          <p:val>
                                            <p:strVal val="#ppt_y-.2"/>
                                          </p:val>
                                        </p:tav>
                                        <p:tav tm="100000">
                                          <p:val>
                                            <p:strVal val="#ppt_y+.1"/>
                                          </p:val>
                                        </p:tav>
                                      </p:tavLst>
                                    </p:anim>
                                    <p:anim calcmode="lin" valueType="num">
                                      <p:cBhvr>
                                        <p:cTn id="20" dur="2000" accel="50000" fill="hold">
                                          <p:stCondLst>
                                            <p:cond delay="2000"/>
                                          </p:stCondLst>
                                        </p:cTn>
                                        <p:tgtEl>
                                          <p:spTgt spid="10">
                                            <p:txEl>
                                              <p:pRg st="0" end="0"/>
                                            </p:txEl>
                                          </p:spTgt>
                                        </p:tgtEl>
                                        <p:attrNameLst>
                                          <p:attrName>ppt_y</p:attrName>
                                        </p:attrNameLst>
                                      </p:cBhvr>
                                      <p:tavLst>
                                        <p:tav tm="0">
                                          <p:val>
                                            <p:strVal val="#ppt_y+.1"/>
                                          </p:val>
                                        </p:tav>
                                        <p:tav tm="100000">
                                          <p:val>
                                            <p:strVal val="#ppt_y"/>
                                          </p:val>
                                        </p:tav>
                                      </p:tavLst>
                                    </p:anim>
                                    <p:animEffect transition="in" filter="fade">
                                      <p:cBhvr>
                                        <p:cTn id="21" dur="4000" decel="50000">
                                          <p:stCondLst>
                                            <p:cond delay="0"/>
                                          </p:stCondLst>
                                        </p:cTn>
                                        <p:tgtEl>
                                          <p:spTgt spid="10">
                                            <p:txEl>
                                              <p:pRg st="0" end="0"/>
                                            </p:txEl>
                                          </p:spTgt>
                                        </p:tgtEl>
                                      </p:cBhvr>
                                    </p:animEffect>
                                  </p:childTnLst>
                                </p:cTn>
                              </p:par>
                            </p:childTnLst>
                          </p:cTn>
                        </p:par>
                        <p:par>
                          <p:cTn id="22" fill="hold">
                            <p:stCondLst>
                              <p:cond delay="5000"/>
                            </p:stCondLst>
                            <p:childTnLst>
                              <p:par>
                                <p:cTn id="23" presetID="25" presetClass="entr" presetSubtype="0" fill="hold" nodeType="afterEffect">
                                  <p:stCondLst>
                                    <p:cond delay="0"/>
                                  </p:stCondLst>
                                  <p:childTnLst>
                                    <p:set>
                                      <p:cBhvr>
                                        <p:cTn id="24" dur="1" fill="hold">
                                          <p:stCondLst>
                                            <p:cond delay="0"/>
                                          </p:stCondLst>
                                        </p:cTn>
                                        <p:tgtEl>
                                          <p:spTgt spid="10">
                                            <p:txEl>
                                              <p:pRg st="1" end="1"/>
                                            </p:txEl>
                                          </p:spTgt>
                                        </p:tgtEl>
                                        <p:attrNameLst>
                                          <p:attrName>style.visibility</p:attrName>
                                        </p:attrNameLst>
                                      </p:cBhvr>
                                      <p:to>
                                        <p:strVal val="visible"/>
                                      </p:to>
                                    </p:set>
                                    <p:anim calcmode="lin" valueType="num">
                                      <p:cBhvr>
                                        <p:cTn id="25" dur="2000" decel="50000" fill="hold">
                                          <p:stCondLst>
                                            <p:cond delay="0"/>
                                          </p:stCondLst>
                                        </p:cTn>
                                        <p:tgtEl>
                                          <p:spTgt spid="10">
                                            <p:txEl>
                                              <p:pRg st="1" end="1"/>
                                            </p:txEl>
                                          </p:spTgt>
                                        </p:tgtEl>
                                        <p:attrNameLst>
                                          <p:attrName>style.rotation</p:attrName>
                                        </p:attrNameLst>
                                      </p:cBhvr>
                                      <p:tavLst>
                                        <p:tav tm="0">
                                          <p:val>
                                            <p:fltVal val="-90"/>
                                          </p:val>
                                        </p:tav>
                                        <p:tav tm="100000">
                                          <p:val>
                                            <p:fltVal val="0"/>
                                          </p:val>
                                        </p:tav>
                                      </p:tavLst>
                                    </p:anim>
                                    <p:anim calcmode="lin" valueType="num">
                                      <p:cBhvr>
                                        <p:cTn id="26" dur="2000" decel="50000" fill="hold">
                                          <p:stCondLst>
                                            <p:cond delay="0"/>
                                          </p:stCondLst>
                                        </p:cTn>
                                        <p:tgtEl>
                                          <p:spTgt spid="10">
                                            <p:txEl>
                                              <p:pRg st="1" end="1"/>
                                            </p:txEl>
                                          </p:spTgt>
                                        </p:tgtEl>
                                        <p:attrNameLst>
                                          <p:attrName>ppt_w</p:attrName>
                                        </p:attrNameLst>
                                      </p:cBhvr>
                                      <p:tavLst>
                                        <p:tav tm="0">
                                          <p:val>
                                            <p:strVal val="#ppt_w"/>
                                          </p:val>
                                        </p:tav>
                                        <p:tav tm="100000">
                                          <p:val>
                                            <p:strVal val="#ppt_w*.05"/>
                                          </p:val>
                                        </p:tav>
                                      </p:tavLst>
                                    </p:anim>
                                    <p:anim calcmode="lin" valueType="num">
                                      <p:cBhvr>
                                        <p:cTn id="27" dur="2000" accel="50000" fill="hold">
                                          <p:stCondLst>
                                            <p:cond delay="2000"/>
                                          </p:stCondLst>
                                        </p:cTn>
                                        <p:tgtEl>
                                          <p:spTgt spid="10">
                                            <p:txEl>
                                              <p:pRg st="1" end="1"/>
                                            </p:txEl>
                                          </p:spTgt>
                                        </p:tgtEl>
                                        <p:attrNameLst>
                                          <p:attrName>ppt_w</p:attrName>
                                        </p:attrNameLst>
                                      </p:cBhvr>
                                      <p:tavLst>
                                        <p:tav tm="0">
                                          <p:val>
                                            <p:strVal val="#ppt_w*.05"/>
                                          </p:val>
                                        </p:tav>
                                        <p:tav tm="100000">
                                          <p:val>
                                            <p:strVal val="#ppt_w"/>
                                          </p:val>
                                        </p:tav>
                                      </p:tavLst>
                                    </p:anim>
                                    <p:anim calcmode="lin" valueType="num">
                                      <p:cBhvr>
                                        <p:cTn id="28" dur="4000" fill="hold"/>
                                        <p:tgtEl>
                                          <p:spTgt spid="10">
                                            <p:txEl>
                                              <p:pRg st="1" end="1"/>
                                            </p:txEl>
                                          </p:spTgt>
                                        </p:tgtEl>
                                        <p:attrNameLst>
                                          <p:attrName>ppt_h</p:attrName>
                                        </p:attrNameLst>
                                      </p:cBhvr>
                                      <p:tavLst>
                                        <p:tav tm="0">
                                          <p:val>
                                            <p:strVal val="#ppt_h"/>
                                          </p:val>
                                        </p:tav>
                                        <p:tav tm="100000">
                                          <p:val>
                                            <p:strVal val="#ppt_h"/>
                                          </p:val>
                                        </p:tav>
                                      </p:tavLst>
                                    </p:anim>
                                    <p:anim calcmode="lin" valueType="num">
                                      <p:cBhvr>
                                        <p:cTn id="29" dur="2000" decel="50000" fill="hold">
                                          <p:stCondLst>
                                            <p:cond delay="0"/>
                                          </p:stCondLst>
                                        </p:cTn>
                                        <p:tgtEl>
                                          <p:spTgt spid="10">
                                            <p:txEl>
                                              <p:pRg st="1" end="1"/>
                                            </p:txEl>
                                          </p:spTgt>
                                        </p:tgtEl>
                                        <p:attrNameLst>
                                          <p:attrName>ppt_x</p:attrName>
                                        </p:attrNameLst>
                                      </p:cBhvr>
                                      <p:tavLst>
                                        <p:tav tm="0">
                                          <p:val>
                                            <p:strVal val="#ppt_x+.4"/>
                                          </p:val>
                                        </p:tav>
                                        <p:tav tm="100000">
                                          <p:val>
                                            <p:strVal val="#ppt_x"/>
                                          </p:val>
                                        </p:tav>
                                      </p:tavLst>
                                    </p:anim>
                                    <p:anim calcmode="lin" valueType="num">
                                      <p:cBhvr>
                                        <p:cTn id="30" dur="2000" decel="50000" fill="hold">
                                          <p:stCondLst>
                                            <p:cond delay="0"/>
                                          </p:stCondLst>
                                        </p:cTn>
                                        <p:tgtEl>
                                          <p:spTgt spid="10">
                                            <p:txEl>
                                              <p:pRg st="1" end="1"/>
                                            </p:txEl>
                                          </p:spTgt>
                                        </p:tgtEl>
                                        <p:attrNameLst>
                                          <p:attrName>ppt_y</p:attrName>
                                        </p:attrNameLst>
                                      </p:cBhvr>
                                      <p:tavLst>
                                        <p:tav tm="0">
                                          <p:val>
                                            <p:strVal val="#ppt_y-.2"/>
                                          </p:val>
                                        </p:tav>
                                        <p:tav tm="100000">
                                          <p:val>
                                            <p:strVal val="#ppt_y+.1"/>
                                          </p:val>
                                        </p:tav>
                                      </p:tavLst>
                                    </p:anim>
                                    <p:anim calcmode="lin" valueType="num">
                                      <p:cBhvr>
                                        <p:cTn id="31" dur="2000" accel="50000" fill="hold">
                                          <p:stCondLst>
                                            <p:cond delay="2000"/>
                                          </p:stCondLst>
                                        </p:cTn>
                                        <p:tgtEl>
                                          <p:spTgt spid="10">
                                            <p:txEl>
                                              <p:pRg st="1" end="1"/>
                                            </p:txEl>
                                          </p:spTgt>
                                        </p:tgtEl>
                                        <p:attrNameLst>
                                          <p:attrName>ppt_y</p:attrName>
                                        </p:attrNameLst>
                                      </p:cBhvr>
                                      <p:tavLst>
                                        <p:tav tm="0">
                                          <p:val>
                                            <p:strVal val="#ppt_y+.1"/>
                                          </p:val>
                                        </p:tav>
                                        <p:tav tm="100000">
                                          <p:val>
                                            <p:strVal val="#ppt_y"/>
                                          </p:val>
                                        </p:tav>
                                      </p:tavLst>
                                    </p:anim>
                                    <p:animEffect transition="in" filter="fade">
                                      <p:cBhvr>
                                        <p:cTn id="32" dur="4000" decel="50000">
                                          <p:stCondLst>
                                            <p:cond delay="0"/>
                                          </p:stCondLst>
                                        </p:cTn>
                                        <p:tgtEl>
                                          <p:spTgt spid="10">
                                            <p:txEl>
                                              <p:pRg st="1" end="1"/>
                                            </p:txEl>
                                          </p:spTgt>
                                        </p:tgtEl>
                                      </p:cBhvr>
                                    </p:animEffect>
                                  </p:childTnLst>
                                </p:cTn>
                              </p:par>
                            </p:childTnLst>
                          </p:cTn>
                        </p:par>
                        <p:par>
                          <p:cTn id="33" fill="hold">
                            <p:stCondLst>
                              <p:cond delay="9000"/>
                            </p:stCondLst>
                            <p:childTnLst>
                              <p:par>
                                <p:cTn id="34" presetID="25" presetClass="entr" presetSubtype="0" fill="hold" nodeType="afterEffect">
                                  <p:stCondLst>
                                    <p:cond delay="0"/>
                                  </p:stCondLst>
                                  <p:childTnLst>
                                    <p:set>
                                      <p:cBhvr>
                                        <p:cTn id="35" dur="1" fill="hold">
                                          <p:stCondLst>
                                            <p:cond delay="0"/>
                                          </p:stCondLst>
                                        </p:cTn>
                                        <p:tgtEl>
                                          <p:spTgt spid="10">
                                            <p:txEl>
                                              <p:pRg st="2" end="2"/>
                                            </p:txEl>
                                          </p:spTgt>
                                        </p:tgtEl>
                                        <p:attrNameLst>
                                          <p:attrName>style.visibility</p:attrName>
                                        </p:attrNameLst>
                                      </p:cBhvr>
                                      <p:to>
                                        <p:strVal val="visible"/>
                                      </p:to>
                                    </p:set>
                                    <p:anim calcmode="lin" valueType="num">
                                      <p:cBhvr>
                                        <p:cTn id="36" dur="2000" decel="50000" fill="hold">
                                          <p:stCondLst>
                                            <p:cond delay="0"/>
                                          </p:stCondLst>
                                        </p:cTn>
                                        <p:tgtEl>
                                          <p:spTgt spid="10">
                                            <p:txEl>
                                              <p:pRg st="2" end="2"/>
                                            </p:txEl>
                                          </p:spTgt>
                                        </p:tgtEl>
                                        <p:attrNameLst>
                                          <p:attrName>style.rotation</p:attrName>
                                        </p:attrNameLst>
                                      </p:cBhvr>
                                      <p:tavLst>
                                        <p:tav tm="0">
                                          <p:val>
                                            <p:fltVal val="-90"/>
                                          </p:val>
                                        </p:tav>
                                        <p:tav tm="100000">
                                          <p:val>
                                            <p:fltVal val="0"/>
                                          </p:val>
                                        </p:tav>
                                      </p:tavLst>
                                    </p:anim>
                                    <p:anim calcmode="lin" valueType="num">
                                      <p:cBhvr>
                                        <p:cTn id="37" dur="2000" decel="50000" fill="hold">
                                          <p:stCondLst>
                                            <p:cond delay="0"/>
                                          </p:stCondLst>
                                        </p:cTn>
                                        <p:tgtEl>
                                          <p:spTgt spid="10">
                                            <p:txEl>
                                              <p:pRg st="2" end="2"/>
                                            </p:txEl>
                                          </p:spTgt>
                                        </p:tgtEl>
                                        <p:attrNameLst>
                                          <p:attrName>ppt_w</p:attrName>
                                        </p:attrNameLst>
                                      </p:cBhvr>
                                      <p:tavLst>
                                        <p:tav tm="0">
                                          <p:val>
                                            <p:strVal val="#ppt_w"/>
                                          </p:val>
                                        </p:tav>
                                        <p:tav tm="100000">
                                          <p:val>
                                            <p:strVal val="#ppt_w*.05"/>
                                          </p:val>
                                        </p:tav>
                                      </p:tavLst>
                                    </p:anim>
                                    <p:anim calcmode="lin" valueType="num">
                                      <p:cBhvr>
                                        <p:cTn id="38" dur="2000" accel="50000" fill="hold">
                                          <p:stCondLst>
                                            <p:cond delay="2000"/>
                                          </p:stCondLst>
                                        </p:cTn>
                                        <p:tgtEl>
                                          <p:spTgt spid="10">
                                            <p:txEl>
                                              <p:pRg st="2" end="2"/>
                                            </p:txEl>
                                          </p:spTgt>
                                        </p:tgtEl>
                                        <p:attrNameLst>
                                          <p:attrName>ppt_w</p:attrName>
                                        </p:attrNameLst>
                                      </p:cBhvr>
                                      <p:tavLst>
                                        <p:tav tm="0">
                                          <p:val>
                                            <p:strVal val="#ppt_w*.05"/>
                                          </p:val>
                                        </p:tav>
                                        <p:tav tm="100000">
                                          <p:val>
                                            <p:strVal val="#ppt_w"/>
                                          </p:val>
                                        </p:tav>
                                      </p:tavLst>
                                    </p:anim>
                                    <p:anim calcmode="lin" valueType="num">
                                      <p:cBhvr>
                                        <p:cTn id="39" dur="4000" fill="hold"/>
                                        <p:tgtEl>
                                          <p:spTgt spid="10">
                                            <p:txEl>
                                              <p:pRg st="2" end="2"/>
                                            </p:txEl>
                                          </p:spTgt>
                                        </p:tgtEl>
                                        <p:attrNameLst>
                                          <p:attrName>ppt_h</p:attrName>
                                        </p:attrNameLst>
                                      </p:cBhvr>
                                      <p:tavLst>
                                        <p:tav tm="0">
                                          <p:val>
                                            <p:strVal val="#ppt_h"/>
                                          </p:val>
                                        </p:tav>
                                        <p:tav tm="100000">
                                          <p:val>
                                            <p:strVal val="#ppt_h"/>
                                          </p:val>
                                        </p:tav>
                                      </p:tavLst>
                                    </p:anim>
                                    <p:anim calcmode="lin" valueType="num">
                                      <p:cBhvr>
                                        <p:cTn id="40" dur="2000" decel="50000" fill="hold">
                                          <p:stCondLst>
                                            <p:cond delay="0"/>
                                          </p:stCondLst>
                                        </p:cTn>
                                        <p:tgtEl>
                                          <p:spTgt spid="10">
                                            <p:txEl>
                                              <p:pRg st="2" end="2"/>
                                            </p:txEl>
                                          </p:spTgt>
                                        </p:tgtEl>
                                        <p:attrNameLst>
                                          <p:attrName>ppt_x</p:attrName>
                                        </p:attrNameLst>
                                      </p:cBhvr>
                                      <p:tavLst>
                                        <p:tav tm="0">
                                          <p:val>
                                            <p:strVal val="#ppt_x+.4"/>
                                          </p:val>
                                        </p:tav>
                                        <p:tav tm="100000">
                                          <p:val>
                                            <p:strVal val="#ppt_x"/>
                                          </p:val>
                                        </p:tav>
                                      </p:tavLst>
                                    </p:anim>
                                    <p:anim calcmode="lin" valueType="num">
                                      <p:cBhvr>
                                        <p:cTn id="41" dur="2000" decel="50000" fill="hold">
                                          <p:stCondLst>
                                            <p:cond delay="0"/>
                                          </p:stCondLst>
                                        </p:cTn>
                                        <p:tgtEl>
                                          <p:spTgt spid="10">
                                            <p:txEl>
                                              <p:pRg st="2" end="2"/>
                                            </p:txEl>
                                          </p:spTgt>
                                        </p:tgtEl>
                                        <p:attrNameLst>
                                          <p:attrName>ppt_y</p:attrName>
                                        </p:attrNameLst>
                                      </p:cBhvr>
                                      <p:tavLst>
                                        <p:tav tm="0">
                                          <p:val>
                                            <p:strVal val="#ppt_y-.2"/>
                                          </p:val>
                                        </p:tav>
                                        <p:tav tm="100000">
                                          <p:val>
                                            <p:strVal val="#ppt_y+.1"/>
                                          </p:val>
                                        </p:tav>
                                      </p:tavLst>
                                    </p:anim>
                                    <p:anim calcmode="lin" valueType="num">
                                      <p:cBhvr>
                                        <p:cTn id="42" dur="2000" accel="50000" fill="hold">
                                          <p:stCondLst>
                                            <p:cond delay="2000"/>
                                          </p:stCondLst>
                                        </p:cTn>
                                        <p:tgtEl>
                                          <p:spTgt spid="10">
                                            <p:txEl>
                                              <p:pRg st="2" end="2"/>
                                            </p:txEl>
                                          </p:spTgt>
                                        </p:tgtEl>
                                        <p:attrNameLst>
                                          <p:attrName>ppt_y</p:attrName>
                                        </p:attrNameLst>
                                      </p:cBhvr>
                                      <p:tavLst>
                                        <p:tav tm="0">
                                          <p:val>
                                            <p:strVal val="#ppt_y+.1"/>
                                          </p:val>
                                        </p:tav>
                                        <p:tav tm="100000">
                                          <p:val>
                                            <p:strVal val="#ppt_y"/>
                                          </p:val>
                                        </p:tav>
                                      </p:tavLst>
                                    </p:anim>
                                    <p:animEffect transition="in" filter="fade">
                                      <p:cBhvr>
                                        <p:cTn id="43" dur="4000" decel="50000">
                                          <p:stCondLst>
                                            <p:cond delay="0"/>
                                          </p:stCondLst>
                                        </p:cTn>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79" y="3428415"/>
            <a:ext cx="1901997" cy="1485199"/>
          </a:xfrm>
          <a:prstGeom prst="rect">
            <a:avLst/>
          </a:prstGeom>
          <a:ln w="28575">
            <a:solidFill>
              <a:srgbClr val="FFC000"/>
            </a:solidFill>
          </a:ln>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4750" y="141425"/>
            <a:ext cx="1808784" cy="1356588"/>
          </a:xfrm>
          <a:prstGeom prst="rect">
            <a:avLst/>
          </a:prstGeom>
          <a:ln w="28575">
            <a:solidFill>
              <a:schemeClr val="accent6">
                <a:lumMod val="60000"/>
                <a:lumOff val="40000"/>
              </a:schemeClr>
            </a:solidFill>
          </a:ln>
        </p:spPr>
      </p:pic>
      <p:pic>
        <p:nvPicPr>
          <p:cNvPr id="3074" name="Picture 2" descr="C:\Users\Toninho\AppData\Local\Microsoft\Windows\Temporary Internet Files\Content.IE5\3Q3U9O0G\MC900412406[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9679" y="1741438"/>
            <a:ext cx="1901997" cy="14648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5" name="Picture 3" descr="C:\Users\Toninho\AppData\Local\Microsoft\Windows\Temporary Internet Files\Content.IE5\1QL9JU3R\MC90041240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14750" y="1800071"/>
            <a:ext cx="1808784" cy="13476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4750" y="3391457"/>
            <a:ext cx="1867838" cy="1522158"/>
          </a:xfrm>
          <a:prstGeom prst="rect">
            <a:avLst/>
          </a:prstGeom>
          <a:ln w="28575">
            <a:solidFill>
              <a:srgbClr val="FFC000"/>
            </a:solidFill>
          </a:ln>
        </p:spPr>
      </p:pic>
      <p:pic>
        <p:nvPicPr>
          <p:cNvPr id="9" name="Imagem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7574" y="108221"/>
            <a:ext cx="1924102" cy="1383385"/>
          </a:xfrm>
          <a:prstGeom prst="rect">
            <a:avLst/>
          </a:prstGeom>
          <a:ln w="28575">
            <a:solidFill>
              <a:srgbClr val="00B0F0"/>
            </a:solidFill>
          </a:ln>
        </p:spPr>
      </p:pic>
      <p:sp>
        <p:nvSpPr>
          <p:cNvPr id="2" name="Retângulo 1"/>
          <p:cNvSpPr/>
          <p:nvPr/>
        </p:nvSpPr>
        <p:spPr>
          <a:xfrm>
            <a:off x="2342213" y="543187"/>
            <a:ext cx="4572000" cy="4370427"/>
          </a:xfrm>
          <a:prstGeom prst="rect">
            <a:avLst/>
          </a:prstGeom>
        </p:spPr>
        <p:txBody>
          <a:bodyPr>
            <a:spAutoFit/>
          </a:bodyPr>
          <a:lstStyle/>
          <a:p>
            <a:pPr algn="ctr">
              <a:spcAft>
                <a:spcPts val="0"/>
              </a:spcAft>
            </a:pPr>
            <a:r>
              <a:rPr lang="pt-BR" sz="2000" dirty="0">
                <a:latin typeface="Arial"/>
                <a:ea typeface="Times New Roman"/>
              </a:rPr>
              <a:t>No dia seguinte, logo pela manhã, já tínhamos adquirido antes mesmo da viagem, um passeio pelos pontos principais que deveria sair de uma praça bem longe do hotel em que nos encontrávamos.</a:t>
            </a:r>
            <a:endParaRPr lang="pt-BR" sz="2000" dirty="0">
              <a:latin typeface="Times New Roman"/>
              <a:ea typeface="Times New Roman"/>
            </a:endParaRPr>
          </a:p>
          <a:p>
            <a:pPr algn="ctr">
              <a:spcAft>
                <a:spcPts val="0"/>
              </a:spcAft>
            </a:pPr>
            <a:r>
              <a:rPr lang="pt-BR" sz="2000" dirty="0">
                <a:latin typeface="Times New Roman"/>
                <a:ea typeface="Times New Roman"/>
              </a:rPr>
              <a:t> </a:t>
            </a:r>
          </a:p>
          <a:p>
            <a:pPr algn="ctr">
              <a:spcAft>
                <a:spcPts val="0"/>
              </a:spcAft>
            </a:pPr>
            <a:r>
              <a:rPr lang="pt-BR" sz="2000" dirty="0">
                <a:latin typeface="Arial"/>
                <a:ea typeface="Times New Roman"/>
              </a:rPr>
              <a:t>Pedimos ao recepcionista para providenciar um táxi com bastante urgência porque a nossa saída da empresa de turismo estava marcada para as 09h00min e já eram 08h30min.</a:t>
            </a:r>
            <a:endParaRPr lang="pt-BR" sz="2000" dirty="0">
              <a:latin typeface="Times New Roman"/>
              <a:ea typeface="Times New Roman"/>
            </a:endParaRPr>
          </a:p>
          <a:p>
            <a:pPr algn="ctr">
              <a:spcAft>
                <a:spcPts val="0"/>
              </a:spcAft>
            </a:pPr>
            <a:r>
              <a:rPr lang="pt-BR" sz="2000" dirty="0">
                <a:latin typeface="Arial"/>
                <a:ea typeface="Times New Roman"/>
              </a:rPr>
              <a:t> </a:t>
            </a:r>
            <a:endParaRPr lang="pt-BR" sz="2000" dirty="0">
              <a:effectLst/>
              <a:latin typeface="Times New Roman"/>
              <a:ea typeface="Times New Roman"/>
            </a:endParaRPr>
          </a:p>
        </p:txBody>
      </p:sp>
      <p:grpSp>
        <p:nvGrpSpPr>
          <p:cNvPr id="10" name="Grupo 18"/>
          <p:cNvGrpSpPr>
            <a:grpSpLocks/>
          </p:cNvGrpSpPr>
          <p:nvPr/>
        </p:nvGrpSpPr>
        <p:grpSpPr bwMode="auto">
          <a:xfrm>
            <a:off x="0" y="0"/>
            <a:ext cx="9144000" cy="5143500"/>
            <a:chOff x="0" y="0"/>
            <a:chExt cx="9144000" cy="6991350"/>
          </a:xfrm>
        </p:grpSpPr>
        <p:grpSp>
          <p:nvGrpSpPr>
            <p:cNvPr id="11" name="Grupo 19"/>
            <p:cNvGrpSpPr>
              <a:grpSpLocks/>
            </p:cNvGrpSpPr>
            <p:nvPr/>
          </p:nvGrpSpPr>
          <p:grpSpPr bwMode="auto">
            <a:xfrm>
              <a:off x="0" y="0"/>
              <a:ext cx="133350" cy="6858000"/>
              <a:chOff x="0" y="0"/>
              <a:chExt cx="133350" cy="6858000"/>
            </a:xfrm>
          </p:grpSpPr>
          <p:pic>
            <p:nvPicPr>
              <p:cNvPr id="21"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upo 20"/>
            <p:cNvGrpSpPr>
              <a:grpSpLocks/>
            </p:cNvGrpSpPr>
            <p:nvPr/>
          </p:nvGrpSpPr>
          <p:grpSpPr bwMode="auto">
            <a:xfrm>
              <a:off x="9010650" y="0"/>
              <a:ext cx="133350" cy="6858000"/>
              <a:chOff x="0" y="0"/>
              <a:chExt cx="133350" cy="6858000"/>
            </a:xfrm>
          </p:grpSpPr>
          <p:pic>
            <p:nvPicPr>
              <p:cNvPr id="19"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upo 16"/>
            <p:cNvGrpSpPr>
              <a:grpSpLocks/>
            </p:cNvGrpSpPr>
            <p:nvPr/>
          </p:nvGrpSpPr>
          <p:grpSpPr bwMode="auto">
            <a:xfrm>
              <a:off x="0" y="6858000"/>
              <a:ext cx="9144000" cy="133350"/>
              <a:chOff x="0" y="6308725"/>
              <a:chExt cx="9144000" cy="133350"/>
            </a:xfrm>
          </p:grpSpPr>
          <p:pic>
            <p:nvPicPr>
              <p:cNvPr id="17"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upo 24"/>
            <p:cNvGrpSpPr>
              <a:grpSpLocks/>
            </p:cNvGrpSpPr>
            <p:nvPr/>
          </p:nvGrpSpPr>
          <p:grpSpPr bwMode="auto">
            <a:xfrm>
              <a:off x="0" y="0"/>
              <a:ext cx="9144000" cy="133350"/>
              <a:chOff x="0" y="6308725"/>
              <a:chExt cx="9144000" cy="133350"/>
            </a:xfrm>
          </p:grpSpPr>
          <p:pic>
            <p:nvPicPr>
              <p:cNvPr id="15"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2299548199"/>
      </p:ext>
    </p:extLst>
  </p:cSld>
  <p:clrMapOvr>
    <a:masterClrMapping/>
  </p:clrMapOvr>
  <mc:AlternateContent xmlns:mc="http://schemas.openxmlformats.org/markup-compatibility/2006">
    <mc:Choice xmlns:p14="http://schemas.microsoft.com/office/powerpoint/2010/main" Requires="p14">
      <p:transition spd="slow" p14:dur="4000" advClick="0" advTm="33000">
        <p:fade/>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4000"/>
                                        <p:tgtEl>
                                          <p:spTgt spid="2">
                                            <p:txEl>
                                              <p:pRg st="0" end="0"/>
                                            </p:txEl>
                                          </p:spTgt>
                                        </p:tgtEl>
                                      </p:cBhvr>
                                    </p:animEffect>
                                    <p:anim calcmode="lin" valueType="num">
                                      <p:cBhvr>
                                        <p:cTn id="15" dur="4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6" dur="3600" decel="100000" fill="hold"/>
                                        <p:tgtEl>
                                          <p:spTgt spid="2">
                                            <p:txEl>
                                              <p:pRg st="0" end="0"/>
                                            </p:txEl>
                                          </p:spTgt>
                                        </p:tgtEl>
                                        <p:attrNameLst>
                                          <p:attrName>ppt_y</p:attrName>
                                        </p:attrNameLst>
                                      </p:cBhvr>
                                      <p:tavLst>
                                        <p:tav tm="0">
                                          <p:val>
                                            <p:strVal val="#ppt_y+1"/>
                                          </p:val>
                                        </p:tav>
                                        <p:tav tm="100000">
                                          <p:val>
                                            <p:strVal val="#ppt_y-.03"/>
                                          </p:val>
                                        </p:tav>
                                      </p:tavLst>
                                    </p:anim>
                                    <p:anim calcmode="lin" valueType="num">
                                      <p:cBhvr>
                                        <p:cTn id="17" dur="400" accel="100000" fill="hold">
                                          <p:stCondLst>
                                            <p:cond delay="3600"/>
                                          </p:stCondLst>
                                        </p:cTn>
                                        <p:tgtEl>
                                          <p:spTgt spid="2">
                                            <p:txEl>
                                              <p:pRg st="0" end="0"/>
                                            </p:txEl>
                                          </p:spTgt>
                                        </p:tgtEl>
                                        <p:attrNameLst>
                                          <p:attrName>ppt_y</p:attrName>
                                        </p:attrNameLst>
                                      </p:cBhvr>
                                      <p:tavLst>
                                        <p:tav tm="0">
                                          <p:val>
                                            <p:strVal val="#ppt_y-.03"/>
                                          </p:val>
                                        </p:tav>
                                        <p:tav tm="100000">
                                          <p:val>
                                            <p:strVal val="#ppt_y"/>
                                          </p:val>
                                        </p:tav>
                                      </p:tavLst>
                                    </p:anim>
                                  </p:childTnLst>
                                </p:cTn>
                              </p:par>
                              <p:par>
                                <p:cTn id="18" presetID="37" presetClass="entr" presetSubtype="0" fill="hold" nodeType="withEffect">
                                  <p:stCondLst>
                                    <p:cond delay="0"/>
                                  </p:stCondLst>
                                  <p:childTnLst>
                                    <p:set>
                                      <p:cBhvr>
                                        <p:cTn id="19" dur="1" fill="hold">
                                          <p:stCondLst>
                                            <p:cond delay="0"/>
                                          </p:stCondLst>
                                        </p:cTn>
                                        <p:tgtEl>
                                          <p:spTgt spid="2">
                                            <p:txEl>
                                              <p:pRg st="1" end="1"/>
                                            </p:txEl>
                                          </p:spTgt>
                                        </p:tgtEl>
                                        <p:attrNameLst>
                                          <p:attrName>style.visibility</p:attrName>
                                        </p:attrNameLst>
                                      </p:cBhvr>
                                      <p:to>
                                        <p:strVal val="visible"/>
                                      </p:to>
                                    </p:set>
                                    <p:animEffect transition="in" filter="fade">
                                      <p:cBhvr>
                                        <p:cTn id="20" dur="4000"/>
                                        <p:tgtEl>
                                          <p:spTgt spid="2">
                                            <p:txEl>
                                              <p:pRg st="1" end="1"/>
                                            </p:txEl>
                                          </p:spTgt>
                                        </p:tgtEl>
                                      </p:cBhvr>
                                    </p:animEffect>
                                    <p:anim calcmode="lin" valueType="num">
                                      <p:cBhvr>
                                        <p:cTn id="21" dur="4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2" dur="3600" decel="100000" fill="hold"/>
                                        <p:tgtEl>
                                          <p:spTgt spid="2">
                                            <p:txEl>
                                              <p:pRg st="1" end="1"/>
                                            </p:txEl>
                                          </p:spTgt>
                                        </p:tgtEl>
                                        <p:attrNameLst>
                                          <p:attrName>ppt_y</p:attrName>
                                        </p:attrNameLst>
                                      </p:cBhvr>
                                      <p:tavLst>
                                        <p:tav tm="0">
                                          <p:val>
                                            <p:strVal val="#ppt_y+1"/>
                                          </p:val>
                                        </p:tav>
                                        <p:tav tm="100000">
                                          <p:val>
                                            <p:strVal val="#ppt_y-.03"/>
                                          </p:val>
                                        </p:tav>
                                      </p:tavLst>
                                    </p:anim>
                                    <p:anim calcmode="lin" valueType="num">
                                      <p:cBhvr>
                                        <p:cTn id="23" dur="400" accel="100000" fill="hold">
                                          <p:stCondLst>
                                            <p:cond delay="3600"/>
                                          </p:stCondLst>
                                        </p:cTn>
                                        <p:tgtEl>
                                          <p:spTgt spid="2">
                                            <p:txEl>
                                              <p:pRg st="1" end="1"/>
                                            </p:txEl>
                                          </p:spTgt>
                                        </p:tgtEl>
                                        <p:attrNameLst>
                                          <p:attrName>ppt_y</p:attrName>
                                        </p:attrNameLst>
                                      </p:cBhvr>
                                      <p:tavLst>
                                        <p:tav tm="0">
                                          <p:val>
                                            <p:strVal val="#ppt_y-.03"/>
                                          </p:val>
                                        </p:tav>
                                        <p:tav tm="100000">
                                          <p:val>
                                            <p:strVal val="#ppt_y"/>
                                          </p:val>
                                        </p:tav>
                                      </p:tavLst>
                                    </p:anim>
                                  </p:childTnLst>
                                </p:cTn>
                              </p:par>
                              <p:par>
                                <p:cTn id="24" presetID="37" presetClass="entr" presetSubtype="0" fill="hold" nodeType="withEffect">
                                  <p:stCondLst>
                                    <p:cond delay="0"/>
                                  </p:stCondLst>
                                  <p:childTnLst>
                                    <p:set>
                                      <p:cBhvr>
                                        <p:cTn id="25" dur="1" fill="hold">
                                          <p:stCondLst>
                                            <p:cond delay="0"/>
                                          </p:stCondLst>
                                        </p:cTn>
                                        <p:tgtEl>
                                          <p:spTgt spid="2">
                                            <p:txEl>
                                              <p:pRg st="2" end="2"/>
                                            </p:txEl>
                                          </p:spTgt>
                                        </p:tgtEl>
                                        <p:attrNameLst>
                                          <p:attrName>style.visibility</p:attrName>
                                        </p:attrNameLst>
                                      </p:cBhvr>
                                      <p:to>
                                        <p:strVal val="visible"/>
                                      </p:to>
                                    </p:set>
                                    <p:animEffect transition="in" filter="fade">
                                      <p:cBhvr>
                                        <p:cTn id="26" dur="4000"/>
                                        <p:tgtEl>
                                          <p:spTgt spid="2">
                                            <p:txEl>
                                              <p:pRg st="2" end="2"/>
                                            </p:txEl>
                                          </p:spTgt>
                                        </p:tgtEl>
                                      </p:cBhvr>
                                    </p:animEffect>
                                    <p:anim calcmode="lin" valueType="num">
                                      <p:cBhvr>
                                        <p:cTn id="27" dur="4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8" dur="3600" decel="100000" fill="hold"/>
                                        <p:tgtEl>
                                          <p:spTgt spid="2">
                                            <p:txEl>
                                              <p:pRg st="2" end="2"/>
                                            </p:txEl>
                                          </p:spTgt>
                                        </p:tgtEl>
                                        <p:attrNameLst>
                                          <p:attrName>ppt_y</p:attrName>
                                        </p:attrNameLst>
                                      </p:cBhvr>
                                      <p:tavLst>
                                        <p:tav tm="0">
                                          <p:val>
                                            <p:strVal val="#ppt_y+1"/>
                                          </p:val>
                                        </p:tav>
                                        <p:tav tm="100000">
                                          <p:val>
                                            <p:strVal val="#ppt_y-.03"/>
                                          </p:val>
                                        </p:tav>
                                      </p:tavLst>
                                    </p:anim>
                                    <p:anim calcmode="lin" valueType="num">
                                      <p:cBhvr>
                                        <p:cTn id="29" dur="400" accel="100000" fill="hold">
                                          <p:stCondLst>
                                            <p:cond delay="3600"/>
                                          </p:stCondLst>
                                        </p:cTn>
                                        <p:tgtEl>
                                          <p:spTgt spid="2">
                                            <p:txEl>
                                              <p:pRg st="2" end="2"/>
                                            </p:txEl>
                                          </p:spTgt>
                                        </p:tgtEl>
                                        <p:attrNameLst>
                                          <p:attrName>ppt_y</p:attrName>
                                        </p:attrNameLst>
                                      </p:cBhvr>
                                      <p:tavLst>
                                        <p:tav tm="0">
                                          <p:val>
                                            <p:strVal val="#ppt_y-.03"/>
                                          </p:val>
                                        </p:tav>
                                        <p:tav tm="100000">
                                          <p:val>
                                            <p:strVal val="#ppt_y"/>
                                          </p:val>
                                        </p:tav>
                                      </p:tavLst>
                                    </p:anim>
                                  </p:childTnLst>
                                </p:cTn>
                              </p:par>
                              <p:par>
                                <p:cTn id="30" presetID="37" presetClass="entr" presetSubtype="0" fill="hold" nodeType="withEffect">
                                  <p:stCondLst>
                                    <p:cond delay="0"/>
                                  </p:stCondLst>
                                  <p:childTnLst>
                                    <p:set>
                                      <p:cBhvr>
                                        <p:cTn id="31" dur="1" fill="hold">
                                          <p:stCondLst>
                                            <p:cond delay="0"/>
                                          </p:stCondLst>
                                        </p:cTn>
                                        <p:tgtEl>
                                          <p:spTgt spid="2">
                                            <p:txEl>
                                              <p:pRg st="3" end="3"/>
                                            </p:txEl>
                                          </p:spTgt>
                                        </p:tgtEl>
                                        <p:attrNameLst>
                                          <p:attrName>style.visibility</p:attrName>
                                        </p:attrNameLst>
                                      </p:cBhvr>
                                      <p:to>
                                        <p:strVal val="visible"/>
                                      </p:to>
                                    </p:set>
                                    <p:animEffect transition="in" filter="fade">
                                      <p:cBhvr>
                                        <p:cTn id="32" dur="4000"/>
                                        <p:tgtEl>
                                          <p:spTgt spid="2">
                                            <p:txEl>
                                              <p:pRg st="3" end="3"/>
                                            </p:txEl>
                                          </p:spTgt>
                                        </p:tgtEl>
                                      </p:cBhvr>
                                    </p:animEffect>
                                    <p:anim calcmode="lin" valueType="num">
                                      <p:cBhvr>
                                        <p:cTn id="33" dur="4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4" dur="3600" decel="100000" fill="hold"/>
                                        <p:tgtEl>
                                          <p:spTgt spid="2">
                                            <p:txEl>
                                              <p:pRg st="3" end="3"/>
                                            </p:txEl>
                                          </p:spTgt>
                                        </p:tgtEl>
                                        <p:attrNameLst>
                                          <p:attrName>ppt_y</p:attrName>
                                        </p:attrNameLst>
                                      </p:cBhvr>
                                      <p:tavLst>
                                        <p:tav tm="0">
                                          <p:val>
                                            <p:strVal val="#ppt_y+1"/>
                                          </p:val>
                                        </p:tav>
                                        <p:tav tm="100000">
                                          <p:val>
                                            <p:strVal val="#ppt_y-.03"/>
                                          </p:val>
                                        </p:tav>
                                      </p:tavLst>
                                    </p:anim>
                                    <p:anim calcmode="lin" valueType="num">
                                      <p:cBhvr>
                                        <p:cTn id="35" dur="400" accel="100000" fill="hold">
                                          <p:stCondLst>
                                            <p:cond delay="3600"/>
                                          </p:stCondLst>
                                        </p:cTn>
                                        <p:tgtEl>
                                          <p:spTgt spid="2">
                                            <p:txEl>
                                              <p:pRg st="3" end="3"/>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79" y="3428415"/>
            <a:ext cx="1901997" cy="1485199"/>
          </a:xfrm>
          <a:prstGeom prst="rect">
            <a:avLst/>
          </a:prstGeom>
          <a:ln w="28575">
            <a:solidFill>
              <a:srgbClr val="FFC000"/>
            </a:solidFill>
          </a:ln>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4750" y="141425"/>
            <a:ext cx="1808784" cy="1356588"/>
          </a:xfrm>
          <a:prstGeom prst="rect">
            <a:avLst/>
          </a:prstGeom>
          <a:ln w="28575">
            <a:solidFill>
              <a:schemeClr val="accent6">
                <a:lumMod val="60000"/>
                <a:lumOff val="40000"/>
              </a:schemeClr>
            </a:solidFill>
          </a:ln>
        </p:spPr>
      </p:pic>
      <p:pic>
        <p:nvPicPr>
          <p:cNvPr id="3074" name="Picture 2" descr="C:\Users\Toninho\AppData\Local\Microsoft\Windows\Temporary Internet Files\Content.IE5\3Q3U9O0G\MC900412406[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9679" y="1741438"/>
            <a:ext cx="1901997" cy="14648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5" name="Picture 3" descr="C:\Users\Toninho\AppData\Local\Microsoft\Windows\Temporary Internet Files\Content.IE5\1QL9JU3R\MC90041240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14750" y="1800071"/>
            <a:ext cx="1808784" cy="13476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4750" y="3391457"/>
            <a:ext cx="1867838" cy="1522158"/>
          </a:xfrm>
          <a:prstGeom prst="rect">
            <a:avLst/>
          </a:prstGeom>
          <a:ln w="28575">
            <a:solidFill>
              <a:srgbClr val="FFC000"/>
            </a:solidFill>
          </a:ln>
        </p:spPr>
      </p:pic>
      <p:pic>
        <p:nvPicPr>
          <p:cNvPr id="9" name="Imagem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7574" y="108221"/>
            <a:ext cx="1924102" cy="1383385"/>
          </a:xfrm>
          <a:prstGeom prst="rect">
            <a:avLst/>
          </a:prstGeom>
          <a:ln w="28575">
            <a:solidFill>
              <a:srgbClr val="00B0F0"/>
            </a:solidFill>
          </a:ln>
        </p:spPr>
      </p:pic>
      <p:sp>
        <p:nvSpPr>
          <p:cNvPr id="2" name="Retângulo 1"/>
          <p:cNvSpPr/>
          <p:nvPr/>
        </p:nvSpPr>
        <p:spPr>
          <a:xfrm>
            <a:off x="2460304" y="396380"/>
            <a:ext cx="4446288" cy="4154984"/>
          </a:xfrm>
          <a:prstGeom prst="rect">
            <a:avLst/>
          </a:prstGeom>
        </p:spPr>
        <p:txBody>
          <a:bodyPr wrap="square">
            <a:spAutoFit/>
          </a:bodyPr>
          <a:lstStyle/>
          <a:p>
            <a:pPr algn="ctr">
              <a:spcAft>
                <a:spcPts val="0"/>
              </a:spcAft>
            </a:pPr>
            <a:r>
              <a:rPr lang="pt-BR" sz="2400" dirty="0">
                <a:latin typeface="Arial"/>
                <a:ea typeface="Times New Roman"/>
              </a:rPr>
              <a:t>Pegamos o táxi e fomos conversando com o motorista, </a:t>
            </a:r>
            <a:endParaRPr lang="pt-BR" sz="2400" dirty="0" smtClean="0">
              <a:latin typeface="Arial"/>
              <a:ea typeface="Times New Roman"/>
            </a:endParaRPr>
          </a:p>
          <a:p>
            <a:pPr algn="ctr">
              <a:spcAft>
                <a:spcPts val="0"/>
              </a:spcAft>
            </a:pPr>
            <a:endParaRPr lang="pt-BR" sz="2400" dirty="0">
              <a:solidFill>
                <a:srgbClr val="FF0000"/>
              </a:solidFill>
              <a:latin typeface="Arial"/>
              <a:ea typeface="Times New Roman"/>
            </a:endParaRPr>
          </a:p>
          <a:p>
            <a:pPr algn="ctr">
              <a:spcAft>
                <a:spcPts val="0"/>
              </a:spcAft>
            </a:pPr>
            <a:r>
              <a:rPr lang="pt-BR" sz="2400" dirty="0" smtClean="0">
                <a:solidFill>
                  <a:srgbClr val="FF0000"/>
                </a:solidFill>
                <a:latin typeface="Arial"/>
                <a:ea typeface="Times New Roman"/>
              </a:rPr>
              <a:t>bem </a:t>
            </a:r>
            <a:r>
              <a:rPr lang="pt-BR" sz="2400" dirty="0">
                <a:solidFill>
                  <a:srgbClr val="FF0000"/>
                </a:solidFill>
                <a:latin typeface="Arial"/>
                <a:ea typeface="Times New Roman"/>
              </a:rPr>
              <a:t>simpático por</a:t>
            </a:r>
            <a:r>
              <a:rPr lang="pt-BR" sz="2400" dirty="0">
                <a:latin typeface="Arial"/>
                <a:ea typeface="Times New Roman"/>
              </a:rPr>
              <a:t> </a:t>
            </a:r>
            <a:r>
              <a:rPr lang="pt-BR" sz="2400" dirty="0" smtClean="0">
                <a:solidFill>
                  <a:srgbClr val="FF0000"/>
                </a:solidFill>
                <a:latin typeface="Arial"/>
                <a:ea typeface="Times New Roman"/>
              </a:rPr>
              <a:t>sinal</a:t>
            </a:r>
            <a:r>
              <a:rPr lang="pt-BR" sz="2400" dirty="0" smtClean="0">
                <a:latin typeface="Arial"/>
                <a:ea typeface="Times New Roman"/>
              </a:rPr>
              <a:t> </a:t>
            </a:r>
            <a:endParaRPr lang="pt-BR" sz="2400" dirty="0" smtClean="0">
              <a:latin typeface="Arial"/>
              <a:ea typeface="Times New Roman"/>
            </a:endParaRPr>
          </a:p>
          <a:p>
            <a:pPr algn="ctr">
              <a:spcAft>
                <a:spcPts val="0"/>
              </a:spcAft>
            </a:pPr>
            <a:endParaRPr lang="pt-BR" sz="2400" dirty="0">
              <a:latin typeface="Arial"/>
              <a:ea typeface="Times New Roman"/>
            </a:endParaRPr>
          </a:p>
          <a:p>
            <a:pPr algn="ctr">
              <a:spcAft>
                <a:spcPts val="0"/>
              </a:spcAft>
            </a:pPr>
            <a:r>
              <a:rPr lang="pt-BR" sz="2400" dirty="0" smtClean="0">
                <a:latin typeface="Arial"/>
                <a:ea typeface="Times New Roman"/>
              </a:rPr>
              <a:t>Falamos </a:t>
            </a:r>
            <a:r>
              <a:rPr lang="pt-BR" sz="2400" dirty="0">
                <a:latin typeface="Arial"/>
                <a:ea typeface="Times New Roman"/>
              </a:rPr>
              <a:t>que </a:t>
            </a:r>
            <a:r>
              <a:rPr lang="pt-BR" sz="2400" dirty="0" err="1" smtClean="0">
                <a:latin typeface="Arial"/>
                <a:ea typeface="Times New Roman"/>
              </a:rPr>
              <a:t>estavamos</a:t>
            </a:r>
            <a:r>
              <a:rPr lang="pt-BR" sz="2400" dirty="0" smtClean="0">
                <a:latin typeface="Arial"/>
                <a:ea typeface="Times New Roman"/>
              </a:rPr>
              <a:t> </a:t>
            </a:r>
            <a:r>
              <a:rPr lang="pt-BR" sz="2400" dirty="0">
                <a:latin typeface="Arial"/>
                <a:ea typeface="Times New Roman"/>
              </a:rPr>
              <a:t>vindo de Israel </a:t>
            </a:r>
            <a:r>
              <a:rPr lang="pt-BR" sz="2400" dirty="0" smtClean="0">
                <a:latin typeface="Arial"/>
                <a:ea typeface="Times New Roman"/>
              </a:rPr>
              <a:t>etc., </a:t>
            </a:r>
            <a:r>
              <a:rPr lang="pt-BR" sz="2400" dirty="0">
                <a:latin typeface="Arial"/>
                <a:ea typeface="Times New Roman"/>
              </a:rPr>
              <a:t>só para puxar assunto... E eu dizia que estávamos atrasados, que tinha que ir mais depressa.</a:t>
            </a:r>
            <a:endParaRPr lang="pt-BR" sz="2400" dirty="0">
              <a:latin typeface="Times New Roman"/>
              <a:ea typeface="Times New Roman"/>
            </a:endParaRPr>
          </a:p>
          <a:p>
            <a:pPr algn="ctr">
              <a:spcAft>
                <a:spcPts val="0"/>
              </a:spcAft>
            </a:pPr>
            <a:r>
              <a:rPr lang="pt-BR" sz="2400" dirty="0">
                <a:latin typeface="Arial"/>
                <a:ea typeface="Times New Roman"/>
              </a:rPr>
              <a:t> </a:t>
            </a:r>
            <a:endParaRPr lang="pt-BR" sz="2400" dirty="0">
              <a:effectLst/>
              <a:latin typeface="Times New Roman"/>
              <a:ea typeface="Times New Roman"/>
            </a:endParaRPr>
          </a:p>
        </p:txBody>
      </p:sp>
      <p:grpSp>
        <p:nvGrpSpPr>
          <p:cNvPr id="10" name="Grupo 18"/>
          <p:cNvGrpSpPr>
            <a:grpSpLocks/>
          </p:cNvGrpSpPr>
          <p:nvPr/>
        </p:nvGrpSpPr>
        <p:grpSpPr bwMode="auto">
          <a:xfrm>
            <a:off x="0" y="0"/>
            <a:ext cx="9144000" cy="5143500"/>
            <a:chOff x="0" y="0"/>
            <a:chExt cx="9144000" cy="6991350"/>
          </a:xfrm>
        </p:grpSpPr>
        <p:grpSp>
          <p:nvGrpSpPr>
            <p:cNvPr id="11" name="Grupo 19"/>
            <p:cNvGrpSpPr>
              <a:grpSpLocks/>
            </p:cNvGrpSpPr>
            <p:nvPr/>
          </p:nvGrpSpPr>
          <p:grpSpPr bwMode="auto">
            <a:xfrm>
              <a:off x="0" y="0"/>
              <a:ext cx="133350" cy="6858000"/>
              <a:chOff x="0" y="0"/>
              <a:chExt cx="133350" cy="6858000"/>
            </a:xfrm>
          </p:grpSpPr>
          <p:pic>
            <p:nvPicPr>
              <p:cNvPr id="21"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upo 20"/>
            <p:cNvGrpSpPr>
              <a:grpSpLocks/>
            </p:cNvGrpSpPr>
            <p:nvPr/>
          </p:nvGrpSpPr>
          <p:grpSpPr bwMode="auto">
            <a:xfrm>
              <a:off x="9010650" y="0"/>
              <a:ext cx="133350" cy="6858000"/>
              <a:chOff x="0" y="0"/>
              <a:chExt cx="133350" cy="6858000"/>
            </a:xfrm>
          </p:grpSpPr>
          <p:pic>
            <p:nvPicPr>
              <p:cNvPr id="19"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upo 16"/>
            <p:cNvGrpSpPr>
              <a:grpSpLocks/>
            </p:cNvGrpSpPr>
            <p:nvPr/>
          </p:nvGrpSpPr>
          <p:grpSpPr bwMode="auto">
            <a:xfrm>
              <a:off x="0" y="6858000"/>
              <a:ext cx="9144000" cy="133350"/>
              <a:chOff x="0" y="6308725"/>
              <a:chExt cx="9144000" cy="133350"/>
            </a:xfrm>
          </p:grpSpPr>
          <p:pic>
            <p:nvPicPr>
              <p:cNvPr id="17"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upo 24"/>
            <p:cNvGrpSpPr>
              <a:grpSpLocks/>
            </p:cNvGrpSpPr>
            <p:nvPr/>
          </p:nvGrpSpPr>
          <p:grpSpPr bwMode="auto">
            <a:xfrm>
              <a:off x="0" y="0"/>
              <a:ext cx="9144000" cy="133350"/>
              <a:chOff x="0" y="6308725"/>
              <a:chExt cx="9144000" cy="133350"/>
            </a:xfrm>
          </p:grpSpPr>
          <p:pic>
            <p:nvPicPr>
              <p:cNvPr id="15"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2783479599"/>
      </p:ext>
    </p:extLst>
  </p:cSld>
  <p:clrMapOvr>
    <a:masterClrMapping/>
  </p:clrMapOvr>
  <mc:AlternateContent xmlns:mc="http://schemas.openxmlformats.org/markup-compatibility/2006">
    <mc:Choice xmlns:p14="http://schemas.microsoft.com/office/powerpoint/2010/main" Requires="p14">
      <p:transition spd="slow" p14:dur="4000" advClick="0" advTm="33000">
        <p:fade/>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43" presetClass="entr" presetSubtype="0"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400"/>
                                        <p:tgtEl>
                                          <p:spTgt spid="2">
                                            <p:txEl>
                                              <p:pRg st="0" end="0"/>
                                            </p:txEl>
                                          </p:spTgt>
                                        </p:tgtEl>
                                      </p:cBhvr>
                                    </p:animEffect>
                                    <p:anim calcmode="lin" valueType="num">
                                      <p:cBhvr>
                                        <p:cTn id="15" dur="16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6" dur="1600" fill="hold"/>
                                        <p:tgtEl>
                                          <p:spTgt spid="2">
                                            <p:txEl>
                                              <p:pRg st="0" end="0"/>
                                            </p:txEl>
                                          </p:spTgt>
                                        </p:tgtEl>
                                        <p:attrNameLst>
                                          <p:attrName>ppt_y</p:attrName>
                                        </p:attrNameLst>
                                      </p:cBhvr>
                                      <p:tavLst>
                                        <p:tav tm="0">
                                          <p:val>
                                            <p:strVal val="#ppt_y+0.31"/>
                                          </p:val>
                                        </p:tav>
                                        <p:tav tm="100000">
                                          <p:val>
                                            <p:strVal val="#ppt_y+0.31"/>
                                          </p:val>
                                        </p:tav>
                                      </p:tavLst>
                                    </p:anim>
                                    <p:anim calcmode="lin" valueType="num">
                                      <p:cBhvr>
                                        <p:cTn id="17" dur="2400" decel="50000" fill="hold">
                                          <p:stCondLst>
                                            <p:cond delay="1600"/>
                                          </p:stCondLst>
                                        </p:cTn>
                                        <p:tgtEl>
                                          <p:spTgt spid="2">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2400" decel="50000" fill="hold">
                                          <p:stCondLst>
                                            <p:cond delay="1600"/>
                                          </p:stCondLst>
                                        </p:cTn>
                                        <p:tgtEl>
                                          <p:spTgt spid="2">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9" fill="hold">
                            <p:stCondLst>
                              <p:cond delay="5000"/>
                            </p:stCondLst>
                            <p:childTnLst>
                              <p:par>
                                <p:cTn id="20" presetID="43" presetClass="entr" presetSubtype="0" fill="hold" nodeType="after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400"/>
                                        <p:tgtEl>
                                          <p:spTgt spid="2">
                                            <p:txEl>
                                              <p:pRg st="2" end="2"/>
                                            </p:txEl>
                                          </p:spTgt>
                                        </p:tgtEl>
                                      </p:cBhvr>
                                    </p:animEffect>
                                    <p:anim calcmode="lin" valueType="num">
                                      <p:cBhvr>
                                        <p:cTn id="23" dur="16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4" dur="1600" fill="hold"/>
                                        <p:tgtEl>
                                          <p:spTgt spid="2">
                                            <p:txEl>
                                              <p:pRg st="2" end="2"/>
                                            </p:txEl>
                                          </p:spTgt>
                                        </p:tgtEl>
                                        <p:attrNameLst>
                                          <p:attrName>ppt_y</p:attrName>
                                        </p:attrNameLst>
                                      </p:cBhvr>
                                      <p:tavLst>
                                        <p:tav tm="0">
                                          <p:val>
                                            <p:strVal val="#ppt_y+0.31"/>
                                          </p:val>
                                        </p:tav>
                                        <p:tav tm="100000">
                                          <p:val>
                                            <p:strVal val="#ppt_y+0.31"/>
                                          </p:val>
                                        </p:tav>
                                      </p:tavLst>
                                    </p:anim>
                                    <p:anim calcmode="lin" valueType="num">
                                      <p:cBhvr>
                                        <p:cTn id="25" dur="2400" decel="50000" fill="hold">
                                          <p:stCondLst>
                                            <p:cond delay="1600"/>
                                          </p:stCondLst>
                                        </p:cTn>
                                        <p:tgtEl>
                                          <p:spTgt spid="2">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2400" decel="50000" fill="hold">
                                          <p:stCondLst>
                                            <p:cond delay="1600"/>
                                          </p:stCondLst>
                                        </p:cTn>
                                        <p:tgtEl>
                                          <p:spTgt spid="2">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7" presetID="43" presetClass="entr" presetSubtype="0" fill="hold" nodeType="with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fade">
                                      <p:cBhvr>
                                        <p:cTn id="29" dur="400"/>
                                        <p:tgtEl>
                                          <p:spTgt spid="2">
                                            <p:txEl>
                                              <p:pRg st="4" end="4"/>
                                            </p:txEl>
                                          </p:spTgt>
                                        </p:tgtEl>
                                      </p:cBhvr>
                                    </p:animEffect>
                                    <p:anim calcmode="lin" valueType="num">
                                      <p:cBhvr>
                                        <p:cTn id="30" dur="16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1" dur="1600" fill="hold"/>
                                        <p:tgtEl>
                                          <p:spTgt spid="2">
                                            <p:txEl>
                                              <p:pRg st="4" end="4"/>
                                            </p:txEl>
                                          </p:spTgt>
                                        </p:tgtEl>
                                        <p:attrNameLst>
                                          <p:attrName>ppt_y</p:attrName>
                                        </p:attrNameLst>
                                      </p:cBhvr>
                                      <p:tavLst>
                                        <p:tav tm="0">
                                          <p:val>
                                            <p:strVal val="#ppt_y+0.31"/>
                                          </p:val>
                                        </p:tav>
                                        <p:tav tm="100000">
                                          <p:val>
                                            <p:strVal val="#ppt_y+0.31"/>
                                          </p:val>
                                        </p:tav>
                                      </p:tavLst>
                                    </p:anim>
                                    <p:anim calcmode="lin" valueType="num">
                                      <p:cBhvr>
                                        <p:cTn id="32" dur="2400" decel="50000" fill="hold">
                                          <p:stCondLst>
                                            <p:cond delay="1600"/>
                                          </p:stCondLst>
                                        </p:cTn>
                                        <p:tgtEl>
                                          <p:spTgt spid="2">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2400" decel="50000" fill="hold">
                                          <p:stCondLst>
                                            <p:cond delay="1600"/>
                                          </p:stCondLst>
                                        </p:cTn>
                                        <p:tgtEl>
                                          <p:spTgt spid="2">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4" presetID="43" presetClass="entr" presetSubtype="0" fill="hold" nodeType="with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Effect transition="in" filter="fade">
                                      <p:cBhvr>
                                        <p:cTn id="36" dur="400"/>
                                        <p:tgtEl>
                                          <p:spTgt spid="2">
                                            <p:txEl>
                                              <p:pRg st="5" end="5"/>
                                            </p:txEl>
                                          </p:spTgt>
                                        </p:tgtEl>
                                      </p:cBhvr>
                                    </p:animEffect>
                                    <p:anim calcmode="lin" valueType="num">
                                      <p:cBhvr>
                                        <p:cTn id="37" dur="16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8" dur="1600" fill="hold"/>
                                        <p:tgtEl>
                                          <p:spTgt spid="2">
                                            <p:txEl>
                                              <p:pRg st="5" end="5"/>
                                            </p:txEl>
                                          </p:spTgt>
                                        </p:tgtEl>
                                        <p:attrNameLst>
                                          <p:attrName>ppt_y</p:attrName>
                                        </p:attrNameLst>
                                      </p:cBhvr>
                                      <p:tavLst>
                                        <p:tav tm="0">
                                          <p:val>
                                            <p:strVal val="#ppt_y+0.31"/>
                                          </p:val>
                                        </p:tav>
                                        <p:tav tm="100000">
                                          <p:val>
                                            <p:strVal val="#ppt_y+0.31"/>
                                          </p:val>
                                        </p:tav>
                                      </p:tavLst>
                                    </p:anim>
                                    <p:anim calcmode="lin" valueType="num">
                                      <p:cBhvr>
                                        <p:cTn id="39" dur="2400" decel="50000" fill="hold">
                                          <p:stCondLst>
                                            <p:cond delay="1600"/>
                                          </p:stCondLst>
                                        </p:cTn>
                                        <p:tgtEl>
                                          <p:spTgt spid="2">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0" dur="2400" decel="50000" fill="hold">
                                          <p:stCondLst>
                                            <p:cond delay="1600"/>
                                          </p:stCondLst>
                                        </p:cTn>
                                        <p:tgtEl>
                                          <p:spTgt spid="2">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79" y="3428415"/>
            <a:ext cx="1901997" cy="1485199"/>
          </a:xfrm>
          <a:prstGeom prst="rect">
            <a:avLst/>
          </a:prstGeom>
          <a:ln w="28575">
            <a:solidFill>
              <a:srgbClr val="FFC000"/>
            </a:solidFill>
          </a:ln>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4750" y="141425"/>
            <a:ext cx="1808784" cy="1356588"/>
          </a:xfrm>
          <a:prstGeom prst="rect">
            <a:avLst/>
          </a:prstGeom>
          <a:ln w="28575">
            <a:solidFill>
              <a:schemeClr val="accent6">
                <a:lumMod val="60000"/>
                <a:lumOff val="40000"/>
              </a:schemeClr>
            </a:solidFill>
          </a:ln>
        </p:spPr>
      </p:pic>
      <p:pic>
        <p:nvPicPr>
          <p:cNvPr id="3074" name="Picture 2" descr="C:\Users\Toninho\AppData\Local\Microsoft\Windows\Temporary Internet Files\Content.IE5\3Q3U9O0G\MC900412406[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9679" y="1741438"/>
            <a:ext cx="1901997" cy="14648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5" name="Picture 3" descr="C:\Users\Toninho\AppData\Local\Microsoft\Windows\Temporary Internet Files\Content.IE5\1QL9JU3R\MC90041240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14750" y="1800071"/>
            <a:ext cx="1808784" cy="13476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4750" y="3391457"/>
            <a:ext cx="1867838" cy="1522158"/>
          </a:xfrm>
          <a:prstGeom prst="rect">
            <a:avLst/>
          </a:prstGeom>
          <a:ln w="28575">
            <a:solidFill>
              <a:srgbClr val="FFC000"/>
            </a:solidFill>
          </a:ln>
        </p:spPr>
      </p:pic>
      <p:pic>
        <p:nvPicPr>
          <p:cNvPr id="9" name="Imagem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7574" y="108221"/>
            <a:ext cx="1924102" cy="1383385"/>
          </a:xfrm>
          <a:prstGeom prst="rect">
            <a:avLst/>
          </a:prstGeom>
          <a:ln w="28575">
            <a:solidFill>
              <a:srgbClr val="00B0F0"/>
            </a:solidFill>
          </a:ln>
        </p:spPr>
      </p:pic>
      <p:sp>
        <p:nvSpPr>
          <p:cNvPr id="2" name="Retângulo 1"/>
          <p:cNvSpPr/>
          <p:nvPr/>
        </p:nvSpPr>
        <p:spPr>
          <a:xfrm>
            <a:off x="2272895" y="490053"/>
            <a:ext cx="4572000" cy="4524315"/>
          </a:xfrm>
          <a:prstGeom prst="rect">
            <a:avLst/>
          </a:prstGeom>
        </p:spPr>
        <p:txBody>
          <a:bodyPr>
            <a:spAutoFit/>
          </a:bodyPr>
          <a:lstStyle/>
          <a:p>
            <a:pPr algn="ctr">
              <a:spcAft>
                <a:spcPts val="0"/>
              </a:spcAft>
            </a:pPr>
            <a:r>
              <a:rPr lang="pt-BR" sz="2400" dirty="0">
                <a:latin typeface="Arial"/>
                <a:ea typeface="Times New Roman"/>
              </a:rPr>
              <a:t>Ele falava </a:t>
            </a:r>
            <a:r>
              <a:rPr lang="pt-BR" sz="2400" dirty="0" smtClean="0">
                <a:latin typeface="Arial"/>
                <a:ea typeface="Times New Roman"/>
              </a:rPr>
              <a:t>da Formula Um da </a:t>
            </a:r>
            <a:r>
              <a:rPr lang="pt-BR" sz="2400" dirty="0">
                <a:latin typeface="Arial"/>
                <a:ea typeface="Times New Roman"/>
              </a:rPr>
              <a:t>Ferrari, que era torcedor da escuderia </a:t>
            </a:r>
            <a:r>
              <a:rPr lang="pt-BR" sz="2400" dirty="0" smtClean="0">
                <a:latin typeface="Arial"/>
                <a:ea typeface="Times New Roman"/>
              </a:rPr>
              <a:t>mas estava </a:t>
            </a:r>
            <a:r>
              <a:rPr lang="pt-BR" sz="2400" dirty="0">
                <a:latin typeface="Arial"/>
                <a:ea typeface="Times New Roman"/>
              </a:rPr>
              <a:t>andando lento, gesticulando com as mãos como todo bom Italiano. </a:t>
            </a:r>
            <a:endParaRPr lang="pt-BR" sz="2400" dirty="0" smtClean="0">
              <a:latin typeface="Arial"/>
              <a:ea typeface="Times New Roman"/>
            </a:endParaRPr>
          </a:p>
          <a:p>
            <a:pPr algn="ctr">
              <a:spcAft>
                <a:spcPts val="0"/>
              </a:spcAft>
            </a:pPr>
            <a:endParaRPr lang="pt-BR" sz="2400" dirty="0">
              <a:latin typeface="Arial"/>
              <a:ea typeface="Times New Roman"/>
            </a:endParaRPr>
          </a:p>
          <a:p>
            <a:pPr algn="ctr">
              <a:spcAft>
                <a:spcPts val="0"/>
              </a:spcAft>
            </a:pPr>
            <a:r>
              <a:rPr lang="pt-BR" sz="2400" dirty="0" smtClean="0">
                <a:latin typeface="Arial"/>
                <a:ea typeface="Times New Roman"/>
              </a:rPr>
              <a:t>O </a:t>
            </a:r>
            <a:r>
              <a:rPr lang="pt-BR" sz="2400" dirty="0">
                <a:latin typeface="Arial"/>
                <a:ea typeface="Times New Roman"/>
              </a:rPr>
              <a:t>trânsito realmente estava horrível, ele nem se importava e dizia que, na segunda-feira, era assim mesmo, mas chegaríamos a tempo no local.  </a:t>
            </a:r>
            <a:endParaRPr lang="pt-BR" sz="2400" dirty="0">
              <a:latin typeface="Times New Roman"/>
              <a:ea typeface="Times New Roman"/>
            </a:endParaRPr>
          </a:p>
          <a:p>
            <a:pPr algn="ctr">
              <a:spcAft>
                <a:spcPts val="0"/>
              </a:spcAft>
            </a:pPr>
            <a:r>
              <a:rPr lang="pt-BR" sz="2400" dirty="0">
                <a:latin typeface="Arial"/>
                <a:ea typeface="Times New Roman"/>
              </a:rPr>
              <a:t> </a:t>
            </a:r>
            <a:endParaRPr lang="pt-BR" sz="2400" dirty="0">
              <a:effectLst/>
              <a:latin typeface="Times New Roman"/>
              <a:ea typeface="Times New Roman"/>
            </a:endParaRPr>
          </a:p>
        </p:txBody>
      </p:sp>
      <p:grpSp>
        <p:nvGrpSpPr>
          <p:cNvPr id="10" name="Grupo 18"/>
          <p:cNvGrpSpPr>
            <a:grpSpLocks/>
          </p:cNvGrpSpPr>
          <p:nvPr/>
        </p:nvGrpSpPr>
        <p:grpSpPr bwMode="auto">
          <a:xfrm>
            <a:off x="0" y="0"/>
            <a:ext cx="9144000" cy="5143500"/>
            <a:chOff x="0" y="0"/>
            <a:chExt cx="9144000" cy="6991350"/>
          </a:xfrm>
        </p:grpSpPr>
        <p:grpSp>
          <p:nvGrpSpPr>
            <p:cNvPr id="11" name="Grupo 19"/>
            <p:cNvGrpSpPr>
              <a:grpSpLocks/>
            </p:cNvGrpSpPr>
            <p:nvPr/>
          </p:nvGrpSpPr>
          <p:grpSpPr bwMode="auto">
            <a:xfrm>
              <a:off x="0" y="0"/>
              <a:ext cx="133350" cy="6858000"/>
              <a:chOff x="0" y="0"/>
              <a:chExt cx="133350" cy="6858000"/>
            </a:xfrm>
          </p:grpSpPr>
          <p:pic>
            <p:nvPicPr>
              <p:cNvPr id="21"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upo 20"/>
            <p:cNvGrpSpPr>
              <a:grpSpLocks/>
            </p:cNvGrpSpPr>
            <p:nvPr/>
          </p:nvGrpSpPr>
          <p:grpSpPr bwMode="auto">
            <a:xfrm>
              <a:off x="9010650" y="0"/>
              <a:ext cx="133350" cy="6858000"/>
              <a:chOff x="0" y="0"/>
              <a:chExt cx="133350" cy="6858000"/>
            </a:xfrm>
          </p:grpSpPr>
          <p:pic>
            <p:nvPicPr>
              <p:cNvPr id="19"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upo 16"/>
            <p:cNvGrpSpPr>
              <a:grpSpLocks/>
            </p:cNvGrpSpPr>
            <p:nvPr/>
          </p:nvGrpSpPr>
          <p:grpSpPr bwMode="auto">
            <a:xfrm>
              <a:off x="0" y="6858000"/>
              <a:ext cx="9144000" cy="133350"/>
              <a:chOff x="0" y="6308725"/>
              <a:chExt cx="9144000" cy="133350"/>
            </a:xfrm>
          </p:grpSpPr>
          <p:pic>
            <p:nvPicPr>
              <p:cNvPr id="17"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upo 24"/>
            <p:cNvGrpSpPr>
              <a:grpSpLocks/>
            </p:cNvGrpSpPr>
            <p:nvPr/>
          </p:nvGrpSpPr>
          <p:grpSpPr bwMode="auto">
            <a:xfrm>
              <a:off x="0" y="0"/>
              <a:ext cx="9144000" cy="133350"/>
              <a:chOff x="0" y="6308725"/>
              <a:chExt cx="9144000" cy="133350"/>
            </a:xfrm>
          </p:grpSpPr>
          <p:pic>
            <p:nvPicPr>
              <p:cNvPr id="15"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412651412"/>
      </p:ext>
    </p:extLst>
  </p:cSld>
  <p:clrMapOvr>
    <a:masterClrMapping/>
  </p:clrMapOvr>
  <mc:AlternateContent xmlns:mc="http://schemas.openxmlformats.org/markup-compatibility/2006">
    <mc:Choice xmlns:p14="http://schemas.microsoft.com/office/powerpoint/2010/main" Requires="p14">
      <p:transition spd="slow" p14:dur="4000" advClick="0" advTm="33000">
        <p:fade/>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15" presetClass="entr" presetSubtype="0"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16" dur="4000" fill="hold"/>
                                        <p:tgtEl>
                                          <p:spTgt spid="2">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7" dur="4000" fill="hold"/>
                                        <p:tgtEl>
                                          <p:spTgt spid="2">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5000"/>
                            </p:stCondLst>
                            <p:childTnLst>
                              <p:par>
                                <p:cTn id="19" presetID="15" presetClass="entr" presetSubtype="0" fill="hold" nodeType="after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4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3" dur="4000" fill="hold"/>
                                        <p:tgtEl>
                                          <p:spTgt spid="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4" dur="4000" fill="hold"/>
                                        <p:tgtEl>
                                          <p:spTgt spid="2">
                                            <p:txEl>
                                              <p:pRg st="2" end="2"/>
                                            </p:txEl>
                                          </p:spTgt>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 calcmode="lin" valueType="num">
                                      <p:cBhvr>
                                        <p:cTn id="27" dur="4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8" dur="4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29" dur="4000" fill="hold"/>
                                        <p:tgtEl>
                                          <p:spTgt spid="2">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30" dur="4000" fill="hold"/>
                                        <p:tgtEl>
                                          <p:spTgt spid="2">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79" y="3428415"/>
            <a:ext cx="1901997" cy="1485199"/>
          </a:xfrm>
          <a:prstGeom prst="rect">
            <a:avLst/>
          </a:prstGeom>
          <a:ln w="28575">
            <a:solidFill>
              <a:srgbClr val="FFC000"/>
            </a:solidFill>
          </a:ln>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4750" y="141425"/>
            <a:ext cx="1808784" cy="1356588"/>
          </a:xfrm>
          <a:prstGeom prst="rect">
            <a:avLst/>
          </a:prstGeom>
          <a:ln w="28575">
            <a:solidFill>
              <a:schemeClr val="accent6">
                <a:lumMod val="60000"/>
                <a:lumOff val="40000"/>
              </a:schemeClr>
            </a:solidFill>
          </a:ln>
        </p:spPr>
      </p:pic>
      <p:pic>
        <p:nvPicPr>
          <p:cNvPr id="3074" name="Picture 2" descr="C:\Users\Toninho\AppData\Local\Microsoft\Windows\Temporary Internet Files\Content.IE5\3Q3U9O0G\MC900412406[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9679" y="1741438"/>
            <a:ext cx="1901997" cy="14648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5" name="Picture 3" descr="C:\Users\Toninho\AppData\Local\Microsoft\Windows\Temporary Internet Files\Content.IE5\1QL9JU3R\MC90041240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14750" y="1800071"/>
            <a:ext cx="1808784" cy="13476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4750" y="3391457"/>
            <a:ext cx="1867838" cy="1522158"/>
          </a:xfrm>
          <a:prstGeom prst="rect">
            <a:avLst/>
          </a:prstGeom>
          <a:ln w="28575">
            <a:solidFill>
              <a:srgbClr val="FFC000"/>
            </a:solidFill>
          </a:ln>
        </p:spPr>
      </p:pic>
      <p:pic>
        <p:nvPicPr>
          <p:cNvPr id="9" name="Imagem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7574" y="108221"/>
            <a:ext cx="1924102" cy="1383385"/>
          </a:xfrm>
          <a:prstGeom prst="rect">
            <a:avLst/>
          </a:prstGeom>
          <a:ln w="28575">
            <a:solidFill>
              <a:srgbClr val="00B0F0"/>
            </a:solidFill>
          </a:ln>
        </p:spPr>
      </p:pic>
      <p:sp>
        <p:nvSpPr>
          <p:cNvPr id="2" name="Retângulo 1"/>
          <p:cNvSpPr/>
          <p:nvPr/>
        </p:nvSpPr>
        <p:spPr>
          <a:xfrm>
            <a:off x="2342213" y="512409"/>
            <a:ext cx="4572000" cy="4401205"/>
          </a:xfrm>
          <a:prstGeom prst="rect">
            <a:avLst/>
          </a:prstGeom>
        </p:spPr>
        <p:txBody>
          <a:bodyPr>
            <a:spAutoFit/>
          </a:bodyPr>
          <a:lstStyle/>
          <a:p>
            <a:pPr algn="ctr">
              <a:spcAft>
                <a:spcPts val="0"/>
              </a:spcAft>
            </a:pPr>
            <a:r>
              <a:rPr lang="pt-BR" sz="2800" dirty="0">
                <a:latin typeface="Arial"/>
                <a:ea typeface="Times New Roman"/>
              </a:rPr>
              <a:t>Chegamos em cima da hora, paguei a corrida com uma nota de cem euros, recebi o troco, fizemos as despedidas e avistei o ônibus especial estacionado e com o motor ligado, que nos levaria ao passeio.</a:t>
            </a:r>
            <a:endParaRPr lang="pt-BR" sz="2800" dirty="0">
              <a:latin typeface="Times New Roman"/>
              <a:ea typeface="Times New Roman"/>
            </a:endParaRPr>
          </a:p>
          <a:p>
            <a:pPr algn="ctr">
              <a:spcAft>
                <a:spcPts val="0"/>
              </a:spcAft>
            </a:pPr>
            <a:r>
              <a:rPr lang="pt-BR" sz="2800" dirty="0">
                <a:latin typeface="Arial"/>
                <a:ea typeface="Times New Roman"/>
              </a:rPr>
              <a:t> </a:t>
            </a:r>
            <a:endParaRPr lang="pt-BR" sz="2800" dirty="0">
              <a:effectLst/>
              <a:latin typeface="Times New Roman"/>
              <a:ea typeface="Times New Roman"/>
            </a:endParaRPr>
          </a:p>
        </p:txBody>
      </p:sp>
      <p:grpSp>
        <p:nvGrpSpPr>
          <p:cNvPr id="10" name="Grupo 18"/>
          <p:cNvGrpSpPr>
            <a:grpSpLocks/>
          </p:cNvGrpSpPr>
          <p:nvPr/>
        </p:nvGrpSpPr>
        <p:grpSpPr bwMode="auto">
          <a:xfrm>
            <a:off x="0" y="0"/>
            <a:ext cx="9144000" cy="5143500"/>
            <a:chOff x="0" y="0"/>
            <a:chExt cx="9144000" cy="6991350"/>
          </a:xfrm>
        </p:grpSpPr>
        <p:grpSp>
          <p:nvGrpSpPr>
            <p:cNvPr id="11" name="Grupo 19"/>
            <p:cNvGrpSpPr>
              <a:grpSpLocks/>
            </p:cNvGrpSpPr>
            <p:nvPr/>
          </p:nvGrpSpPr>
          <p:grpSpPr bwMode="auto">
            <a:xfrm>
              <a:off x="0" y="0"/>
              <a:ext cx="133350" cy="6858000"/>
              <a:chOff x="0" y="0"/>
              <a:chExt cx="133350" cy="6858000"/>
            </a:xfrm>
          </p:grpSpPr>
          <p:pic>
            <p:nvPicPr>
              <p:cNvPr id="21"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upo 20"/>
            <p:cNvGrpSpPr>
              <a:grpSpLocks/>
            </p:cNvGrpSpPr>
            <p:nvPr/>
          </p:nvGrpSpPr>
          <p:grpSpPr bwMode="auto">
            <a:xfrm>
              <a:off x="9010650" y="0"/>
              <a:ext cx="133350" cy="6858000"/>
              <a:chOff x="0" y="0"/>
              <a:chExt cx="133350" cy="6858000"/>
            </a:xfrm>
          </p:grpSpPr>
          <p:pic>
            <p:nvPicPr>
              <p:cNvPr id="19"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upo 16"/>
            <p:cNvGrpSpPr>
              <a:grpSpLocks/>
            </p:cNvGrpSpPr>
            <p:nvPr/>
          </p:nvGrpSpPr>
          <p:grpSpPr bwMode="auto">
            <a:xfrm>
              <a:off x="0" y="6858000"/>
              <a:ext cx="9144000" cy="133350"/>
              <a:chOff x="0" y="6308725"/>
              <a:chExt cx="9144000" cy="133350"/>
            </a:xfrm>
          </p:grpSpPr>
          <p:pic>
            <p:nvPicPr>
              <p:cNvPr id="17"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upo 24"/>
            <p:cNvGrpSpPr>
              <a:grpSpLocks/>
            </p:cNvGrpSpPr>
            <p:nvPr/>
          </p:nvGrpSpPr>
          <p:grpSpPr bwMode="auto">
            <a:xfrm>
              <a:off x="0" y="0"/>
              <a:ext cx="9144000" cy="133350"/>
              <a:chOff x="0" y="6308725"/>
              <a:chExt cx="9144000" cy="133350"/>
            </a:xfrm>
          </p:grpSpPr>
          <p:pic>
            <p:nvPicPr>
              <p:cNvPr id="15"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2512078829"/>
      </p:ext>
    </p:extLst>
  </p:cSld>
  <p:clrMapOvr>
    <a:masterClrMapping/>
  </p:clrMapOvr>
  <mc:AlternateContent xmlns:mc="http://schemas.openxmlformats.org/markup-compatibility/2006">
    <mc:Choice xmlns:p14="http://schemas.microsoft.com/office/powerpoint/2010/main" Requires="p14">
      <p:transition spd="slow" p14:dur="4000" advClick="0" advTm="33000">
        <p:fade/>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075"/>
                                        </p:tgtEl>
                                        <p:attrNameLst>
                                          <p:attrName>style.visibility</p:attrName>
                                        </p:attrNameLst>
                                      </p:cBhvr>
                                      <p:to>
                                        <p:strVal val="visible"/>
                                      </p:to>
                                    </p:set>
                                    <p:anim calcmode="lin" valueType="num">
                                      <p:cBhvr>
                                        <p:cTn id="7" dur="1000" fill="hold"/>
                                        <p:tgtEl>
                                          <p:spTgt spid="3075"/>
                                        </p:tgtEl>
                                        <p:attrNameLst>
                                          <p:attrName>ppt_w</p:attrName>
                                        </p:attrNameLst>
                                      </p:cBhvr>
                                      <p:tavLst>
                                        <p:tav tm="0">
                                          <p:val>
                                            <p:fltVal val="0"/>
                                          </p:val>
                                        </p:tav>
                                        <p:tav tm="100000">
                                          <p:val>
                                            <p:strVal val="#ppt_w"/>
                                          </p:val>
                                        </p:tav>
                                      </p:tavLst>
                                    </p:anim>
                                    <p:anim calcmode="lin" valueType="num">
                                      <p:cBhvr>
                                        <p:cTn id="8" dur="1000" fill="hold"/>
                                        <p:tgtEl>
                                          <p:spTgt spid="3075"/>
                                        </p:tgtEl>
                                        <p:attrNameLst>
                                          <p:attrName>ppt_h</p:attrName>
                                        </p:attrNameLst>
                                      </p:cBhvr>
                                      <p:tavLst>
                                        <p:tav tm="0">
                                          <p:val>
                                            <p:fltVal val="0"/>
                                          </p:val>
                                        </p:tav>
                                        <p:tav tm="100000">
                                          <p:val>
                                            <p:strVal val="#ppt_h"/>
                                          </p:val>
                                        </p:tav>
                                      </p:tavLst>
                                    </p:anim>
                                    <p:anim calcmode="lin" valueType="num">
                                      <p:cBhvr>
                                        <p:cTn id="9" dur="1000" fill="hold"/>
                                        <p:tgtEl>
                                          <p:spTgt spid="3075"/>
                                        </p:tgtEl>
                                        <p:attrNameLst>
                                          <p:attrName>style.rotation</p:attrName>
                                        </p:attrNameLst>
                                      </p:cBhvr>
                                      <p:tavLst>
                                        <p:tav tm="0">
                                          <p:val>
                                            <p:fltVal val="90"/>
                                          </p:val>
                                        </p:tav>
                                        <p:tav tm="100000">
                                          <p:val>
                                            <p:fltVal val="0"/>
                                          </p:val>
                                        </p:tav>
                                      </p:tavLst>
                                    </p:anim>
                                    <p:animEffect transition="in" filter="fade">
                                      <p:cBhvr>
                                        <p:cTn id="10" dur="1000"/>
                                        <p:tgtEl>
                                          <p:spTgt spid="3075"/>
                                        </p:tgtEl>
                                      </p:cBhvr>
                                    </p:animEffect>
                                  </p:childTnLst>
                                </p:cTn>
                              </p:par>
                            </p:childTnLst>
                          </p:cTn>
                        </p:par>
                        <p:par>
                          <p:cTn id="11" fill="hold">
                            <p:stCondLst>
                              <p:cond delay="1000"/>
                            </p:stCondLst>
                            <p:childTnLst>
                              <p:par>
                                <p:cTn id="12" presetID="18" presetClass="entr" presetSubtype="12"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strips(downLeft)">
                                      <p:cBhvr>
                                        <p:cTn id="14" dur="4000"/>
                                        <p:tgtEl>
                                          <p:spTgt spid="2">
                                            <p:txEl>
                                              <p:pRg st="0" end="0"/>
                                            </p:txEl>
                                          </p:spTgt>
                                        </p:tgtEl>
                                      </p:cBhvr>
                                    </p:animEffect>
                                  </p:childTnLst>
                                </p:cTn>
                              </p:par>
                              <p:par>
                                <p:cTn id="15" presetID="18" presetClass="entr" presetSubtype="12" fill="hold" nodeType="with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strips(downLeft)">
                                      <p:cBhvr>
                                        <p:cTn id="17" dur="4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79" y="3428415"/>
            <a:ext cx="1901997" cy="1485199"/>
          </a:xfrm>
          <a:prstGeom prst="rect">
            <a:avLst/>
          </a:prstGeom>
          <a:ln w="28575">
            <a:solidFill>
              <a:srgbClr val="FFC000"/>
            </a:solidFill>
          </a:ln>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4750" y="141425"/>
            <a:ext cx="1808784" cy="1356588"/>
          </a:xfrm>
          <a:prstGeom prst="rect">
            <a:avLst/>
          </a:prstGeom>
          <a:ln w="28575">
            <a:solidFill>
              <a:schemeClr val="accent6">
                <a:lumMod val="60000"/>
                <a:lumOff val="40000"/>
              </a:schemeClr>
            </a:solidFill>
          </a:ln>
        </p:spPr>
      </p:pic>
      <p:pic>
        <p:nvPicPr>
          <p:cNvPr id="3074" name="Picture 2" descr="C:\Users\Toninho\AppData\Local\Microsoft\Windows\Temporary Internet Files\Content.IE5\3Q3U9O0G\MC900412406[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9679" y="1741438"/>
            <a:ext cx="1901997" cy="14648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5" name="Picture 3" descr="C:\Users\Toninho\AppData\Local\Microsoft\Windows\Temporary Internet Files\Content.IE5\1QL9JU3R\MC90041240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14750" y="1800071"/>
            <a:ext cx="1808784" cy="13476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4750" y="3391457"/>
            <a:ext cx="1867838" cy="1522158"/>
          </a:xfrm>
          <a:prstGeom prst="rect">
            <a:avLst/>
          </a:prstGeom>
          <a:ln w="28575">
            <a:solidFill>
              <a:srgbClr val="FFC000"/>
            </a:solidFill>
          </a:ln>
        </p:spPr>
      </p:pic>
      <p:pic>
        <p:nvPicPr>
          <p:cNvPr id="9" name="Imagem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7574" y="108221"/>
            <a:ext cx="1924102" cy="1383385"/>
          </a:xfrm>
          <a:prstGeom prst="rect">
            <a:avLst/>
          </a:prstGeom>
          <a:ln w="28575">
            <a:solidFill>
              <a:srgbClr val="00B0F0"/>
            </a:solidFill>
          </a:ln>
        </p:spPr>
      </p:pic>
      <p:sp>
        <p:nvSpPr>
          <p:cNvPr id="2" name="Retângulo 1"/>
          <p:cNvSpPr/>
          <p:nvPr/>
        </p:nvSpPr>
        <p:spPr>
          <a:xfrm>
            <a:off x="2320501" y="555526"/>
            <a:ext cx="4572000" cy="4093428"/>
          </a:xfrm>
          <a:prstGeom prst="rect">
            <a:avLst/>
          </a:prstGeom>
        </p:spPr>
        <p:txBody>
          <a:bodyPr>
            <a:spAutoFit/>
          </a:bodyPr>
          <a:lstStyle/>
          <a:p>
            <a:pPr algn="ctr">
              <a:spcAft>
                <a:spcPts val="0"/>
              </a:spcAft>
            </a:pPr>
            <a:r>
              <a:rPr lang="pt-BR" sz="2000" dirty="0">
                <a:latin typeface="Arial"/>
                <a:ea typeface="Times New Roman"/>
              </a:rPr>
              <a:t>Constatei que já havia muitas pessoas a bordo. Pedi para a esposa Dija, “segurar” a situação e aguardar na entrada do veículo, até que eu fosse perguntar para a recepcionista que estava atendendo ao publico, onde deveria entregar os bilhetes. </a:t>
            </a:r>
            <a:endParaRPr lang="pt-BR" sz="2000" dirty="0" smtClean="0">
              <a:latin typeface="Arial"/>
              <a:ea typeface="Times New Roman"/>
            </a:endParaRPr>
          </a:p>
          <a:p>
            <a:pPr algn="ctr">
              <a:spcAft>
                <a:spcPts val="0"/>
              </a:spcAft>
            </a:pPr>
            <a:endParaRPr lang="pt-BR" sz="2000" dirty="0">
              <a:latin typeface="Arial"/>
              <a:ea typeface="Times New Roman"/>
            </a:endParaRPr>
          </a:p>
          <a:p>
            <a:pPr algn="ctr">
              <a:spcAft>
                <a:spcPts val="0"/>
              </a:spcAft>
            </a:pPr>
            <a:r>
              <a:rPr lang="pt-BR" sz="2000" dirty="0" smtClean="0">
                <a:latin typeface="Arial"/>
                <a:ea typeface="Times New Roman"/>
              </a:rPr>
              <a:t>Falou </a:t>
            </a:r>
            <a:r>
              <a:rPr lang="pt-BR" sz="2000" dirty="0">
                <a:latin typeface="Arial"/>
                <a:ea typeface="Times New Roman"/>
              </a:rPr>
              <a:t>que teríamos que tomar aquele ônibus lá fora que estava preparando-se para sair, e que os entregasse durante o percurso, apressando-nos a tomar os nossos assentos.</a:t>
            </a:r>
            <a:endParaRPr lang="pt-BR" sz="2000" dirty="0">
              <a:effectLst/>
              <a:latin typeface="Times New Roman"/>
              <a:ea typeface="Times New Roman"/>
            </a:endParaRPr>
          </a:p>
        </p:txBody>
      </p:sp>
      <p:grpSp>
        <p:nvGrpSpPr>
          <p:cNvPr id="10" name="Grupo 18"/>
          <p:cNvGrpSpPr>
            <a:grpSpLocks/>
          </p:cNvGrpSpPr>
          <p:nvPr/>
        </p:nvGrpSpPr>
        <p:grpSpPr bwMode="auto">
          <a:xfrm>
            <a:off x="0" y="0"/>
            <a:ext cx="9144000" cy="5143500"/>
            <a:chOff x="0" y="0"/>
            <a:chExt cx="9144000" cy="6991350"/>
          </a:xfrm>
        </p:grpSpPr>
        <p:grpSp>
          <p:nvGrpSpPr>
            <p:cNvPr id="11" name="Grupo 19"/>
            <p:cNvGrpSpPr>
              <a:grpSpLocks/>
            </p:cNvGrpSpPr>
            <p:nvPr/>
          </p:nvGrpSpPr>
          <p:grpSpPr bwMode="auto">
            <a:xfrm>
              <a:off x="0" y="0"/>
              <a:ext cx="133350" cy="6858000"/>
              <a:chOff x="0" y="0"/>
              <a:chExt cx="133350" cy="6858000"/>
            </a:xfrm>
          </p:grpSpPr>
          <p:pic>
            <p:nvPicPr>
              <p:cNvPr id="21"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upo 20"/>
            <p:cNvGrpSpPr>
              <a:grpSpLocks/>
            </p:cNvGrpSpPr>
            <p:nvPr/>
          </p:nvGrpSpPr>
          <p:grpSpPr bwMode="auto">
            <a:xfrm>
              <a:off x="9010650" y="0"/>
              <a:ext cx="133350" cy="6858000"/>
              <a:chOff x="0" y="0"/>
              <a:chExt cx="133350" cy="6858000"/>
            </a:xfrm>
          </p:grpSpPr>
          <p:pic>
            <p:nvPicPr>
              <p:cNvPr id="19"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upo 16"/>
            <p:cNvGrpSpPr>
              <a:grpSpLocks/>
            </p:cNvGrpSpPr>
            <p:nvPr/>
          </p:nvGrpSpPr>
          <p:grpSpPr bwMode="auto">
            <a:xfrm>
              <a:off x="0" y="6858000"/>
              <a:ext cx="9144000" cy="133350"/>
              <a:chOff x="0" y="6308725"/>
              <a:chExt cx="9144000" cy="133350"/>
            </a:xfrm>
          </p:grpSpPr>
          <p:pic>
            <p:nvPicPr>
              <p:cNvPr id="17"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upo 24"/>
            <p:cNvGrpSpPr>
              <a:grpSpLocks/>
            </p:cNvGrpSpPr>
            <p:nvPr/>
          </p:nvGrpSpPr>
          <p:grpSpPr bwMode="auto">
            <a:xfrm>
              <a:off x="0" y="0"/>
              <a:ext cx="9144000" cy="133350"/>
              <a:chOff x="0" y="6308725"/>
              <a:chExt cx="9144000" cy="133350"/>
            </a:xfrm>
          </p:grpSpPr>
          <p:pic>
            <p:nvPicPr>
              <p:cNvPr id="15"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2842127611"/>
      </p:ext>
    </p:extLst>
  </p:cSld>
  <p:clrMapOvr>
    <a:masterClrMapping/>
  </p:clrMapOvr>
  <mc:AlternateContent xmlns:mc="http://schemas.openxmlformats.org/markup-compatibility/2006">
    <mc:Choice xmlns:p14="http://schemas.microsoft.com/office/powerpoint/2010/main" Requires="p14">
      <p:transition spd="slow" p14:dur="4000" advClick="0" advTm="33000">
        <p:fade/>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45" presetClass="entr" presetSubtype="0"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4000"/>
                                        <p:tgtEl>
                                          <p:spTgt spid="2">
                                            <p:txEl>
                                              <p:pRg st="0" end="0"/>
                                            </p:txEl>
                                          </p:spTgt>
                                        </p:tgtEl>
                                      </p:cBhvr>
                                    </p:animEffect>
                                    <p:anim calcmode="lin" valueType="num">
                                      <p:cBhvr>
                                        <p:cTn id="15" dur="4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16" dur="4000" fill="hold"/>
                                        <p:tgtEl>
                                          <p:spTgt spid="2">
                                            <p:txEl>
                                              <p:pRg st="0" end="0"/>
                                            </p:txEl>
                                          </p:spTgt>
                                        </p:tgtEl>
                                        <p:attrNameLst>
                                          <p:attrName>ppt_h</p:attrName>
                                        </p:attrNameLst>
                                      </p:cBhvr>
                                      <p:tavLst>
                                        <p:tav tm="0">
                                          <p:val>
                                            <p:strVal val="#ppt_h"/>
                                          </p:val>
                                        </p:tav>
                                        <p:tav tm="100000">
                                          <p:val>
                                            <p:strVal val="#ppt_h"/>
                                          </p:val>
                                        </p:tav>
                                      </p:tavLst>
                                    </p:anim>
                                  </p:childTnLst>
                                </p:cTn>
                              </p:par>
                              <p:par>
                                <p:cTn id="17" presetID="45" presetClass="entr" presetSubtype="0" fill="hold" nodeType="with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4000"/>
                                        <p:tgtEl>
                                          <p:spTgt spid="2">
                                            <p:txEl>
                                              <p:pRg st="2" end="2"/>
                                            </p:txEl>
                                          </p:spTgt>
                                        </p:tgtEl>
                                      </p:cBhvr>
                                    </p:animEffect>
                                    <p:anim calcmode="lin" valueType="num">
                                      <p:cBhvr>
                                        <p:cTn id="20" dur="4000" fill="hold"/>
                                        <p:tgtEl>
                                          <p:spTgt spid="2">
                                            <p:txEl>
                                              <p:pRg st="2" end="2"/>
                                            </p:txEl>
                                          </p:spTgt>
                                        </p:tgtEl>
                                        <p:attrNameLst>
                                          <p:attrName>ppt_w</p:attrName>
                                        </p:attrNameLst>
                                      </p:cBhvr>
                                      <p:tavLst>
                                        <p:tav tm="0" fmla="#ppt_w*sin(2.5*pi*$)">
                                          <p:val>
                                            <p:fltVal val="0"/>
                                          </p:val>
                                        </p:tav>
                                        <p:tav tm="100000">
                                          <p:val>
                                            <p:fltVal val="1"/>
                                          </p:val>
                                        </p:tav>
                                      </p:tavLst>
                                    </p:anim>
                                    <p:anim calcmode="lin" valueType="num">
                                      <p:cBhvr>
                                        <p:cTn id="21" dur="4000" fill="hold"/>
                                        <p:tgtEl>
                                          <p:spTgt spid="2">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79" y="3428415"/>
            <a:ext cx="1901997" cy="1485199"/>
          </a:xfrm>
          <a:prstGeom prst="rect">
            <a:avLst/>
          </a:prstGeom>
          <a:ln w="28575">
            <a:solidFill>
              <a:srgbClr val="FFC000"/>
            </a:solidFill>
          </a:ln>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4750" y="141425"/>
            <a:ext cx="1808784" cy="1356588"/>
          </a:xfrm>
          <a:prstGeom prst="rect">
            <a:avLst/>
          </a:prstGeom>
          <a:ln w="28575">
            <a:solidFill>
              <a:schemeClr val="accent6">
                <a:lumMod val="60000"/>
                <a:lumOff val="40000"/>
              </a:schemeClr>
            </a:solidFill>
          </a:ln>
        </p:spPr>
      </p:pic>
      <p:pic>
        <p:nvPicPr>
          <p:cNvPr id="3074" name="Picture 2" descr="C:\Users\Toninho\AppData\Local\Microsoft\Windows\Temporary Internet Files\Content.IE5\3Q3U9O0G\MC900412406[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9679" y="1741438"/>
            <a:ext cx="1901997" cy="14648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5" name="Picture 3" descr="C:\Users\Toninho\AppData\Local\Microsoft\Windows\Temporary Internet Files\Content.IE5\1QL9JU3R\MC90041240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14750" y="1800071"/>
            <a:ext cx="1808784" cy="13476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4750" y="3391457"/>
            <a:ext cx="1867838" cy="1522158"/>
          </a:xfrm>
          <a:prstGeom prst="rect">
            <a:avLst/>
          </a:prstGeom>
          <a:ln w="28575">
            <a:solidFill>
              <a:srgbClr val="FFC000"/>
            </a:solidFill>
          </a:ln>
        </p:spPr>
      </p:pic>
      <p:pic>
        <p:nvPicPr>
          <p:cNvPr id="9" name="Imagem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7574" y="108221"/>
            <a:ext cx="1924102" cy="1383385"/>
          </a:xfrm>
          <a:prstGeom prst="rect">
            <a:avLst/>
          </a:prstGeom>
          <a:ln w="28575">
            <a:solidFill>
              <a:srgbClr val="00B0F0"/>
            </a:solidFill>
          </a:ln>
        </p:spPr>
      </p:pic>
      <p:sp>
        <p:nvSpPr>
          <p:cNvPr id="2" name="Retângulo 1"/>
          <p:cNvSpPr/>
          <p:nvPr/>
        </p:nvSpPr>
        <p:spPr>
          <a:xfrm>
            <a:off x="2286000" y="586591"/>
            <a:ext cx="4572000" cy="3970318"/>
          </a:xfrm>
          <a:prstGeom prst="rect">
            <a:avLst/>
          </a:prstGeom>
        </p:spPr>
        <p:txBody>
          <a:bodyPr>
            <a:spAutoFit/>
          </a:bodyPr>
          <a:lstStyle/>
          <a:p>
            <a:pPr algn="ctr">
              <a:spcAft>
                <a:spcPts val="0"/>
              </a:spcAft>
            </a:pPr>
            <a:r>
              <a:rPr lang="pt-BR" dirty="0">
                <a:latin typeface="Arial"/>
                <a:ea typeface="Times New Roman"/>
              </a:rPr>
              <a:t>Entramos e tomamos os lugares demarcados enquanto ouvíamos algumas explicações “tudo em Italiano e depois em Inglês”. Conseguimos entender o conteúdo e percebemos que o coletivo já começa a se locomover. </a:t>
            </a:r>
            <a:endParaRPr lang="pt-BR" dirty="0">
              <a:latin typeface="Times New Roman"/>
              <a:ea typeface="Times New Roman"/>
            </a:endParaRPr>
          </a:p>
          <a:p>
            <a:pPr algn="ctr">
              <a:spcAft>
                <a:spcPts val="0"/>
              </a:spcAft>
            </a:pPr>
            <a:r>
              <a:rPr lang="pt-BR" dirty="0">
                <a:latin typeface="Arial"/>
                <a:ea typeface="Times New Roman"/>
              </a:rPr>
              <a:t> </a:t>
            </a:r>
            <a:endParaRPr lang="pt-BR" dirty="0">
              <a:latin typeface="Times New Roman"/>
              <a:ea typeface="Times New Roman"/>
            </a:endParaRPr>
          </a:p>
          <a:p>
            <a:pPr algn="ctr">
              <a:spcAft>
                <a:spcPts val="0"/>
              </a:spcAft>
            </a:pPr>
            <a:r>
              <a:rPr lang="pt-BR" dirty="0">
                <a:latin typeface="Arial"/>
                <a:ea typeface="Times New Roman"/>
              </a:rPr>
              <a:t>Em seguida já parou! E então entrou aquele motorista do taxi, gritando que nem um louco e procurando por nós. Quando percebeu a nossa presença, chegou esbravejando com a nota de cem euros nas mãos.</a:t>
            </a:r>
            <a:endParaRPr lang="pt-BR" dirty="0">
              <a:latin typeface="Times New Roman"/>
              <a:ea typeface="Times New Roman"/>
            </a:endParaRPr>
          </a:p>
          <a:p>
            <a:pPr algn="ctr">
              <a:spcAft>
                <a:spcPts val="0"/>
              </a:spcAft>
            </a:pPr>
            <a:r>
              <a:rPr lang="pt-BR" dirty="0">
                <a:latin typeface="Arial"/>
                <a:ea typeface="Times New Roman"/>
              </a:rPr>
              <a:t> </a:t>
            </a:r>
            <a:endParaRPr lang="pt-BR" dirty="0">
              <a:effectLst/>
              <a:latin typeface="Times New Roman"/>
              <a:ea typeface="Times New Roman"/>
            </a:endParaRPr>
          </a:p>
        </p:txBody>
      </p:sp>
      <p:grpSp>
        <p:nvGrpSpPr>
          <p:cNvPr id="10" name="Grupo 18"/>
          <p:cNvGrpSpPr>
            <a:grpSpLocks/>
          </p:cNvGrpSpPr>
          <p:nvPr/>
        </p:nvGrpSpPr>
        <p:grpSpPr bwMode="auto">
          <a:xfrm>
            <a:off x="0" y="0"/>
            <a:ext cx="9144000" cy="5143500"/>
            <a:chOff x="0" y="0"/>
            <a:chExt cx="9144000" cy="6991350"/>
          </a:xfrm>
        </p:grpSpPr>
        <p:grpSp>
          <p:nvGrpSpPr>
            <p:cNvPr id="11" name="Grupo 19"/>
            <p:cNvGrpSpPr>
              <a:grpSpLocks/>
            </p:cNvGrpSpPr>
            <p:nvPr/>
          </p:nvGrpSpPr>
          <p:grpSpPr bwMode="auto">
            <a:xfrm>
              <a:off x="0" y="0"/>
              <a:ext cx="133350" cy="6858000"/>
              <a:chOff x="0" y="0"/>
              <a:chExt cx="133350" cy="6858000"/>
            </a:xfrm>
          </p:grpSpPr>
          <p:pic>
            <p:nvPicPr>
              <p:cNvPr id="21"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upo 20"/>
            <p:cNvGrpSpPr>
              <a:grpSpLocks/>
            </p:cNvGrpSpPr>
            <p:nvPr/>
          </p:nvGrpSpPr>
          <p:grpSpPr bwMode="auto">
            <a:xfrm>
              <a:off x="9010650" y="0"/>
              <a:ext cx="133350" cy="6858000"/>
              <a:chOff x="0" y="0"/>
              <a:chExt cx="133350" cy="6858000"/>
            </a:xfrm>
          </p:grpSpPr>
          <p:pic>
            <p:nvPicPr>
              <p:cNvPr id="19"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upo 16"/>
            <p:cNvGrpSpPr>
              <a:grpSpLocks/>
            </p:cNvGrpSpPr>
            <p:nvPr/>
          </p:nvGrpSpPr>
          <p:grpSpPr bwMode="auto">
            <a:xfrm>
              <a:off x="0" y="6858000"/>
              <a:ext cx="9144000" cy="133350"/>
              <a:chOff x="0" y="6308725"/>
              <a:chExt cx="9144000" cy="133350"/>
            </a:xfrm>
          </p:grpSpPr>
          <p:pic>
            <p:nvPicPr>
              <p:cNvPr id="17"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upo 24"/>
            <p:cNvGrpSpPr>
              <a:grpSpLocks/>
            </p:cNvGrpSpPr>
            <p:nvPr/>
          </p:nvGrpSpPr>
          <p:grpSpPr bwMode="auto">
            <a:xfrm>
              <a:off x="0" y="0"/>
              <a:ext cx="9144000" cy="133350"/>
              <a:chOff x="0" y="6308725"/>
              <a:chExt cx="9144000" cy="133350"/>
            </a:xfrm>
          </p:grpSpPr>
          <p:pic>
            <p:nvPicPr>
              <p:cNvPr id="15"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3959808323"/>
      </p:ext>
    </p:extLst>
  </p:cSld>
  <p:clrMapOvr>
    <a:masterClrMapping/>
  </p:clrMapOvr>
  <mc:AlternateContent xmlns:mc="http://schemas.openxmlformats.org/markup-compatibility/2006">
    <mc:Choice xmlns:p14="http://schemas.microsoft.com/office/powerpoint/2010/main" Requires="p14">
      <p:transition spd="slow" p14:dur="4000" advClick="0" advTm="33000">
        <p:fade/>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20" presetClass="entr" presetSubtype="0"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wedge">
                                      <p:cBhvr>
                                        <p:cTn id="14" dur="4000"/>
                                        <p:tgtEl>
                                          <p:spTgt spid="2">
                                            <p:txEl>
                                              <p:pRg st="0" end="0"/>
                                            </p:txEl>
                                          </p:spTgt>
                                        </p:tgtEl>
                                      </p:cBhvr>
                                    </p:animEffect>
                                  </p:childTnLst>
                                </p:cTn>
                              </p:par>
                              <p:par>
                                <p:cTn id="15" presetID="20" presetClass="entr" presetSubtype="0" fill="hold" nodeType="with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wedge">
                                      <p:cBhvr>
                                        <p:cTn id="17" dur="4000"/>
                                        <p:tgtEl>
                                          <p:spTgt spid="2">
                                            <p:txEl>
                                              <p:pRg st="1" end="1"/>
                                            </p:txEl>
                                          </p:spTgt>
                                        </p:tgtEl>
                                      </p:cBhvr>
                                    </p:animEffect>
                                  </p:childTnLst>
                                </p:cTn>
                              </p:par>
                              <p:par>
                                <p:cTn id="18" presetID="20" presetClass="entr" presetSubtype="0" fill="hold" nodeType="withEffect">
                                  <p:stCondLst>
                                    <p:cond delay="0"/>
                                  </p:stCondLst>
                                  <p:childTnLst>
                                    <p:set>
                                      <p:cBhvr>
                                        <p:cTn id="19" dur="1" fill="hold">
                                          <p:stCondLst>
                                            <p:cond delay="0"/>
                                          </p:stCondLst>
                                        </p:cTn>
                                        <p:tgtEl>
                                          <p:spTgt spid="2">
                                            <p:txEl>
                                              <p:pRg st="2" end="2"/>
                                            </p:txEl>
                                          </p:spTgt>
                                        </p:tgtEl>
                                        <p:attrNameLst>
                                          <p:attrName>style.visibility</p:attrName>
                                        </p:attrNameLst>
                                      </p:cBhvr>
                                      <p:to>
                                        <p:strVal val="visible"/>
                                      </p:to>
                                    </p:set>
                                    <p:animEffect transition="in" filter="wedge">
                                      <p:cBhvr>
                                        <p:cTn id="20"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79" y="3428415"/>
            <a:ext cx="1901997" cy="1485199"/>
          </a:xfrm>
          <a:prstGeom prst="rect">
            <a:avLst/>
          </a:prstGeom>
          <a:ln w="28575">
            <a:solidFill>
              <a:srgbClr val="FFC000"/>
            </a:solidFill>
          </a:ln>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4750" y="141425"/>
            <a:ext cx="1808784" cy="1356588"/>
          </a:xfrm>
          <a:prstGeom prst="rect">
            <a:avLst/>
          </a:prstGeom>
          <a:ln w="28575">
            <a:solidFill>
              <a:schemeClr val="accent6">
                <a:lumMod val="60000"/>
                <a:lumOff val="40000"/>
              </a:schemeClr>
            </a:solidFill>
          </a:ln>
        </p:spPr>
      </p:pic>
      <p:pic>
        <p:nvPicPr>
          <p:cNvPr id="3074" name="Picture 2" descr="C:\Users\Toninho\AppData\Local\Microsoft\Windows\Temporary Internet Files\Content.IE5\3Q3U9O0G\MC900412406[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9679" y="1741438"/>
            <a:ext cx="1901997" cy="14648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5" name="Picture 3" descr="C:\Users\Toninho\AppData\Local\Microsoft\Windows\Temporary Internet Files\Content.IE5\1QL9JU3R\MC90041240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14750" y="1800071"/>
            <a:ext cx="1808784" cy="13476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4750" y="3391457"/>
            <a:ext cx="1867838" cy="1522158"/>
          </a:xfrm>
          <a:prstGeom prst="rect">
            <a:avLst/>
          </a:prstGeom>
          <a:ln w="28575">
            <a:solidFill>
              <a:srgbClr val="FFC000"/>
            </a:solidFill>
          </a:ln>
        </p:spPr>
      </p:pic>
      <p:pic>
        <p:nvPicPr>
          <p:cNvPr id="9" name="Imagem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7574" y="108221"/>
            <a:ext cx="1924102" cy="1383385"/>
          </a:xfrm>
          <a:prstGeom prst="rect">
            <a:avLst/>
          </a:prstGeom>
          <a:ln w="28575">
            <a:solidFill>
              <a:srgbClr val="00B0F0"/>
            </a:solidFill>
          </a:ln>
        </p:spPr>
      </p:pic>
      <p:sp>
        <p:nvSpPr>
          <p:cNvPr id="2" name="Retângulo 1"/>
          <p:cNvSpPr/>
          <p:nvPr/>
        </p:nvSpPr>
        <p:spPr>
          <a:xfrm>
            <a:off x="2340312" y="614234"/>
            <a:ext cx="4572000" cy="4154984"/>
          </a:xfrm>
          <a:prstGeom prst="rect">
            <a:avLst/>
          </a:prstGeom>
        </p:spPr>
        <p:txBody>
          <a:bodyPr>
            <a:spAutoFit/>
          </a:bodyPr>
          <a:lstStyle/>
          <a:p>
            <a:pPr algn="ctr">
              <a:spcAft>
                <a:spcPts val="0"/>
              </a:spcAft>
            </a:pPr>
            <a:r>
              <a:rPr lang="pt-BR" sz="2400" dirty="0">
                <a:latin typeface="Arial"/>
                <a:ea typeface="Times New Roman"/>
              </a:rPr>
              <a:t>Então escutei: </a:t>
            </a:r>
            <a:r>
              <a:rPr lang="pt-BR" sz="2400" dirty="0">
                <a:solidFill>
                  <a:srgbClr val="FFFF00"/>
                </a:solidFill>
                <a:latin typeface="Arial"/>
                <a:ea typeface="Times New Roman"/>
              </a:rPr>
              <a:t>Brasiliano senza vergogna che il denaro </a:t>
            </a:r>
            <a:r>
              <a:rPr lang="pt-BR" sz="2400" dirty="0" err="1">
                <a:solidFill>
                  <a:srgbClr val="FFFF00"/>
                </a:solidFill>
                <a:latin typeface="Arial"/>
                <a:ea typeface="Times New Roman"/>
              </a:rPr>
              <a:t>è</a:t>
            </a:r>
            <a:r>
              <a:rPr lang="pt-BR" sz="2400" dirty="0">
                <a:solidFill>
                  <a:srgbClr val="FFFF00"/>
                </a:solidFill>
                <a:latin typeface="Arial"/>
                <a:ea typeface="Times New Roman"/>
              </a:rPr>
              <a:t> </a:t>
            </a:r>
            <a:r>
              <a:rPr lang="pt-BR" sz="2400" dirty="0" smtClean="0">
                <a:solidFill>
                  <a:srgbClr val="FFFF00"/>
                </a:solidFill>
                <a:latin typeface="Arial"/>
                <a:ea typeface="Times New Roman"/>
              </a:rPr>
              <a:t>falso. </a:t>
            </a:r>
            <a:r>
              <a:rPr lang="pt-BR" sz="2400" dirty="0">
                <a:latin typeface="Arial"/>
                <a:ea typeface="Times New Roman"/>
              </a:rPr>
              <a:t>(brasileiro sem vergonha esse dinheiro é falso), todos os turistas olhavam em nossa direção. Dentro do ônibus foi formada uma tremenda confusão; devolveu a nota “falsa” e paguei a corrida com outras notas de menor valor. </a:t>
            </a:r>
            <a:endParaRPr lang="pt-BR" sz="2400" dirty="0">
              <a:latin typeface="Times New Roman"/>
              <a:ea typeface="Times New Roman"/>
            </a:endParaRPr>
          </a:p>
          <a:p>
            <a:pPr algn="ctr">
              <a:spcAft>
                <a:spcPts val="0"/>
              </a:spcAft>
            </a:pPr>
            <a:r>
              <a:rPr lang="pt-BR" sz="2400" dirty="0">
                <a:latin typeface="Arial"/>
                <a:ea typeface="Times New Roman"/>
              </a:rPr>
              <a:t> </a:t>
            </a:r>
            <a:endParaRPr lang="pt-BR" sz="2400" dirty="0">
              <a:effectLst/>
              <a:latin typeface="Times New Roman"/>
              <a:ea typeface="Times New Roman"/>
            </a:endParaRPr>
          </a:p>
        </p:txBody>
      </p:sp>
      <p:grpSp>
        <p:nvGrpSpPr>
          <p:cNvPr id="10" name="Grupo 18"/>
          <p:cNvGrpSpPr>
            <a:grpSpLocks/>
          </p:cNvGrpSpPr>
          <p:nvPr/>
        </p:nvGrpSpPr>
        <p:grpSpPr bwMode="auto">
          <a:xfrm>
            <a:off x="0" y="0"/>
            <a:ext cx="9144000" cy="5143500"/>
            <a:chOff x="0" y="0"/>
            <a:chExt cx="9144000" cy="6991350"/>
          </a:xfrm>
        </p:grpSpPr>
        <p:grpSp>
          <p:nvGrpSpPr>
            <p:cNvPr id="11" name="Grupo 19"/>
            <p:cNvGrpSpPr>
              <a:grpSpLocks/>
            </p:cNvGrpSpPr>
            <p:nvPr/>
          </p:nvGrpSpPr>
          <p:grpSpPr bwMode="auto">
            <a:xfrm>
              <a:off x="0" y="0"/>
              <a:ext cx="133350" cy="6858000"/>
              <a:chOff x="0" y="0"/>
              <a:chExt cx="133350" cy="6858000"/>
            </a:xfrm>
          </p:grpSpPr>
          <p:pic>
            <p:nvPicPr>
              <p:cNvPr id="21"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upo 20"/>
            <p:cNvGrpSpPr>
              <a:grpSpLocks/>
            </p:cNvGrpSpPr>
            <p:nvPr/>
          </p:nvGrpSpPr>
          <p:grpSpPr bwMode="auto">
            <a:xfrm>
              <a:off x="9010650" y="0"/>
              <a:ext cx="133350" cy="6858000"/>
              <a:chOff x="0" y="0"/>
              <a:chExt cx="133350" cy="6858000"/>
            </a:xfrm>
          </p:grpSpPr>
          <p:pic>
            <p:nvPicPr>
              <p:cNvPr id="19"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upo 16"/>
            <p:cNvGrpSpPr>
              <a:grpSpLocks/>
            </p:cNvGrpSpPr>
            <p:nvPr/>
          </p:nvGrpSpPr>
          <p:grpSpPr bwMode="auto">
            <a:xfrm>
              <a:off x="0" y="6858000"/>
              <a:ext cx="9144000" cy="133350"/>
              <a:chOff x="0" y="6308725"/>
              <a:chExt cx="9144000" cy="133350"/>
            </a:xfrm>
          </p:grpSpPr>
          <p:pic>
            <p:nvPicPr>
              <p:cNvPr id="17"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upo 24"/>
            <p:cNvGrpSpPr>
              <a:grpSpLocks/>
            </p:cNvGrpSpPr>
            <p:nvPr/>
          </p:nvGrpSpPr>
          <p:grpSpPr bwMode="auto">
            <a:xfrm>
              <a:off x="0" y="0"/>
              <a:ext cx="9144000" cy="133350"/>
              <a:chOff x="0" y="6308725"/>
              <a:chExt cx="9144000" cy="133350"/>
            </a:xfrm>
          </p:grpSpPr>
          <p:pic>
            <p:nvPicPr>
              <p:cNvPr id="15"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2031937251"/>
      </p:ext>
    </p:extLst>
  </p:cSld>
  <p:clrMapOvr>
    <a:masterClrMapping/>
  </p:clrMapOvr>
  <mc:AlternateContent xmlns:mc="http://schemas.openxmlformats.org/markup-compatibility/2006">
    <mc:Choice xmlns:p14="http://schemas.microsoft.com/office/powerpoint/2010/main" Requires="p14">
      <p:transition spd="slow" p14:dur="4000" advClick="0" advTm="33000">
        <p14:switch dir="r"/>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4"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additive="base">
                                        <p:cTn id="14" dur="40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15" dur="4000"/>
                                        <p:tgtEl>
                                          <p:spTgt spid="2">
                                            <p:txEl>
                                              <p:pRg st="0" end="0"/>
                                            </p:txEl>
                                          </p:spTgt>
                                        </p:tgtEl>
                                      </p:cBhvr>
                                    </p:animEffect>
                                  </p:childTnLst>
                                </p:cTn>
                              </p:par>
                              <p:par>
                                <p:cTn id="16" presetID="12" presetClass="entr" presetSubtype="4" fill="hold" nodeType="with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40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9" dur="4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79" y="3428415"/>
            <a:ext cx="1901997" cy="1485199"/>
          </a:xfrm>
          <a:prstGeom prst="rect">
            <a:avLst/>
          </a:prstGeom>
          <a:ln w="28575">
            <a:solidFill>
              <a:srgbClr val="FFC000"/>
            </a:solidFill>
          </a:ln>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4750" y="141425"/>
            <a:ext cx="1808784" cy="1356588"/>
          </a:xfrm>
          <a:prstGeom prst="rect">
            <a:avLst/>
          </a:prstGeom>
          <a:ln w="28575">
            <a:solidFill>
              <a:schemeClr val="accent6">
                <a:lumMod val="60000"/>
                <a:lumOff val="40000"/>
              </a:schemeClr>
            </a:solidFill>
          </a:ln>
        </p:spPr>
      </p:pic>
      <p:pic>
        <p:nvPicPr>
          <p:cNvPr id="3074" name="Picture 2" descr="C:\Users\Toninho\AppData\Local\Microsoft\Windows\Temporary Internet Files\Content.IE5\3Q3U9O0G\MC900412406[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9679" y="1741438"/>
            <a:ext cx="1901997" cy="14648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5" name="Picture 3" descr="C:\Users\Toninho\AppData\Local\Microsoft\Windows\Temporary Internet Files\Content.IE5\1QL9JU3R\MC90041240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14750" y="1800071"/>
            <a:ext cx="1808784" cy="13476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4750" y="3391457"/>
            <a:ext cx="1867838" cy="1522158"/>
          </a:xfrm>
          <a:prstGeom prst="rect">
            <a:avLst/>
          </a:prstGeom>
          <a:ln w="28575">
            <a:solidFill>
              <a:srgbClr val="FFC000"/>
            </a:solidFill>
          </a:ln>
        </p:spPr>
      </p:pic>
      <p:pic>
        <p:nvPicPr>
          <p:cNvPr id="9" name="Imagem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7574" y="108221"/>
            <a:ext cx="1924102" cy="1383385"/>
          </a:xfrm>
          <a:prstGeom prst="rect">
            <a:avLst/>
          </a:prstGeom>
          <a:ln w="28575">
            <a:solidFill>
              <a:srgbClr val="00B0F0"/>
            </a:solidFill>
          </a:ln>
        </p:spPr>
      </p:pic>
      <p:sp>
        <p:nvSpPr>
          <p:cNvPr id="2" name="Retângulo 1"/>
          <p:cNvSpPr/>
          <p:nvPr/>
        </p:nvSpPr>
        <p:spPr>
          <a:xfrm>
            <a:off x="2411760" y="164303"/>
            <a:ext cx="4572000" cy="4893647"/>
          </a:xfrm>
          <a:prstGeom prst="rect">
            <a:avLst/>
          </a:prstGeom>
        </p:spPr>
        <p:txBody>
          <a:bodyPr>
            <a:spAutoFit/>
          </a:bodyPr>
          <a:lstStyle/>
          <a:p>
            <a:pPr algn="ctr">
              <a:spcAft>
                <a:spcPts val="0"/>
              </a:spcAft>
            </a:pPr>
            <a:r>
              <a:rPr lang="pt-BR" sz="2400" dirty="0">
                <a:latin typeface="Arial"/>
                <a:ea typeface="Times New Roman"/>
              </a:rPr>
              <a:t>Quando o taxista voltava pelo corredor apontou uma delegacia de policia logo em frente, que era para onde deveríamos ir. </a:t>
            </a:r>
            <a:endParaRPr lang="pt-BR" sz="2400" dirty="0" smtClean="0">
              <a:latin typeface="Arial"/>
              <a:ea typeface="Times New Roman"/>
            </a:endParaRPr>
          </a:p>
          <a:p>
            <a:pPr algn="ctr">
              <a:spcAft>
                <a:spcPts val="0"/>
              </a:spcAft>
            </a:pPr>
            <a:endParaRPr lang="pt-BR" sz="2400" dirty="0">
              <a:latin typeface="Arial"/>
              <a:ea typeface="Times New Roman"/>
            </a:endParaRPr>
          </a:p>
          <a:p>
            <a:pPr algn="ctr">
              <a:spcAft>
                <a:spcPts val="0"/>
              </a:spcAft>
            </a:pPr>
            <a:r>
              <a:rPr lang="pt-BR" sz="2400" dirty="0" smtClean="0">
                <a:latin typeface="Arial"/>
                <a:ea typeface="Times New Roman"/>
              </a:rPr>
              <a:t>Fiquei </a:t>
            </a:r>
            <a:r>
              <a:rPr lang="pt-BR" sz="2400" dirty="0">
                <a:latin typeface="Arial"/>
                <a:ea typeface="Times New Roman"/>
              </a:rPr>
              <a:t>muito nervoso e o mandei para aquele lugar (em português) e pedi ao motorista do ônibus seguir rápido e não interromper o itinerário, que já estávamos fora </a:t>
            </a:r>
            <a:r>
              <a:rPr lang="pt-BR" sz="2400" dirty="0" smtClean="0">
                <a:latin typeface="Arial"/>
                <a:ea typeface="Times New Roman"/>
              </a:rPr>
              <a:t>do </a:t>
            </a:r>
            <a:r>
              <a:rPr lang="pt-BR" sz="2400" dirty="0">
                <a:latin typeface="Arial"/>
                <a:ea typeface="Times New Roman"/>
              </a:rPr>
              <a:t>horário da partida</a:t>
            </a:r>
            <a:r>
              <a:rPr lang="pt-BR" sz="2400" dirty="0" smtClean="0">
                <a:latin typeface="Arial"/>
                <a:ea typeface="Times New Roman"/>
              </a:rPr>
              <a:t>.</a:t>
            </a:r>
            <a:r>
              <a:rPr lang="pt-BR" sz="2400" dirty="0">
                <a:latin typeface="Arial"/>
                <a:ea typeface="Times New Roman"/>
              </a:rPr>
              <a:t> </a:t>
            </a:r>
            <a:endParaRPr lang="pt-BR" sz="2400" dirty="0">
              <a:effectLst/>
              <a:latin typeface="Times New Roman"/>
              <a:ea typeface="Times New Roman"/>
            </a:endParaRPr>
          </a:p>
        </p:txBody>
      </p:sp>
      <p:grpSp>
        <p:nvGrpSpPr>
          <p:cNvPr id="10" name="Grupo 18"/>
          <p:cNvGrpSpPr>
            <a:grpSpLocks/>
          </p:cNvGrpSpPr>
          <p:nvPr/>
        </p:nvGrpSpPr>
        <p:grpSpPr bwMode="auto">
          <a:xfrm>
            <a:off x="0" y="0"/>
            <a:ext cx="9144000" cy="5143500"/>
            <a:chOff x="0" y="0"/>
            <a:chExt cx="9144000" cy="6991350"/>
          </a:xfrm>
        </p:grpSpPr>
        <p:grpSp>
          <p:nvGrpSpPr>
            <p:cNvPr id="11" name="Grupo 19"/>
            <p:cNvGrpSpPr>
              <a:grpSpLocks/>
            </p:cNvGrpSpPr>
            <p:nvPr/>
          </p:nvGrpSpPr>
          <p:grpSpPr bwMode="auto">
            <a:xfrm>
              <a:off x="0" y="0"/>
              <a:ext cx="133350" cy="6858000"/>
              <a:chOff x="0" y="0"/>
              <a:chExt cx="133350" cy="6858000"/>
            </a:xfrm>
          </p:grpSpPr>
          <p:pic>
            <p:nvPicPr>
              <p:cNvPr id="21"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upo 20"/>
            <p:cNvGrpSpPr>
              <a:grpSpLocks/>
            </p:cNvGrpSpPr>
            <p:nvPr/>
          </p:nvGrpSpPr>
          <p:grpSpPr bwMode="auto">
            <a:xfrm>
              <a:off x="9010650" y="0"/>
              <a:ext cx="133350" cy="6858000"/>
              <a:chOff x="0" y="0"/>
              <a:chExt cx="133350" cy="6858000"/>
            </a:xfrm>
          </p:grpSpPr>
          <p:pic>
            <p:nvPicPr>
              <p:cNvPr id="19"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upo 16"/>
            <p:cNvGrpSpPr>
              <a:grpSpLocks/>
            </p:cNvGrpSpPr>
            <p:nvPr/>
          </p:nvGrpSpPr>
          <p:grpSpPr bwMode="auto">
            <a:xfrm>
              <a:off x="0" y="6858000"/>
              <a:ext cx="9144000" cy="133350"/>
              <a:chOff x="0" y="6308725"/>
              <a:chExt cx="9144000" cy="133350"/>
            </a:xfrm>
          </p:grpSpPr>
          <p:pic>
            <p:nvPicPr>
              <p:cNvPr id="17"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upo 24"/>
            <p:cNvGrpSpPr>
              <a:grpSpLocks/>
            </p:cNvGrpSpPr>
            <p:nvPr/>
          </p:nvGrpSpPr>
          <p:grpSpPr bwMode="auto">
            <a:xfrm>
              <a:off x="0" y="0"/>
              <a:ext cx="9144000" cy="133350"/>
              <a:chOff x="0" y="6308725"/>
              <a:chExt cx="9144000" cy="133350"/>
            </a:xfrm>
          </p:grpSpPr>
          <p:pic>
            <p:nvPicPr>
              <p:cNvPr id="15"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3703536487"/>
      </p:ext>
    </p:extLst>
  </p:cSld>
  <p:clrMapOvr>
    <a:masterClrMapping/>
  </p:clrMapOvr>
  <mc:AlternateContent xmlns:mc="http://schemas.openxmlformats.org/markup-compatibility/2006">
    <mc:Choice xmlns:p14="http://schemas.microsoft.com/office/powerpoint/2010/main" Requires="p14">
      <p:transition spd="slow" p14:dur="4000" advClick="0" advTm="33000">
        <p14:flip dir="r"/>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49" presetClass="entr" presetSubtype="0" decel="100000"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16" dur="4000" fill="hold"/>
                                        <p:tgtEl>
                                          <p:spTgt spid="2">
                                            <p:txEl>
                                              <p:pRg st="0" end="0"/>
                                            </p:txEl>
                                          </p:spTgt>
                                        </p:tgtEl>
                                        <p:attrNameLst>
                                          <p:attrName>style.rotation</p:attrName>
                                        </p:attrNameLst>
                                      </p:cBhvr>
                                      <p:tavLst>
                                        <p:tav tm="0">
                                          <p:val>
                                            <p:fltVal val="360"/>
                                          </p:val>
                                        </p:tav>
                                        <p:tav tm="100000">
                                          <p:val>
                                            <p:fltVal val="0"/>
                                          </p:val>
                                        </p:tav>
                                      </p:tavLst>
                                    </p:anim>
                                    <p:animEffect transition="in" filter="fade">
                                      <p:cBhvr>
                                        <p:cTn id="17" dur="4000"/>
                                        <p:tgtEl>
                                          <p:spTgt spid="2">
                                            <p:txEl>
                                              <p:pRg st="0" end="0"/>
                                            </p:txEl>
                                          </p:spTgt>
                                        </p:tgtEl>
                                      </p:cBhvr>
                                    </p:animEffect>
                                  </p:childTnLst>
                                </p:cTn>
                              </p:par>
                              <p:par>
                                <p:cTn id="18" presetID="49" presetClass="entr" presetSubtype="0" decel="100000" fill="hold" nodeType="withEffect">
                                  <p:stCondLst>
                                    <p:cond delay="0"/>
                                  </p:stCondLst>
                                  <p:childTnLst>
                                    <p:set>
                                      <p:cBhvr>
                                        <p:cTn id="19" dur="1" fill="hold">
                                          <p:stCondLst>
                                            <p:cond delay="0"/>
                                          </p:stCondLst>
                                        </p:cTn>
                                        <p:tgtEl>
                                          <p:spTgt spid="2">
                                            <p:txEl>
                                              <p:pRg st="2" end="2"/>
                                            </p:txEl>
                                          </p:spTgt>
                                        </p:tgtEl>
                                        <p:attrNameLst>
                                          <p:attrName>style.visibility</p:attrName>
                                        </p:attrNameLst>
                                      </p:cBhvr>
                                      <p:to>
                                        <p:strVal val="visible"/>
                                      </p:to>
                                    </p:set>
                                    <p:anim calcmode="lin" valueType="num">
                                      <p:cBhvr>
                                        <p:cTn id="20"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1" dur="4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2" dur="4000" fill="hold"/>
                                        <p:tgtEl>
                                          <p:spTgt spid="2">
                                            <p:txEl>
                                              <p:pRg st="2" end="2"/>
                                            </p:txEl>
                                          </p:spTgt>
                                        </p:tgtEl>
                                        <p:attrNameLst>
                                          <p:attrName>style.rotation</p:attrName>
                                        </p:attrNameLst>
                                      </p:cBhvr>
                                      <p:tavLst>
                                        <p:tav tm="0">
                                          <p:val>
                                            <p:fltVal val="360"/>
                                          </p:val>
                                        </p:tav>
                                        <p:tav tm="100000">
                                          <p:val>
                                            <p:fltVal val="0"/>
                                          </p:val>
                                        </p:tav>
                                      </p:tavLst>
                                    </p:anim>
                                    <p:animEffect transition="in" filter="fade">
                                      <p:cBhvr>
                                        <p:cTn id="23"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79" y="3428415"/>
            <a:ext cx="1901997" cy="1485199"/>
          </a:xfrm>
          <a:prstGeom prst="rect">
            <a:avLst/>
          </a:prstGeom>
          <a:ln w="28575">
            <a:solidFill>
              <a:srgbClr val="FFC000"/>
            </a:solidFill>
          </a:ln>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4750" y="141425"/>
            <a:ext cx="1808784" cy="1356588"/>
          </a:xfrm>
          <a:prstGeom prst="rect">
            <a:avLst/>
          </a:prstGeom>
          <a:ln w="28575">
            <a:solidFill>
              <a:schemeClr val="accent6">
                <a:lumMod val="60000"/>
                <a:lumOff val="40000"/>
              </a:schemeClr>
            </a:solidFill>
          </a:ln>
        </p:spPr>
      </p:pic>
      <p:pic>
        <p:nvPicPr>
          <p:cNvPr id="3074" name="Picture 2" descr="C:\Users\Toninho\AppData\Local\Microsoft\Windows\Temporary Internet Files\Content.IE5\3Q3U9O0G\MC900412406[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9679" y="1741438"/>
            <a:ext cx="1901997" cy="14648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5" name="Picture 3" descr="C:\Users\Toninho\AppData\Local\Microsoft\Windows\Temporary Internet Files\Content.IE5\1QL9JU3R\MC90041240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14750" y="1800071"/>
            <a:ext cx="1808784" cy="13476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4750" y="3391457"/>
            <a:ext cx="1867838" cy="1522158"/>
          </a:xfrm>
          <a:prstGeom prst="rect">
            <a:avLst/>
          </a:prstGeom>
          <a:ln w="28575">
            <a:solidFill>
              <a:srgbClr val="FFC000"/>
            </a:solidFill>
          </a:ln>
        </p:spPr>
      </p:pic>
      <p:pic>
        <p:nvPicPr>
          <p:cNvPr id="9" name="Imagem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7574" y="108221"/>
            <a:ext cx="1924102" cy="1383385"/>
          </a:xfrm>
          <a:prstGeom prst="rect">
            <a:avLst/>
          </a:prstGeom>
          <a:ln w="28575">
            <a:solidFill>
              <a:srgbClr val="00B0F0"/>
            </a:solidFill>
          </a:ln>
        </p:spPr>
      </p:pic>
      <p:sp>
        <p:nvSpPr>
          <p:cNvPr id="2" name="Retângulo 1"/>
          <p:cNvSpPr/>
          <p:nvPr/>
        </p:nvSpPr>
        <p:spPr>
          <a:xfrm>
            <a:off x="2345645" y="112871"/>
            <a:ext cx="4572000" cy="4893647"/>
          </a:xfrm>
          <a:prstGeom prst="rect">
            <a:avLst/>
          </a:prstGeom>
        </p:spPr>
        <p:txBody>
          <a:bodyPr>
            <a:spAutoFit/>
          </a:bodyPr>
          <a:lstStyle/>
          <a:p>
            <a:pPr algn="ctr">
              <a:spcAft>
                <a:spcPts val="0"/>
              </a:spcAft>
            </a:pPr>
            <a:r>
              <a:rPr lang="pt-BR" sz="2400" dirty="0">
                <a:latin typeface="Arial"/>
                <a:ea typeface="Times New Roman"/>
              </a:rPr>
              <a:t>Passado o susto, ficamos olhando aquela maldita nota nas mãos. O taxista maluco disse que tinha “um friso na vertical” e mais alguma coisa. O pensamento era de que tínhamos outras notas guardadas no cofre do hotel e pensamos: será que é tudo falso? Como vamos fazer? O certo era usar o cartão de crédito daí para frente e sacar dinheiro no caixa eletrônico.  </a:t>
            </a:r>
            <a:endParaRPr lang="pt-BR" sz="2400" dirty="0">
              <a:effectLst/>
              <a:latin typeface="Times New Roman"/>
              <a:ea typeface="Times New Roman"/>
            </a:endParaRPr>
          </a:p>
        </p:txBody>
      </p:sp>
      <p:grpSp>
        <p:nvGrpSpPr>
          <p:cNvPr id="10" name="Grupo 18"/>
          <p:cNvGrpSpPr>
            <a:grpSpLocks/>
          </p:cNvGrpSpPr>
          <p:nvPr/>
        </p:nvGrpSpPr>
        <p:grpSpPr bwMode="auto">
          <a:xfrm>
            <a:off x="0" y="0"/>
            <a:ext cx="9144000" cy="5143500"/>
            <a:chOff x="0" y="0"/>
            <a:chExt cx="9144000" cy="6991350"/>
          </a:xfrm>
        </p:grpSpPr>
        <p:grpSp>
          <p:nvGrpSpPr>
            <p:cNvPr id="11" name="Grupo 19"/>
            <p:cNvGrpSpPr>
              <a:grpSpLocks/>
            </p:cNvGrpSpPr>
            <p:nvPr/>
          </p:nvGrpSpPr>
          <p:grpSpPr bwMode="auto">
            <a:xfrm>
              <a:off x="0" y="0"/>
              <a:ext cx="133350" cy="6858000"/>
              <a:chOff x="0" y="0"/>
              <a:chExt cx="133350" cy="6858000"/>
            </a:xfrm>
          </p:grpSpPr>
          <p:pic>
            <p:nvPicPr>
              <p:cNvPr id="21"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upo 20"/>
            <p:cNvGrpSpPr>
              <a:grpSpLocks/>
            </p:cNvGrpSpPr>
            <p:nvPr/>
          </p:nvGrpSpPr>
          <p:grpSpPr bwMode="auto">
            <a:xfrm>
              <a:off x="9010650" y="0"/>
              <a:ext cx="133350" cy="6858000"/>
              <a:chOff x="0" y="0"/>
              <a:chExt cx="133350" cy="6858000"/>
            </a:xfrm>
          </p:grpSpPr>
          <p:pic>
            <p:nvPicPr>
              <p:cNvPr id="19"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upo 16"/>
            <p:cNvGrpSpPr>
              <a:grpSpLocks/>
            </p:cNvGrpSpPr>
            <p:nvPr/>
          </p:nvGrpSpPr>
          <p:grpSpPr bwMode="auto">
            <a:xfrm>
              <a:off x="0" y="6858000"/>
              <a:ext cx="9144000" cy="133350"/>
              <a:chOff x="0" y="6308725"/>
              <a:chExt cx="9144000" cy="133350"/>
            </a:xfrm>
          </p:grpSpPr>
          <p:pic>
            <p:nvPicPr>
              <p:cNvPr id="17"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upo 24"/>
            <p:cNvGrpSpPr>
              <a:grpSpLocks/>
            </p:cNvGrpSpPr>
            <p:nvPr/>
          </p:nvGrpSpPr>
          <p:grpSpPr bwMode="auto">
            <a:xfrm>
              <a:off x="0" y="0"/>
              <a:ext cx="9144000" cy="133350"/>
              <a:chOff x="0" y="6308725"/>
              <a:chExt cx="9144000" cy="133350"/>
            </a:xfrm>
          </p:grpSpPr>
          <p:pic>
            <p:nvPicPr>
              <p:cNvPr id="15"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2730296786"/>
      </p:ext>
    </p:extLst>
  </p:cSld>
  <p:clrMapOvr>
    <a:masterClrMapping/>
  </p:clrMapOvr>
  <mc:AlternateContent xmlns:mc="http://schemas.openxmlformats.org/markup-compatibility/2006">
    <mc:Choice xmlns:p14="http://schemas.microsoft.com/office/powerpoint/2010/main" Requires="p14">
      <p:transition spd="slow" p14:dur="4000" advClick="0" advTm="33000">
        <p14:gallery dir="l"/>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075"/>
                                        </p:tgtEl>
                                        <p:attrNameLst>
                                          <p:attrName>style.visibility</p:attrName>
                                        </p:attrNameLst>
                                      </p:cBhvr>
                                      <p:to>
                                        <p:strVal val="visible"/>
                                      </p:to>
                                    </p:set>
                                    <p:anim calcmode="lin" valueType="num">
                                      <p:cBhvr>
                                        <p:cTn id="7" dur="4000" fill="hold"/>
                                        <p:tgtEl>
                                          <p:spTgt spid="3075"/>
                                        </p:tgtEl>
                                        <p:attrNameLst>
                                          <p:attrName>ppt_w</p:attrName>
                                        </p:attrNameLst>
                                      </p:cBhvr>
                                      <p:tavLst>
                                        <p:tav tm="0">
                                          <p:val>
                                            <p:fltVal val="0"/>
                                          </p:val>
                                        </p:tav>
                                        <p:tav tm="100000">
                                          <p:val>
                                            <p:strVal val="#ppt_w"/>
                                          </p:val>
                                        </p:tav>
                                      </p:tavLst>
                                    </p:anim>
                                    <p:anim calcmode="lin" valueType="num">
                                      <p:cBhvr>
                                        <p:cTn id="8" dur="4000" fill="hold"/>
                                        <p:tgtEl>
                                          <p:spTgt spid="3075"/>
                                        </p:tgtEl>
                                        <p:attrNameLst>
                                          <p:attrName>ppt_h</p:attrName>
                                        </p:attrNameLst>
                                      </p:cBhvr>
                                      <p:tavLst>
                                        <p:tav tm="0">
                                          <p:val>
                                            <p:fltVal val="0"/>
                                          </p:val>
                                        </p:tav>
                                        <p:tav tm="100000">
                                          <p:val>
                                            <p:strVal val="#ppt_h"/>
                                          </p:val>
                                        </p:tav>
                                      </p:tavLst>
                                    </p:anim>
                                    <p:anim calcmode="lin" valueType="num">
                                      <p:cBhvr>
                                        <p:cTn id="9" dur="4000" fill="hold"/>
                                        <p:tgtEl>
                                          <p:spTgt spid="3075"/>
                                        </p:tgtEl>
                                        <p:attrNameLst>
                                          <p:attrName>style.rotation</p:attrName>
                                        </p:attrNameLst>
                                      </p:cBhvr>
                                      <p:tavLst>
                                        <p:tav tm="0">
                                          <p:val>
                                            <p:fltVal val="90"/>
                                          </p:val>
                                        </p:tav>
                                        <p:tav tm="100000">
                                          <p:val>
                                            <p:fltVal val="0"/>
                                          </p:val>
                                        </p:tav>
                                      </p:tavLst>
                                    </p:anim>
                                    <p:animEffect transition="in" filter="fade">
                                      <p:cBhvr>
                                        <p:cTn id="10" dur="4000"/>
                                        <p:tgtEl>
                                          <p:spTgt spid="3075"/>
                                        </p:tgtEl>
                                      </p:cBhvr>
                                    </p:animEffect>
                                  </p:childTnLst>
                                </p:cTn>
                              </p:par>
                            </p:childTnLst>
                          </p:cTn>
                        </p:par>
                        <p:par>
                          <p:cTn id="11" fill="hold">
                            <p:stCondLst>
                              <p:cond delay="4000"/>
                            </p:stCondLst>
                            <p:childTnLst>
                              <p:par>
                                <p:cTn id="12" presetID="8" presetClass="entr" presetSubtype="16"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diamond(in)">
                                      <p:cBhvr>
                                        <p:cTn id="14"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79" y="3428415"/>
            <a:ext cx="1901997" cy="1485199"/>
          </a:xfrm>
          <a:prstGeom prst="rect">
            <a:avLst/>
          </a:prstGeom>
          <a:ln w="28575">
            <a:solidFill>
              <a:srgbClr val="FFC000"/>
            </a:solidFill>
          </a:ln>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4750" y="141425"/>
            <a:ext cx="1808784" cy="1356588"/>
          </a:xfrm>
          <a:prstGeom prst="rect">
            <a:avLst/>
          </a:prstGeom>
          <a:ln w="28575">
            <a:solidFill>
              <a:schemeClr val="accent6">
                <a:lumMod val="60000"/>
                <a:lumOff val="40000"/>
              </a:schemeClr>
            </a:solidFill>
          </a:ln>
        </p:spPr>
      </p:pic>
      <p:pic>
        <p:nvPicPr>
          <p:cNvPr id="3074" name="Picture 2" descr="C:\Users\Toninho\AppData\Local\Microsoft\Windows\Temporary Internet Files\Content.IE5\3Q3U9O0G\MC900412406[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9679" y="1741438"/>
            <a:ext cx="1901997" cy="14648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5" name="Picture 3" descr="C:\Users\Toninho\AppData\Local\Microsoft\Windows\Temporary Internet Files\Content.IE5\1QL9JU3R\MC90041240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14750" y="1800071"/>
            <a:ext cx="1808784" cy="13476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4750" y="3391457"/>
            <a:ext cx="1867838" cy="1522158"/>
          </a:xfrm>
          <a:prstGeom prst="rect">
            <a:avLst/>
          </a:prstGeom>
          <a:ln w="28575">
            <a:solidFill>
              <a:srgbClr val="FFC000"/>
            </a:solidFill>
          </a:ln>
        </p:spPr>
      </p:pic>
      <p:pic>
        <p:nvPicPr>
          <p:cNvPr id="9" name="Imagem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7574" y="108221"/>
            <a:ext cx="1924102" cy="1383385"/>
          </a:xfrm>
          <a:prstGeom prst="rect">
            <a:avLst/>
          </a:prstGeom>
          <a:ln w="28575">
            <a:solidFill>
              <a:srgbClr val="00B0F0"/>
            </a:solidFill>
          </a:ln>
        </p:spPr>
      </p:pic>
      <p:sp>
        <p:nvSpPr>
          <p:cNvPr id="2" name="Retângulo 1"/>
          <p:cNvSpPr/>
          <p:nvPr/>
        </p:nvSpPr>
        <p:spPr>
          <a:xfrm>
            <a:off x="2267744" y="164406"/>
            <a:ext cx="4572000" cy="4708981"/>
          </a:xfrm>
          <a:prstGeom prst="rect">
            <a:avLst/>
          </a:prstGeom>
        </p:spPr>
        <p:txBody>
          <a:bodyPr>
            <a:spAutoFit/>
          </a:bodyPr>
          <a:lstStyle/>
          <a:p>
            <a:pPr algn="ctr">
              <a:spcAft>
                <a:spcPts val="0"/>
              </a:spcAft>
            </a:pPr>
            <a:r>
              <a:rPr lang="pt-BR" sz="2000" dirty="0">
                <a:latin typeface="Arial"/>
                <a:ea typeface="Times New Roman"/>
              </a:rPr>
              <a:t>Nessa altura a guia de turismo falava alguma coisa sobre o assunto, em Inglês, que não conseguimos entender ao certo. Só sabemos que viramos os “mafiosos” do ônibus até o final do passeio.</a:t>
            </a:r>
            <a:endParaRPr lang="pt-BR" sz="2000" dirty="0">
              <a:latin typeface="Times New Roman"/>
              <a:ea typeface="Times New Roman"/>
            </a:endParaRPr>
          </a:p>
          <a:p>
            <a:pPr algn="ctr">
              <a:spcAft>
                <a:spcPts val="0"/>
              </a:spcAft>
            </a:pPr>
            <a:r>
              <a:rPr lang="pt-BR" sz="2000" dirty="0">
                <a:latin typeface="Arial"/>
                <a:ea typeface="Times New Roman"/>
              </a:rPr>
              <a:t> </a:t>
            </a:r>
            <a:endParaRPr lang="pt-BR" sz="2000" dirty="0">
              <a:latin typeface="Times New Roman"/>
              <a:ea typeface="Times New Roman"/>
            </a:endParaRPr>
          </a:p>
          <a:p>
            <a:pPr algn="ctr">
              <a:spcAft>
                <a:spcPts val="0"/>
              </a:spcAft>
            </a:pPr>
            <a:r>
              <a:rPr lang="pt-BR" sz="2000" dirty="0">
                <a:latin typeface="Arial"/>
                <a:ea typeface="Times New Roman"/>
              </a:rPr>
              <a:t>Descemos na primeira parada em frente ao Pantheon e fomos lá curtir o passeio, deixando a bronca de lado. Então eu disse para </a:t>
            </a:r>
            <a:r>
              <a:rPr lang="pt-BR" sz="2000" dirty="0" smtClean="0">
                <a:latin typeface="Arial"/>
                <a:ea typeface="Times New Roman"/>
              </a:rPr>
              <a:t>a esposa, </a:t>
            </a:r>
            <a:r>
              <a:rPr lang="pt-BR" sz="2000" dirty="0">
                <a:latin typeface="Arial"/>
                <a:ea typeface="Times New Roman"/>
              </a:rPr>
              <a:t>“quando chegarmos ao Brasil vai ser preciso processar a casa de câmbio, pois tínhamos o recibo e a carta de autenticação</a:t>
            </a:r>
            <a:r>
              <a:rPr lang="pt-BR" sz="2000" dirty="0" smtClean="0">
                <a:latin typeface="Arial"/>
                <a:ea typeface="Times New Roman"/>
              </a:rPr>
              <a:t>”.</a:t>
            </a:r>
            <a:r>
              <a:rPr lang="pt-BR" sz="2000" dirty="0">
                <a:latin typeface="Arial"/>
                <a:ea typeface="Times New Roman"/>
              </a:rPr>
              <a:t> </a:t>
            </a:r>
            <a:endParaRPr lang="pt-BR" sz="2000" dirty="0">
              <a:effectLst/>
              <a:latin typeface="Times New Roman"/>
              <a:ea typeface="Times New Roman"/>
            </a:endParaRPr>
          </a:p>
        </p:txBody>
      </p:sp>
      <p:grpSp>
        <p:nvGrpSpPr>
          <p:cNvPr id="10" name="Grupo 18"/>
          <p:cNvGrpSpPr>
            <a:grpSpLocks/>
          </p:cNvGrpSpPr>
          <p:nvPr/>
        </p:nvGrpSpPr>
        <p:grpSpPr bwMode="auto">
          <a:xfrm>
            <a:off x="0" y="0"/>
            <a:ext cx="9144000" cy="5143500"/>
            <a:chOff x="0" y="0"/>
            <a:chExt cx="9144000" cy="6991350"/>
          </a:xfrm>
        </p:grpSpPr>
        <p:grpSp>
          <p:nvGrpSpPr>
            <p:cNvPr id="11" name="Grupo 19"/>
            <p:cNvGrpSpPr>
              <a:grpSpLocks/>
            </p:cNvGrpSpPr>
            <p:nvPr/>
          </p:nvGrpSpPr>
          <p:grpSpPr bwMode="auto">
            <a:xfrm>
              <a:off x="0" y="0"/>
              <a:ext cx="133350" cy="6858000"/>
              <a:chOff x="0" y="0"/>
              <a:chExt cx="133350" cy="6858000"/>
            </a:xfrm>
          </p:grpSpPr>
          <p:pic>
            <p:nvPicPr>
              <p:cNvPr id="21"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upo 20"/>
            <p:cNvGrpSpPr>
              <a:grpSpLocks/>
            </p:cNvGrpSpPr>
            <p:nvPr/>
          </p:nvGrpSpPr>
          <p:grpSpPr bwMode="auto">
            <a:xfrm>
              <a:off x="9010650" y="0"/>
              <a:ext cx="133350" cy="6858000"/>
              <a:chOff x="0" y="0"/>
              <a:chExt cx="133350" cy="6858000"/>
            </a:xfrm>
          </p:grpSpPr>
          <p:pic>
            <p:nvPicPr>
              <p:cNvPr id="19"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upo 16"/>
            <p:cNvGrpSpPr>
              <a:grpSpLocks/>
            </p:cNvGrpSpPr>
            <p:nvPr/>
          </p:nvGrpSpPr>
          <p:grpSpPr bwMode="auto">
            <a:xfrm>
              <a:off x="0" y="6858000"/>
              <a:ext cx="9144000" cy="133350"/>
              <a:chOff x="0" y="6308725"/>
              <a:chExt cx="9144000" cy="133350"/>
            </a:xfrm>
          </p:grpSpPr>
          <p:pic>
            <p:nvPicPr>
              <p:cNvPr id="17"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upo 24"/>
            <p:cNvGrpSpPr>
              <a:grpSpLocks/>
            </p:cNvGrpSpPr>
            <p:nvPr/>
          </p:nvGrpSpPr>
          <p:grpSpPr bwMode="auto">
            <a:xfrm>
              <a:off x="0" y="0"/>
              <a:ext cx="9144000" cy="133350"/>
              <a:chOff x="0" y="6308725"/>
              <a:chExt cx="9144000" cy="133350"/>
            </a:xfrm>
          </p:grpSpPr>
          <p:pic>
            <p:nvPicPr>
              <p:cNvPr id="15"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3680326339"/>
      </p:ext>
    </p:extLst>
  </p:cSld>
  <p:clrMapOvr>
    <a:masterClrMapping/>
  </p:clrMapOvr>
  <mc:AlternateContent xmlns:mc="http://schemas.openxmlformats.org/markup-compatibility/2006">
    <mc:Choice xmlns:p14="http://schemas.microsoft.com/office/powerpoint/2010/main" Requires="p14">
      <p:transition spd="slow" p14:dur="4000" advClick="0" advTm="33000">
        <p14:prism/>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16" dur="4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7" dur="4000"/>
                                        <p:tgtEl>
                                          <p:spTgt spid="2">
                                            <p:txEl>
                                              <p:pRg st="0" end="0"/>
                                            </p:txEl>
                                          </p:spTgt>
                                        </p:tgtEl>
                                      </p:cBhvr>
                                    </p:animEffect>
                                  </p:childTnLst>
                                </p:cTn>
                              </p:par>
                              <p:par>
                                <p:cTn id="18" presetID="31" presetClass="entr" presetSubtype="0" fill="hold" nodeType="withEffect">
                                  <p:stCondLst>
                                    <p:cond delay="0"/>
                                  </p:stCondLst>
                                  <p:childTnLst>
                                    <p:set>
                                      <p:cBhvr>
                                        <p:cTn id="19" dur="1" fill="hold">
                                          <p:stCondLst>
                                            <p:cond delay="0"/>
                                          </p:stCondLst>
                                        </p:cTn>
                                        <p:tgtEl>
                                          <p:spTgt spid="2">
                                            <p:txEl>
                                              <p:pRg st="1" end="1"/>
                                            </p:txEl>
                                          </p:spTgt>
                                        </p:tgtEl>
                                        <p:attrNameLst>
                                          <p:attrName>style.visibility</p:attrName>
                                        </p:attrNameLst>
                                      </p:cBhvr>
                                      <p:to>
                                        <p:strVal val="visible"/>
                                      </p:to>
                                    </p:set>
                                    <p:anim calcmode="lin" valueType="num">
                                      <p:cBhvr>
                                        <p:cTn id="20"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1" dur="4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22" dur="4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23" dur="4000"/>
                                        <p:tgtEl>
                                          <p:spTgt spid="2">
                                            <p:txEl>
                                              <p:pRg st="1" end="1"/>
                                            </p:txEl>
                                          </p:spTgt>
                                        </p:tgtEl>
                                      </p:cBhvr>
                                    </p:animEffect>
                                  </p:childTnLst>
                                </p:cTn>
                              </p:par>
                              <p:par>
                                <p:cTn id="24" presetID="31" presetClass="entr" presetSubtype="0" fill="hold" nodeType="withEffect">
                                  <p:stCondLst>
                                    <p:cond delay="0"/>
                                  </p:stCondLst>
                                  <p:childTnLst>
                                    <p:set>
                                      <p:cBhvr>
                                        <p:cTn id="25" dur="1" fill="hold">
                                          <p:stCondLst>
                                            <p:cond delay="0"/>
                                          </p:stCondLst>
                                        </p:cTn>
                                        <p:tgtEl>
                                          <p:spTgt spid="2">
                                            <p:txEl>
                                              <p:pRg st="2" end="2"/>
                                            </p:txEl>
                                          </p:spTgt>
                                        </p:tgtEl>
                                        <p:attrNameLst>
                                          <p:attrName>style.visibility</p:attrName>
                                        </p:attrNameLst>
                                      </p:cBhvr>
                                      <p:to>
                                        <p:strVal val="visible"/>
                                      </p:to>
                                    </p:set>
                                    <p:anim calcmode="lin" valueType="num">
                                      <p:cBhvr>
                                        <p:cTn id="26"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7" dur="4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8" dur="4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9"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79" y="3428415"/>
            <a:ext cx="1901997" cy="1485199"/>
          </a:xfrm>
          <a:prstGeom prst="rect">
            <a:avLst/>
          </a:prstGeom>
          <a:ln w="28575">
            <a:solidFill>
              <a:srgbClr val="FFC000"/>
            </a:solidFill>
          </a:ln>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4750" y="141425"/>
            <a:ext cx="1808784" cy="1356588"/>
          </a:xfrm>
          <a:prstGeom prst="rect">
            <a:avLst/>
          </a:prstGeom>
          <a:ln w="28575">
            <a:solidFill>
              <a:schemeClr val="accent6">
                <a:lumMod val="60000"/>
                <a:lumOff val="40000"/>
              </a:schemeClr>
            </a:solidFill>
          </a:ln>
        </p:spPr>
      </p:pic>
      <p:pic>
        <p:nvPicPr>
          <p:cNvPr id="3074" name="Picture 2" descr="C:\Users\Toninho\AppData\Local\Microsoft\Windows\Temporary Internet Files\Content.IE5\3Q3U9O0G\MC900412406[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9679" y="1741438"/>
            <a:ext cx="1901997" cy="14648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5" name="Picture 3" descr="C:\Users\Toninho\AppData\Local\Microsoft\Windows\Temporary Internet Files\Content.IE5\1QL9JU3R\MC90041240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14750" y="1800071"/>
            <a:ext cx="1808784" cy="13476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4750" y="3391457"/>
            <a:ext cx="1867838" cy="1522158"/>
          </a:xfrm>
          <a:prstGeom prst="rect">
            <a:avLst/>
          </a:prstGeom>
          <a:ln w="28575">
            <a:solidFill>
              <a:srgbClr val="FFC000"/>
            </a:solidFill>
          </a:ln>
        </p:spPr>
      </p:pic>
      <p:pic>
        <p:nvPicPr>
          <p:cNvPr id="9" name="Imagem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7574" y="108221"/>
            <a:ext cx="1924102" cy="1383385"/>
          </a:xfrm>
          <a:prstGeom prst="rect">
            <a:avLst/>
          </a:prstGeom>
          <a:ln w="28575">
            <a:solidFill>
              <a:srgbClr val="00B0F0"/>
            </a:solidFill>
          </a:ln>
        </p:spPr>
      </p:pic>
      <p:sp>
        <p:nvSpPr>
          <p:cNvPr id="2" name="Retângulo 1"/>
          <p:cNvSpPr/>
          <p:nvPr/>
        </p:nvSpPr>
        <p:spPr>
          <a:xfrm>
            <a:off x="2286000" y="448092"/>
            <a:ext cx="4572000" cy="4247317"/>
          </a:xfrm>
          <a:prstGeom prst="rect">
            <a:avLst/>
          </a:prstGeom>
        </p:spPr>
        <p:txBody>
          <a:bodyPr>
            <a:spAutoFit/>
          </a:bodyPr>
          <a:lstStyle/>
          <a:p>
            <a:pPr algn="ctr">
              <a:spcAft>
                <a:spcPts val="0"/>
              </a:spcAft>
            </a:pPr>
            <a:r>
              <a:rPr lang="pt-BR" dirty="0">
                <a:latin typeface="Arial"/>
                <a:ea typeface="Times New Roman"/>
              </a:rPr>
              <a:t>Na segunda parada, descemos próximo ao Vaticano e fomos fazer as visitas e passeios. Mas aquele mórbido pensamento não saía de nossas cabeças. </a:t>
            </a:r>
            <a:endParaRPr lang="pt-BR" dirty="0">
              <a:latin typeface="Times New Roman"/>
              <a:ea typeface="Times New Roman"/>
            </a:endParaRPr>
          </a:p>
          <a:p>
            <a:pPr algn="ctr">
              <a:spcAft>
                <a:spcPts val="0"/>
              </a:spcAft>
            </a:pPr>
            <a:r>
              <a:rPr lang="pt-BR" dirty="0">
                <a:latin typeface="Arial"/>
                <a:ea typeface="Times New Roman"/>
              </a:rPr>
              <a:t> </a:t>
            </a:r>
            <a:endParaRPr lang="pt-BR" dirty="0">
              <a:latin typeface="Times New Roman"/>
              <a:ea typeface="Times New Roman"/>
            </a:endParaRPr>
          </a:p>
          <a:p>
            <a:pPr algn="ctr">
              <a:spcAft>
                <a:spcPts val="0"/>
              </a:spcAft>
            </a:pPr>
            <a:r>
              <a:rPr lang="pt-BR" dirty="0">
                <a:latin typeface="Arial"/>
                <a:ea typeface="Times New Roman"/>
              </a:rPr>
              <a:t>Vimos então um ambulante vendendo terços com a figura no papa Bento VXI e também do João Paulo II. Perguntamos quanto custava etc. Mostrei aquela famigerada nota ao senhor e perguntei se ela era boa, que estava bem etc.</a:t>
            </a:r>
            <a:endParaRPr lang="pt-BR" dirty="0">
              <a:latin typeface="Times New Roman"/>
              <a:ea typeface="Times New Roman"/>
            </a:endParaRPr>
          </a:p>
          <a:p>
            <a:pPr algn="ctr">
              <a:spcAft>
                <a:spcPts val="0"/>
              </a:spcAft>
            </a:pPr>
            <a:r>
              <a:rPr lang="pt-BR" dirty="0">
                <a:latin typeface="Arial"/>
                <a:ea typeface="Times New Roman"/>
              </a:rPr>
              <a:t> </a:t>
            </a:r>
            <a:endParaRPr lang="pt-BR" dirty="0">
              <a:latin typeface="Times New Roman"/>
              <a:ea typeface="Times New Roman"/>
            </a:endParaRPr>
          </a:p>
          <a:p>
            <a:pPr algn="ctr">
              <a:spcAft>
                <a:spcPts val="0"/>
              </a:spcAft>
            </a:pPr>
            <a:r>
              <a:rPr lang="pt-BR" b="1" dirty="0">
                <a:solidFill>
                  <a:srgbClr val="FFFF00"/>
                </a:solidFill>
                <a:latin typeface="Arial"/>
                <a:ea typeface="Times New Roman"/>
              </a:rPr>
              <a:t>-”Si, questo denaro è vero (Sim, esse dinheiro é verdadeiro)”.</a:t>
            </a:r>
            <a:endParaRPr lang="pt-BR" b="1" dirty="0">
              <a:solidFill>
                <a:srgbClr val="FFFF00"/>
              </a:solidFill>
              <a:latin typeface="Times New Roman"/>
              <a:ea typeface="Times New Roman"/>
            </a:endParaRPr>
          </a:p>
          <a:p>
            <a:pPr algn="ctr">
              <a:spcAft>
                <a:spcPts val="0"/>
              </a:spcAft>
            </a:pPr>
            <a:r>
              <a:rPr lang="pt-BR" dirty="0">
                <a:solidFill>
                  <a:srgbClr val="FFFF00"/>
                </a:solidFill>
                <a:latin typeface="Arial"/>
                <a:ea typeface="Times New Roman"/>
              </a:rPr>
              <a:t> </a:t>
            </a:r>
            <a:endParaRPr lang="pt-BR" dirty="0">
              <a:solidFill>
                <a:srgbClr val="FFFF00"/>
              </a:solidFill>
              <a:effectLst/>
              <a:latin typeface="Times New Roman"/>
              <a:ea typeface="Times New Roman"/>
            </a:endParaRPr>
          </a:p>
        </p:txBody>
      </p:sp>
      <p:grpSp>
        <p:nvGrpSpPr>
          <p:cNvPr id="10" name="Grupo 18"/>
          <p:cNvGrpSpPr>
            <a:grpSpLocks/>
          </p:cNvGrpSpPr>
          <p:nvPr/>
        </p:nvGrpSpPr>
        <p:grpSpPr bwMode="auto">
          <a:xfrm>
            <a:off x="0" y="0"/>
            <a:ext cx="9144000" cy="5143500"/>
            <a:chOff x="0" y="0"/>
            <a:chExt cx="9144000" cy="6991350"/>
          </a:xfrm>
        </p:grpSpPr>
        <p:grpSp>
          <p:nvGrpSpPr>
            <p:cNvPr id="11" name="Grupo 19"/>
            <p:cNvGrpSpPr>
              <a:grpSpLocks/>
            </p:cNvGrpSpPr>
            <p:nvPr/>
          </p:nvGrpSpPr>
          <p:grpSpPr bwMode="auto">
            <a:xfrm>
              <a:off x="0" y="0"/>
              <a:ext cx="133350" cy="6858000"/>
              <a:chOff x="0" y="0"/>
              <a:chExt cx="133350" cy="6858000"/>
            </a:xfrm>
          </p:grpSpPr>
          <p:pic>
            <p:nvPicPr>
              <p:cNvPr id="21"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upo 20"/>
            <p:cNvGrpSpPr>
              <a:grpSpLocks/>
            </p:cNvGrpSpPr>
            <p:nvPr/>
          </p:nvGrpSpPr>
          <p:grpSpPr bwMode="auto">
            <a:xfrm>
              <a:off x="9010650" y="0"/>
              <a:ext cx="133350" cy="6858000"/>
              <a:chOff x="0" y="0"/>
              <a:chExt cx="133350" cy="6858000"/>
            </a:xfrm>
          </p:grpSpPr>
          <p:pic>
            <p:nvPicPr>
              <p:cNvPr id="19"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upo 16"/>
            <p:cNvGrpSpPr>
              <a:grpSpLocks/>
            </p:cNvGrpSpPr>
            <p:nvPr/>
          </p:nvGrpSpPr>
          <p:grpSpPr bwMode="auto">
            <a:xfrm>
              <a:off x="0" y="6858000"/>
              <a:ext cx="9144000" cy="133350"/>
              <a:chOff x="0" y="6308725"/>
              <a:chExt cx="9144000" cy="133350"/>
            </a:xfrm>
          </p:grpSpPr>
          <p:pic>
            <p:nvPicPr>
              <p:cNvPr id="17"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upo 24"/>
            <p:cNvGrpSpPr>
              <a:grpSpLocks/>
            </p:cNvGrpSpPr>
            <p:nvPr/>
          </p:nvGrpSpPr>
          <p:grpSpPr bwMode="auto">
            <a:xfrm>
              <a:off x="0" y="0"/>
              <a:ext cx="9144000" cy="133350"/>
              <a:chOff x="0" y="6308725"/>
              <a:chExt cx="9144000" cy="133350"/>
            </a:xfrm>
          </p:grpSpPr>
          <p:pic>
            <p:nvPicPr>
              <p:cNvPr id="15"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4006702698"/>
      </p:ext>
    </p:extLst>
  </p:cSld>
  <p:clrMapOvr>
    <a:masterClrMapping/>
  </p:clrMapOvr>
  <mc:AlternateContent xmlns:mc="http://schemas.openxmlformats.org/markup-compatibility/2006">
    <mc:Choice xmlns:p14="http://schemas.microsoft.com/office/powerpoint/2010/main" Requires="p14">
      <p:transition spd="slow" p14:dur="4000" advClick="0" advTm="33000">
        <p14:doors dir="vert"/>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16" dur="4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7" dur="4000"/>
                                        <p:tgtEl>
                                          <p:spTgt spid="2">
                                            <p:txEl>
                                              <p:pRg st="0" end="0"/>
                                            </p:txEl>
                                          </p:spTgt>
                                        </p:tgtEl>
                                      </p:cBhvr>
                                    </p:animEffect>
                                  </p:childTnLst>
                                </p:cTn>
                              </p:par>
                              <p:par>
                                <p:cTn id="18" presetID="31" presetClass="entr" presetSubtype="0" fill="hold" nodeType="withEffect">
                                  <p:stCondLst>
                                    <p:cond delay="0"/>
                                  </p:stCondLst>
                                  <p:childTnLst>
                                    <p:set>
                                      <p:cBhvr>
                                        <p:cTn id="19" dur="1" fill="hold">
                                          <p:stCondLst>
                                            <p:cond delay="0"/>
                                          </p:stCondLst>
                                        </p:cTn>
                                        <p:tgtEl>
                                          <p:spTgt spid="2">
                                            <p:txEl>
                                              <p:pRg st="1" end="1"/>
                                            </p:txEl>
                                          </p:spTgt>
                                        </p:tgtEl>
                                        <p:attrNameLst>
                                          <p:attrName>style.visibility</p:attrName>
                                        </p:attrNameLst>
                                      </p:cBhvr>
                                      <p:to>
                                        <p:strVal val="visible"/>
                                      </p:to>
                                    </p:set>
                                    <p:anim calcmode="lin" valueType="num">
                                      <p:cBhvr>
                                        <p:cTn id="20"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1" dur="4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22" dur="4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23" dur="4000"/>
                                        <p:tgtEl>
                                          <p:spTgt spid="2">
                                            <p:txEl>
                                              <p:pRg st="1" end="1"/>
                                            </p:txEl>
                                          </p:spTgt>
                                        </p:tgtEl>
                                      </p:cBhvr>
                                    </p:animEffect>
                                  </p:childTnLst>
                                </p:cTn>
                              </p:par>
                              <p:par>
                                <p:cTn id="24" presetID="31" presetClass="entr" presetSubtype="0" fill="hold" nodeType="withEffect">
                                  <p:stCondLst>
                                    <p:cond delay="0"/>
                                  </p:stCondLst>
                                  <p:childTnLst>
                                    <p:set>
                                      <p:cBhvr>
                                        <p:cTn id="25" dur="1" fill="hold">
                                          <p:stCondLst>
                                            <p:cond delay="0"/>
                                          </p:stCondLst>
                                        </p:cTn>
                                        <p:tgtEl>
                                          <p:spTgt spid="2">
                                            <p:txEl>
                                              <p:pRg st="2" end="2"/>
                                            </p:txEl>
                                          </p:spTgt>
                                        </p:tgtEl>
                                        <p:attrNameLst>
                                          <p:attrName>style.visibility</p:attrName>
                                        </p:attrNameLst>
                                      </p:cBhvr>
                                      <p:to>
                                        <p:strVal val="visible"/>
                                      </p:to>
                                    </p:set>
                                    <p:anim calcmode="lin" valueType="num">
                                      <p:cBhvr>
                                        <p:cTn id="26"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7" dur="4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8" dur="4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9" dur="4000"/>
                                        <p:tgtEl>
                                          <p:spTgt spid="2">
                                            <p:txEl>
                                              <p:pRg st="2" end="2"/>
                                            </p:txEl>
                                          </p:spTgt>
                                        </p:tgtEl>
                                      </p:cBhvr>
                                    </p:animEffect>
                                  </p:childTnLst>
                                </p:cTn>
                              </p:par>
                              <p:par>
                                <p:cTn id="30" presetID="31" presetClass="entr" presetSubtype="0" fill="hold" nodeType="withEffect">
                                  <p:stCondLst>
                                    <p:cond delay="0"/>
                                  </p:stCondLst>
                                  <p:childTnLst>
                                    <p:set>
                                      <p:cBhvr>
                                        <p:cTn id="31" dur="1" fill="hold">
                                          <p:stCondLst>
                                            <p:cond delay="0"/>
                                          </p:stCondLst>
                                        </p:cTn>
                                        <p:tgtEl>
                                          <p:spTgt spid="2">
                                            <p:txEl>
                                              <p:pRg st="3" end="3"/>
                                            </p:txEl>
                                          </p:spTgt>
                                        </p:tgtEl>
                                        <p:attrNameLst>
                                          <p:attrName>style.visibility</p:attrName>
                                        </p:attrNameLst>
                                      </p:cBhvr>
                                      <p:to>
                                        <p:strVal val="visible"/>
                                      </p:to>
                                    </p:set>
                                    <p:anim calcmode="lin" valueType="num">
                                      <p:cBhvr>
                                        <p:cTn id="32" dur="4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33" dur="4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34" dur="4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35" dur="4000"/>
                                        <p:tgtEl>
                                          <p:spTgt spid="2">
                                            <p:txEl>
                                              <p:pRg st="3" end="3"/>
                                            </p:txEl>
                                          </p:spTgt>
                                        </p:tgtEl>
                                      </p:cBhvr>
                                    </p:animEffect>
                                  </p:childTnLst>
                                </p:cTn>
                              </p:par>
                              <p:par>
                                <p:cTn id="36" presetID="31" presetClass="entr" presetSubtype="0" fill="hold" nodeType="withEffect">
                                  <p:stCondLst>
                                    <p:cond delay="0"/>
                                  </p:stCondLst>
                                  <p:childTnLst>
                                    <p:set>
                                      <p:cBhvr>
                                        <p:cTn id="37" dur="1" fill="hold">
                                          <p:stCondLst>
                                            <p:cond delay="0"/>
                                          </p:stCondLst>
                                        </p:cTn>
                                        <p:tgtEl>
                                          <p:spTgt spid="2">
                                            <p:txEl>
                                              <p:pRg st="4" end="4"/>
                                            </p:txEl>
                                          </p:spTgt>
                                        </p:tgtEl>
                                        <p:attrNameLst>
                                          <p:attrName>style.visibility</p:attrName>
                                        </p:attrNameLst>
                                      </p:cBhvr>
                                      <p:to>
                                        <p:strVal val="visible"/>
                                      </p:to>
                                    </p:set>
                                    <p:anim calcmode="lin" valueType="num">
                                      <p:cBhvr>
                                        <p:cTn id="38" dur="4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9" dur="4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40" dur="4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41" dur="4000"/>
                                        <p:tgtEl>
                                          <p:spTgt spid="2">
                                            <p:txEl>
                                              <p:pRg st="4" end="4"/>
                                            </p:txEl>
                                          </p:spTgt>
                                        </p:tgtEl>
                                      </p:cBhvr>
                                    </p:animEffect>
                                  </p:childTnLst>
                                </p:cTn>
                              </p:par>
                              <p:par>
                                <p:cTn id="42" presetID="31" presetClass="entr" presetSubtype="0" fill="hold" nodeType="withEffect">
                                  <p:stCondLst>
                                    <p:cond delay="0"/>
                                  </p:stCondLst>
                                  <p:childTnLst>
                                    <p:set>
                                      <p:cBhvr>
                                        <p:cTn id="43" dur="1" fill="hold">
                                          <p:stCondLst>
                                            <p:cond delay="0"/>
                                          </p:stCondLst>
                                        </p:cTn>
                                        <p:tgtEl>
                                          <p:spTgt spid="2">
                                            <p:txEl>
                                              <p:pRg st="5" end="5"/>
                                            </p:txEl>
                                          </p:spTgt>
                                        </p:tgtEl>
                                        <p:attrNameLst>
                                          <p:attrName>style.visibility</p:attrName>
                                        </p:attrNameLst>
                                      </p:cBhvr>
                                      <p:to>
                                        <p:strVal val="visible"/>
                                      </p:to>
                                    </p:set>
                                    <p:anim calcmode="lin" valueType="num">
                                      <p:cBhvr>
                                        <p:cTn id="44" dur="4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45" dur="4000" fill="hold"/>
                                        <p:tgtEl>
                                          <p:spTgt spid="2">
                                            <p:txEl>
                                              <p:pRg st="5" end="5"/>
                                            </p:txEl>
                                          </p:spTgt>
                                        </p:tgtEl>
                                        <p:attrNameLst>
                                          <p:attrName>ppt_h</p:attrName>
                                        </p:attrNameLst>
                                      </p:cBhvr>
                                      <p:tavLst>
                                        <p:tav tm="0">
                                          <p:val>
                                            <p:fltVal val="0"/>
                                          </p:val>
                                        </p:tav>
                                        <p:tav tm="100000">
                                          <p:val>
                                            <p:strVal val="#ppt_h"/>
                                          </p:val>
                                        </p:tav>
                                      </p:tavLst>
                                    </p:anim>
                                    <p:anim calcmode="lin" valueType="num">
                                      <p:cBhvr>
                                        <p:cTn id="46" dur="4000" fill="hold"/>
                                        <p:tgtEl>
                                          <p:spTgt spid="2">
                                            <p:txEl>
                                              <p:pRg st="5" end="5"/>
                                            </p:txEl>
                                          </p:spTgt>
                                        </p:tgtEl>
                                        <p:attrNameLst>
                                          <p:attrName>style.rotation</p:attrName>
                                        </p:attrNameLst>
                                      </p:cBhvr>
                                      <p:tavLst>
                                        <p:tav tm="0">
                                          <p:val>
                                            <p:fltVal val="90"/>
                                          </p:val>
                                        </p:tav>
                                        <p:tav tm="100000">
                                          <p:val>
                                            <p:fltVal val="0"/>
                                          </p:val>
                                        </p:tav>
                                      </p:tavLst>
                                    </p:anim>
                                    <p:animEffect transition="in" filter="fade">
                                      <p:cBhvr>
                                        <p:cTn id="47" dur="4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679" y="3428415"/>
            <a:ext cx="1901997" cy="1485199"/>
          </a:xfrm>
          <a:prstGeom prst="rect">
            <a:avLst/>
          </a:prstGeom>
          <a:ln w="28575">
            <a:solidFill>
              <a:srgbClr val="FFC000"/>
            </a:solidFill>
          </a:ln>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4750" y="141425"/>
            <a:ext cx="1808784" cy="1356588"/>
          </a:xfrm>
          <a:prstGeom prst="rect">
            <a:avLst/>
          </a:prstGeom>
          <a:ln w="28575">
            <a:solidFill>
              <a:schemeClr val="accent6">
                <a:lumMod val="60000"/>
                <a:lumOff val="40000"/>
              </a:schemeClr>
            </a:solidFill>
          </a:ln>
        </p:spPr>
      </p:pic>
      <p:pic>
        <p:nvPicPr>
          <p:cNvPr id="3074" name="Picture 2" descr="C:\Users\Toninho\AppData\Local\Microsoft\Windows\Temporary Internet Files\Content.IE5\3Q3U9O0G\MC900412406[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9679" y="1741438"/>
            <a:ext cx="1901997" cy="14648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5" name="Picture 3" descr="C:\Users\Toninho\AppData\Local\Microsoft\Windows\Temporary Internet Files\Content.IE5\1QL9JU3R\MC90041240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14750" y="1800071"/>
            <a:ext cx="1808784" cy="134760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Image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4750" y="3391457"/>
            <a:ext cx="1867838" cy="1522158"/>
          </a:xfrm>
          <a:prstGeom prst="rect">
            <a:avLst/>
          </a:prstGeom>
          <a:ln w="28575">
            <a:solidFill>
              <a:srgbClr val="FFC000"/>
            </a:solidFill>
          </a:ln>
        </p:spPr>
      </p:pic>
      <p:pic>
        <p:nvPicPr>
          <p:cNvPr id="9" name="Imagem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7574" y="108221"/>
            <a:ext cx="1924102" cy="1383385"/>
          </a:xfrm>
          <a:prstGeom prst="rect">
            <a:avLst/>
          </a:prstGeom>
          <a:ln w="28575">
            <a:solidFill>
              <a:srgbClr val="00B0F0"/>
            </a:solidFill>
          </a:ln>
        </p:spPr>
      </p:pic>
      <p:sp>
        <p:nvSpPr>
          <p:cNvPr id="2" name="Retângulo 1"/>
          <p:cNvSpPr/>
          <p:nvPr/>
        </p:nvSpPr>
        <p:spPr>
          <a:xfrm>
            <a:off x="2346223" y="159713"/>
            <a:ext cx="4752527" cy="4832092"/>
          </a:xfrm>
          <a:prstGeom prst="rect">
            <a:avLst/>
          </a:prstGeom>
        </p:spPr>
        <p:txBody>
          <a:bodyPr wrap="square">
            <a:spAutoFit/>
          </a:bodyPr>
          <a:lstStyle/>
          <a:p>
            <a:pPr algn="ctr">
              <a:spcAft>
                <a:spcPts val="0"/>
              </a:spcAft>
            </a:pPr>
            <a:r>
              <a:rPr lang="pt-BR" sz="2800" dirty="0">
                <a:latin typeface="Arial"/>
                <a:ea typeface="Times New Roman"/>
              </a:rPr>
              <a:t>Rapidamente compramos os terços, recebemos o troco e fomos à frente da Praça de São Pedro do Vaticano, </a:t>
            </a:r>
            <a:r>
              <a:rPr lang="pt-BR" sz="2800" b="1" dirty="0">
                <a:latin typeface="Arial"/>
                <a:ea typeface="Times New Roman"/>
              </a:rPr>
              <a:t>que estava repleta de pessoas</a:t>
            </a:r>
            <a:r>
              <a:rPr lang="pt-BR" sz="2800" dirty="0">
                <a:latin typeface="Arial"/>
                <a:ea typeface="Times New Roman"/>
              </a:rPr>
              <a:t> e achamos que fomos “benzidos” por todos aqueles santos enfileirados no alto dos edifícios, e o dinheiro falso virou verdadeiro</a:t>
            </a:r>
            <a:r>
              <a:rPr lang="pt-BR" dirty="0">
                <a:latin typeface="Arial"/>
                <a:ea typeface="Times New Roman"/>
              </a:rPr>
              <a:t>. </a:t>
            </a:r>
            <a:endParaRPr lang="pt-BR" dirty="0">
              <a:latin typeface="Times New Roman"/>
              <a:ea typeface="Times New Roman"/>
            </a:endParaRPr>
          </a:p>
        </p:txBody>
      </p:sp>
      <p:grpSp>
        <p:nvGrpSpPr>
          <p:cNvPr id="10" name="Grupo 18"/>
          <p:cNvGrpSpPr>
            <a:grpSpLocks/>
          </p:cNvGrpSpPr>
          <p:nvPr/>
        </p:nvGrpSpPr>
        <p:grpSpPr bwMode="auto">
          <a:xfrm>
            <a:off x="0" y="0"/>
            <a:ext cx="9144000" cy="5143500"/>
            <a:chOff x="0" y="0"/>
            <a:chExt cx="9144000" cy="6991350"/>
          </a:xfrm>
        </p:grpSpPr>
        <p:grpSp>
          <p:nvGrpSpPr>
            <p:cNvPr id="11" name="Grupo 19"/>
            <p:cNvGrpSpPr>
              <a:grpSpLocks/>
            </p:cNvGrpSpPr>
            <p:nvPr/>
          </p:nvGrpSpPr>
          <p:grpSpPr bwMode="auto">
            <a:xfrm>
              <a:off x="0" y="0"/>
              <a:ext cx="133350" cy="6858000"/>
              <a:chOff x="0" y="0"/>
              <a:chExt cx="133350" cy="6858000"/>
            </a:xfrm>
          </p:grpSpPr>
          <p:pic>
            <p:nvPicPr>
              <p:cNvPr id="21"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upo 20"/>
            <p:cNvGrpSpPr>
              <a:grpSpLocks/>
            </p:cNvGrpSpPr>
            <p:nvPr/>
          </p:nvGrpSpPr>
          <p:grpSpPr bwMode="auto">
            <a:xfrm>
              <a:off x="9010650" y="0"/>
              <a:ext cx="133350" cy="6858000"/>
              <a:chOff x="0" y="0"/>
              <a:chExt cx="133350" cy="6858000"/>
            </a:xfrm>
          </p:grpSpPr>
          <p:pic>
            <p:nvPicPr>
              <p:cNvPr id="19"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9"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upo 16"/>
            <p:cNvGrpSpPr>
              <a:grpSpLocks/>
            </p:cNvGrpSpPr>
            <p:nvPr/>
          </p:nvGrpSpPr>
          <p:grpSpPr bwMode="auto">
            <a:xfrm>
              <a:off x="0" y="6858000"/>
              <a:ext cx="9144000" cy="133350"/>
              <a:chOff x="0" y="6308725"/>
              <a:chExt cx="9144000" cy="133350"/>
            </a:xfrm>
          </p:grpSpPr>
          <p:pic>
            <p:nvPicPr>
              <p:cNvPr id="17"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upo 24"/>
            <p:cNvGrpSpPr>
              <a:grpSpLocks/>
            </p:cNvGrpSpPr>
            <p:nvPr/>
          </p:nvGrpSpPr>
          <p:grpSpPr bwMode="auto">
            <a:xfrm>
              <a:off x="0" y="0"/>
              <a:ext cx="9144000" cy="133350"/>
              <a:chOff x="0" y="6308725"/>
              <a:chExt cx="9144000" cy="133350"/>
            </a:xfrm>
          </p:grpSpPr>
          <p:pic>
            <p:nvPicPr>
              <p:cNvPr id="15" name="Picture 24"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5" descr="Acessorio GIF (130)"/>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617552126"/>
      </p:ext>
    </p:extLst>
  </p:cSld>
  <p:clrMapOvr>
    <a:masterClrMapping/>
  </p:clrMapOvr>
  <mc:AlternateContent xmlns:mc="http://schemas.openxmlformats.org/markup-compatibility/2006">
    <mc:Choice xmlns:p14="http://schemas.microsoft.com/office/powerpoint/2010/main" Requires="p14">
      <p:transition spd="slow" p14:dur="4000" advClick="0" advTm="33000">
        <p14:warp dir="in"/>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par>
                          <p:cTn id="11" fill="hold">
                            <p:stCondLst>
                              <p:cond delay="1000"/>
                            </p:stCondLst>
                            <p:childTnLst>
                              <p:par>
                                <p:cTn id="12" presetID="21" presetClass="entr" presetSubtype="8"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wheel(8)">
                                      <p:cBhvr>
                                        <p:cTn id="14"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lum/>
          </a:blip>
          <a:srcRect/>
          <a:stretch>
            <a:fillRect t="-9000" b="-9000"/>
          </a:stretch>
        </a:blipFill>
        <a:effectLst/>
      </p:bgPr>
    </p:bg>
    <p:spTree>
      <p:nvGrpSpPr>
        <p:cNvPr id="1" name=""/>
        <p:cNvGrpSpPr/>
        <p:nvPr/>
      </p:nvGrpSpPr>
      <p:grpSpPr>
        <a:xfrm>
          <a:off x="0" y="0"/>
          <a:ext cx="0" cy="0"/>
          <a:chOff x="0" y="0"/>
          <a:chExt cx="0" cy="0"/>
        </a:xfrm>
      </p:grpSpPr>
      <p:sp>
        <p:nvSpPr>
          <p:cNvPr id="2" name="Retângulo 1"/>
          <p:cNvSpPr/>
          <p:nvPr/>
        </p:nvSpPr>
        <p:spPr>
          <a:xfrm>
            <a:off x="2987824" y="1820418"/>
            <a:ext cx="5796644" cy="3231654"/>
          </a:xfrm>
          <a:prstGeom prst="rect">
            <a:avLst/>
          </a:prstGeom>
        </p:spPr>
        <p:txBody>
          <a:bodyPr wrap="square">
            <a:spAutoFit/>
          </a:bodyPr>
          <a:lstStyle/>
          <a:p>
            <a:pPr algn="r"/>
            <a:r>
              <a:rPr lang="pt-BR" sz="2400" b="1" dirty="0" smtClean="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&amp; APRESENTAÇÃO</a:t>
            </a:r>
            <a:endParaRPr lang="pt-BR" sz="3200" b="1"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a:r>
              <a:rPr lang="pt-BR" sz="1600" dirty="0">
                <a:solidFill>
                  <a:srgbClr val="FF0000"/>
                </a:solidFill>
                <a:latin typeface="Britannic Bold" panose="020B0903060703020204" pitchFamily="34" charset="0"/>
                <a:hlinkClick r:id="rId5"/>
              </a:rPr>
              <a:t>http://vendraminiletras.blogspot.com/</a:t>
            </a:r>
            <a:endParaRPr lang="pt-BR" sz="1600" dirty="0">
              <a:solidFill>
                <a:srgbClr val="FF0000"/>
              </a:solidFill>
              <a:latin typeface="Britannic Bold" panose="020B0903060703020204" pitchFamily="34" charset="0"/>
            </a:endParaRPr>
          </a:p>
          <a:p>
            <a:pPr algn="r"/>
            <a:r>
              <a:rPr lang="pt-BR" sz="1400" dirty="0">
                <a:solidFill>
                  <a:srgbClr val="FF0000"/>
                </a:solidFill>
                <a:latin typeface="Britannic Bold" panose="020B0903060703020204" pitchFamily="34" charset="0"/>
              </a:rPr>
              <a:t>http://sergrasan.com/toninhovendraminislides/</a:t>
            </a:r>
            <a:endParaRPr lang="pt-BR" sz="1400" b="1"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a:endParaRPr lang="pt-BR" sz="2000" dirty="0" smtClean="0">
              <a:solidFill>
                <a:srgbClr val="7030A0"/>
              </a:solidFill>
              <a:latin typeface="Britannic Bold" panose="020B0903060703020204" pitchFamily="34" charset="0"/>
              <a:hlinkClick r:id="rId5"/>
            </a:endParaRPr>
          </a:p>
          <a:p>
            <a:pPr algn="r"/>
            <a:endParaRPr lang="pt-BR" sz="1400" b="1" u="sng" dirty="0">
              <a:solidFill>
                <a:srgbClr val="FFC000"/>
              </a:solidFill>
              <a:effectLst>
                <a:outerShdw blurRad="38100" dist="38100" dir="2700000" algn="tl">
                  <a:srgbClr val="000000">
                    <a:alpha val="43137"/>
                  </a:srgbClr>
                </a:outerShdw>
              </a:effectLst>
              <a:latin typeface="Maiandra GD" pitchFamily="34" charset="0"/>
              <a:cs typeface="Arial" charset="0"/>
            </a:endParaRPr>
          </a:p>
          <a:p>
            <a:pPr algn="r"/>
            <a:r>
              <a:rPr lang="pt-BR" b="1" u="sng" dirty="0" smtClean="0">
                <a:solidFill>
                  <a:srgbClr val="FFFF00"/>
                </a:solidFill>
                <a:effectLst>
                  <a:outerShdw blurRad="38100" dist="38100" dir="2700000" algn="tl">
                    <a:srgbClr val="000000">
                      <a:alpha val="43137"/>
                    </a:srgbClr>
                  </a:outerShdw>
                </a:effectLst>
                <a:latin typeface="Maiandra GD" pitchFamily="34" charset="0"/>
                <a:cs typeface="Arial" charset="0"/>
              </a:rPr>
              <a:t>Arte </a:t>
            </a:r>
            <a:r>
              <a:rPr lang="pt-BR" b="1" u="sng" dirty="0">
                <a:solidFill>
                  <a:srgbClr val="FFFF00"/>
                </a:solidFill>
                <a:effectLst>
                  <a:outerShdw blurRad="38100" dist="38100" dir="2700000" algn="tl">
                    <a:srgbClr val="000000">
                      <a:alpha val="43137"/>
                    </a:srgbClr>
                  </a:outerShdw>
                </a:effectLst>
                <a:latin typeface="Maiandra GD" pitchFamily="34" charset="0"/>
                <a:cs typeface="Arial" charset="0"/>
              </a:rPr>
              <a:t>Final </a:t>
            </a:r>
            <a:endParaRPr lang="pt-BR"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b="1" dirty="0" smtClean="0">
                <a:solidFill>
                  <a:prstClr val="white"/>
                </a:solidFill>
                <a:effectLst>
                  <a:outerShdw blurRad="38100" dist="38100" dir="2700000" algn="tl">
                    <a:srgbClr val="000000">
                      <a:alpha val="43137"/>
                    </a:srgbClr>
                  </a:outerShdw>
                </a:effectLst>
                <a:latin typeface="Maiandra GD" pitchFamily="34" charset="0"/>
                <a:cs typeface="Arial" charset="0"/>
              </a:rPr>
              <a:t>Acervo </a:t>
            </a:r>
            <a:r>
              <a:rPr lang="pt-BR" b="1" dirty="0">
                <a:solidFill>
                  <a:prstClr val="white"/>
                </a:solidFill>
                <a:effectLst>
                  <a:outerShdw blurRad="38100" dist="38100" dir="2700000" algn="tl">
                    <a:srgbClr val="000000">
                      <a:alpha val="43137"/>
                    </a:srgbClr>
                  </a:outerShdw>
                </a:effectLst>
                <a:latin typeface="Maiandra GD" pitchFamily="34" charset="0"/>
                <a:cs typeface="Arial" charset="0"/>
              </a:rPr>
              <a:t>Pessoal </a:t>
            </a:r>
            <a:r>
              <a:rPr lang="pt-BR" b="1" dirty="0" smtClean="0">
                <a:solidFill>
                  <a:prstClr val="white"/>
                </a:solidFill>
                <a:effectLst>
                  <a:outerShdw blurRad="38100" dist="38100" dir="2700000" algn="tl">
                    <a:srgbClr val="000000">
                      <a:alpha val="43137"/>
                    </a:srgbClr>
                  </a:outerShdw>
                </a:effectLst>
                <a:latin typeface="Maiandra GD" pitchFamily="34" charset="0"/>
                <a:cs typeface="Arial" charset="0"/>
              </a:rPr>
              <a:t>   </a:t>
            </a:r>
            <a:endParaRPr lang="pt-BR" b="1" u="sng"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endParaRPr lang="pt-BR" b="1" u="sng"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b="1" u="sng" dirty="0" smtClean="0">
                <a:solidFill>
                  <a:srgbClr val="FFFF00"/>
                </a:solidFill>
                <a:effectLst>
                  <a:outerShdw blurRad="38100" dist="38100" dir="2700000" algn="tl">
                    <a:srgbClr val="000000">
                      <a:alpha val="43137"/>
                    </a:srgbClr>
                  </a:outerShdw>
                </a:effectLst>
                <a:latin typeface="Maiandra GD" pitchFamily="34" charset="0"/>
                <a:cs typeface="Arial" charset="0"/>
              </a:rPr>
              <a:t>Músicas </a:t>
            </a:r>
            <a:r>
              <a:rPr lang="pt-BR" b="1" u="sng" dirty="0">
                <a:solidFill>
                  <a:srgbClr val="FFFF00"/>
                </a:solidFill>
                <a:effectLst>
                  <a:outerShdw blurRad="38100" dist="38100" dir="2700000" algn="tl">
                    <a:srgbClr val="000000">
                      <a:alpha val="43137"/>
                    </a:srgbClr>
                  </a:outerShdw>
                </a:effectLst>
                <a:latin typeface="Maiandra GD" pitchFamily="34" charset="0"/>
                <a:cs typeface="Arial" charset="0"/>
              </a:rPr>
              <a:t>de Fundo</a:t>
            </a:r>
            <a:endParaRPr lang="pt-BR"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b="1" dirty="0" smtClean="0">
                <a:solidFill>
                  <a:srgbClr val="FFC000"/>
                </a:solidFill>
                <a:effectLst>
                  <a:outerShdw blurRad="38100" dist="38100" dir="2700000" algn="tl">
                    <a:srgbClr val="000000">
                      <a:alpha val="43137"/>
                    </a:srgbClr>
                  </a:outerShdw>
                </a:effectLst>
                <a:latin typeface="Maiandra GD" pitchFamily="34" charset="0"/>
                <a:cs typeface="Arial" charset="0"/>
              </a:rPr>
              <a:t>Caruso/Capricho Italiano</a:t>
            </a:r>
          </a:p>
          <a:p>
            <a:pPr algn="r"/>
            <a:r>
              <a:rPr lang="pt-BR" dirty="0" smtClean="0">
                <a:solidFill>
                  <a:srgbClr val="FFC000"/>
                </a:solidFill>
                <a:effectLst>
                  <a:outerShdw blurRad="38100" dist="38100" dir="2700000" algn="tl">
                    <a:srgbClr val="000000">
                      <a:alpha val="43137"/>
                    </a:srgbClr>
                  </a:outerShdw>
                </a:effectLst>
                <a:latin typeface="Maiandra GD" pitchFamily="34" charset="0"/>
                <a:cs typeface="Arial" charset="0"/>
              </a:rPr>
              <a:t>Arrivederci Roma </a:t>
            </a:r>
            <a:endParaRPr lang="pt-BR" dirty="0">
              <a:solidFill>
                <a:srgbClr val="FFC000"/>
              </a:solidFill>
              <a:effectLst>
                <a:outerShdw blurRad="38100" dist="38100" dir="2700000" algn="tl">
                  <a:srgbClr val="000000">
                    <a:alpha val="43137"/>
                  </a:srgbClr>
                </a:outerShdw>
              </a:effectLst>
              <a:latin typeface="Maiandra GD" pitchFamily="34" charset="0"/>
              <a:cs typeface="Arial"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pt-BR" sz="2400"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9144000" cy="5143500"/>
            <a:chOff x="0" y="0"/>
            <a:chExt cx="9144000" cy="6991350"/>
          </a:xfrm>
        </p:grpSpPr>
        <p:grpSp>
          <p:nvGrpSpPr>
            <p:cNvPr id="13" name="Grupo 19"/>
            <p:cNvGrpSpPr>
              <a:grpSpLocks/>
            </p:cNvGrpSpPr>
            <p:nvPr/>
          </p:nvGrpSpPr>
          <p:grpSpPr bwMode="auto">
            <a:xfrm>
              <a:off x="0" y="0"/>
              <a:ext cx="133350" cy="6858000"/>
              <a:chOff x="0" y="0"/>
              <a:chExt cx="133350" cy="6858000"/>
            </a:xfrm>
          </p:grpSpPr>
          <p:pic>
            <p:nvPicPr>
              <p:cNvPr id="23"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4"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4" name="Grupo 20"/>
            <p:cNvGrpSpPr>
              <a:grpSpLocks/>
            </p:cNvGrpSpPr>
            <p:nvPr/>
          </p:nvGrpSpPr>
          <p:grpSpPr bwMode="auto">
            <a:xfrm>
              <a:off x="9010650" y="0"/>
              <a:ext cx="133350" cy="6858000"/>
              <a:chOff x="0" y="0"/>
              <a:chExt cx="133350" cy="6858000"/>
            </a:xfrm>
          </p:grpSpPr>
          <p:pic>
            <p:nvPicPr>
              <p:cNvPr id="21"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2"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5" name="Grupo 16"/>
            <p:cNvGrpSpPr>
              <a:grpSpLocks/>
            </p:cNvGrpSpPr>
            <p:nvPr/>
          </p:nvGrpSpPr>
          <p:grpSpPr bwMode="auto">
            <a:xfrm>
              <a:off x="0" y="6858000"/>
              <a:ext cx="9144000" cy="133350"/>
              <a:chOff x="0" y="6308725"/>
              <a:chExt cx="9144000" cy="133350"/>
            </a:xfrm>
          </p:grpSpPr>
          <p:pic>
            <p:nvPicPr>
              <p:cNvPr id="19" name="Picture 24"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chemeClr val="accent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 name="Picture 25"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6" name="Grupo 24"/>
            <p:cNvGrpSpPr>
              <a:grpSpLocks/>
            </p:cNvGrpSpPr>
            <p:nvPr/>
          </p:nvGrpSpPr>
          <p:grpSpPr bwMode="auto">
            <a:xfrm>
              <a:off x="0" y="0"/>
              <a:ext cx="9144000" cy="133351"/>
              <a:chOff x="0" y="6308725"/>
              <a:chExt cx="9144000" cy="133351"/>
            </a:xfrm>
          </p:grpSpPr>
          <p:pic>
            <p:nvPicPr>
              <p:cNvPr id="17" name="Picture 24"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chemeClr val="accent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 name="Picture 25"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pic>
        <p:nvPicPr>
          <p:cNvPr id="25" name="Imagem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86246" y="206839"/>
            <a:ext cx="1998222" cy="1504847"/>
          </a:xfrm>
          <a:prstGeom prst="roundRect">
            <a:avLst>
              <a:gd name="adj" fmla="val 0"/>
            </a:avLst>
          </a:prstGeom>
          <a:ln w="38100">
            <a:solidFill>
              <a:srgbClr val="FFFF00"/>
            </a:solidFill>
          </a:ln>
          <a:effectLst>
            <a:outerShdw blurRad="152400" dist="12000" dir="900000" sy="98000" kx="110000" ky="200000" algn="tl" rotWithShape="0">
              <a:srgbClr val="000000">
                <a:alpha val="30000"/>
              </a:srgbClr>
            </a:outerShdw>
          </a:effectLst>
          <a:scene3d>
            <a:camera prst="orthographicFront"/>
            <a:lightRig rig="threePt" dir="t"/>
          </a:scene3d>
          <a:sp3d contourW="6350" prstMaterial="matte">
            <a:bevelT w="101600" h="101600" prst="coolSlant"/>
            <a:contourClr>
              <a:srgbClr val="969696"/>
            </a:contourClr>
          </a:sp3d>
        </p:spPr>
      </p:pic>
    </p:spTree>
    <p:extLst>
      <p:ext uri="{BB962C8B-B14F-4D97-AF65-F5344CB8AC3E}">
        <p14:creationId xmlns:p14="http://schemas.microsoft.com/office/powerpoint/2010/main" val="2575763552"/>
      </p:ext>
    </p:extLst>
  </p:cSld>
  <p:clrMapOvr>
    <a:masterClrMapping/>
  </p:clrMapOvr>
  <mc:AlternateContent xmlns:mc="http://schemas.openxmlformats.org/markup-compatibility/2006" xmlns:p14="http://schemas.microsoft.com/office/powerpoint/2010/main">
    <mc:Choice Requires="p14">
      <p:transition spd="slow" p14:dur="6000" advClick="0" advTm="100000">
        <p14:ferris dir="l"/>
        <p:sndAc>
          <p:stSnd>
            <p:snd r:embed="rId3" name="Arrivederci Roma.wav"/>
          </p:stSnd>
        </p:sndAc>
      </p:transition>
    </mc:Choice>
    <mc:Fallback xmlns="">
      <p:transition spd="slow" advClick="0" advTm="100000">
        <p:fade/>
        <p:sndAc>
          <p:stSnd>
            <p:snd r:embed="rId8" name="Arrivederci Rom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afterEffect">
                                  <p:stCondLst>
                                    <p:cond delay="0"/>
                                  </p:stCondLst>
                                  <p:childTnLst>
                                    <p:anim calcmode="lin" valueType="num">
                                      <p:cBhvr>
                                        <p:cTn id="6" dur="4000"/>
                                        <p:tgtEl>
                                          <p:spTgt spid="11"/>
                                        </p:tgtEl>
                                        <p:attrNameLst>
                                          <p:attrName>ppt_w</p:attrName>
                                        </p:attrNameLst>
                                      </p:cBhvr>
                                      <p:tavLst>
                                        <p:tav tm="0">
                                          <p:val>
                                            <p:strVal val="ppt_w"/>
                                          </p:val>
                                        </p:tav>
                                        <p:tav tm="100000">
                                          <p:val>
                                            <p:fltVal val="0"/>
                                          </p:val>
                                        </p:tav>
                                      </p:tavLst>
                                    </p:anim>
                                    <p:anim calcmode="lin" valueType="num">
                                      <p:cBhvr>
                                        <p:cTn id="7" dur="4000"/>
                                        <p:tgtEl>
                                          <p:spTgt spid="11"/>
                                        </p:tgtEl>
                                        <p:attrNameLst>
                                          <p:attrName>ppt_h</p:attrName>
                                        </p:attrNameLst>
                                      </p:cBhvr>
                                      <p:tavLst>
                                        <p:tav tm="0">
                                          <p:val>
                                            <p:strVal val="ppt_h"/>
                                          </p:val>
                                        </p:tav>
                                        <p:tav tm="100000">
                                          <p:val>
                                            <p:fltVal val="0"/>
                                          </p:val>
                                        </p:tav>
                                      </p:tavLst>
                                    </p:anim>
                                    <p:animEffect transition="out" filter="fade">
                                      <p:cBhvr>
                                        <p:cTn id="8" dur="4000"/>
                                        <p:tgtEl>
                                          <p:spTgt spid="11"/>
                                        </p:tgtEl>
                                      </p:cBhvr>
                                    </p:animEffect>
                                    <p:set>
                                      <p:cBhvr>
                                        <p:cTn id="9" dur="1" fill="hold">
                                          <p:stCondLst>
                                            <p:cond delay="3999"/>
                                          </p:stCondLst>
                                        </p:cTn>
                                        <p:tgtEl>
                                          <p:spTgt spid="11"/>
                                        </p:tgtEl>
                                        <p:attrNameLst>
                                          <p:attrName>style.visibility</p:attrName>
                                        </p:attrNameLst>
                                      </p:cBhvr>
                                      <p:to>
                                        <p:strVal val="hidden"/>
                                      </p:to>
                                    </p:set>
                                  </p:childTnLst>
                                </p:cTn>
                              </p:par>
                            </p:childTnLst>
                          </p:cTn>
                        </p:par>
                        <p:par>
                          <p:cTn id="10" fill="hold">
                            <p:stCondLst>
                              <p:cond delay="4000"/>
                            </p:stCondLst>
                            <p:childTnLst>
                              <p:par>
                                <p:cTn id="11" presetID="2" presetClass="entr" presetSubtype="9"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4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4" dur="40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par>
                          <p:cTn id="15" fill="hold">
                            <p:stCondLst>
                              <p:cond delay="8000"/>
                            </p:stCondLst>
                            <p:childTnLst>
                              <p:par>
                                <p:cTn id="16" presetID="2" presetClass="entr" presetSubtype="9" fill="hold" nodeType="after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4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9" dur="4000" fill="hold"/>
                                        <p:tgtEl>
                                          <p:spTgt spid="2">
                                            <p:txEl>
                                              <p:pRg st="1" end="1"/>
                                            </p:txEl>
                                          </p:spTgt>
                                        </p:tgtEl>
                                        <p:attrNameLst>
                                          <p:attrName>ppt_y</p:attrName>
                                        </p:attrNameLst>
                                      </p:cBhvr>
                                      <p:tavLst>
                                        <p:tav tm="0">
                                          <p:val>
                                            <p:strVal val="0-#ppt_h/2"/>
                                          </p:val>
                                        </p:tav>
                                        <p:tav tm="100000">
                                          <p:val>
                                            <p:strVal val="#ppt_y"/>
                                          </p:val>
                                        </p:tav>
                                      </p:tavLst>
                                    </p:anim>
                                  </p:childTnLst>
                                </p:cTn>
                              </p:par>
                            </p:childTnLst>
                          </p:cTn>
                        </p:par>
                        <p:par>
                          <p:cTn id="20" fill="hold">
                            <p:stCondLst>
                              <p:cond delay="12000"/>
                            </p:stCondLst>
                            <p:childTnLst>
                              <p:par>
                                <p:cTn id="21" presetID="2" presetClass="entr" presetSubtype="9" fill="hold" nodeType="after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additive="base">
                                        <p:cTn id="23" dur="4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4" dur="4000" fill="hold"/>
                                        <p:tgtEl>
                                          <p:spTgt spid="2">
                                            <p:txEl>
                                              <p:pRg st="2" end="2"/>
                                            </p:txEl>
                                          </p:spTgt>
                                        </p:tgtEl>
                                        <p:attrNameLst>
                                          <p:attrName>ppt_y</p:attrName>
                                        </p:attrNameLst>
                                      </p:cBhvr>
                                      <p:tavLst>
                                        <p:tav tm="0">
                                          <p:val>
                                            <p:strVal val="0-#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4000" fill="hold"/>
                                        <p:tgtEl>
                                          <p:spTgt spid="25"/>
                                        </p:tgtEl>
                                        <p:attrNameLst>
                                          <p:attrName>ppt_x</p:attrName>
                                        </p:attrNameLst>
                                      </p:cBhvr>
                                      <p:tavLst>
                                        <p:tav tm="0">
                                          <p:val>
                                            <p:strVal val="#ppt_x"/>
                                          </p:val>
                                        </p:tav>
                                        <p:tav tm="100000">
                                          <p:val>
                                            <p:strVal val="#ppt_x"/>
                                          </p:val>
                                        </p:tav>
                                      </p:tavLst>
                                    </p:anim>
                                    <p:anim calcmode="lin" valueType="num">
                                      <p:cBhvr additive="base">
                                        <p:cTn id="28" dur="4000" fill="hold"/>
                                        <p:tgtEl>
                                          <p:spTgt spid="25"/>
                                        </p:tgtEl>
                                        <p:attrNameLst>
                                          <p:attrName>ppt_y</p:attrName>
                                        </p:attrNameLst>
                                      </p:cBhvr>
                                      <p:tavLst>
                                        <p:tav tm="0">
                                          <p:val>
                                            <p:strVal val="1+#ppt_h/2"/>
                                          </p:val>
                                        </p:tav>
                                        <p:tav tm="100000">
                                          <p:val>
                                            <p:strVal val="#ppt_y"/>
                                          </p:val>
                                        </p:tav>
                                      </p:tavLst>
                                    </p:anim>
                                  </p:childTnLst>
                                </p:cTn>
                              </p:par>
                            </p:childTnLst>
                          </p:cTn>
                        </p:par>
                        <p:par>
                          <p:cTn id="29" fill="hold">
                            <p:stCondLst>
                              <p:cond delay="16000"/>
                            </p:stCondLst>
                            <p:childTnLst>
                              <p:par>
                                <p:cTn id="30" presetID="22" presetClass="entr" presetSubtype="8" fill="hold" nodeType="after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wipe(left)">
                                      <p:cBhvr>
                                        <p:cTn id="32" dur="4000"/>
                                        <p:tgtEl>
                                          <p:spTgt spid="2">
                                            <p:txEl>
                                              <p:pRg st="5" end="5"/>
                                            </p:txEl>
                                          </p:spTgt>
                                        </p:tgtEl>
                                      </p:cBhvr>
                                    </p:animEffect>
                                  </p:childTnLst>
                                </p:cTn>
                              </p:par>
                            </p:childTnLst>
                          </p:cTn>
                        </p:par>
                        <p:par>
                          <p:cTn id="33" fill="hold">
                            <p:stCondLst>
                              <p:cond delay="20000"/>
                            </p:stCondLst>
                            <p:childTnLst>
                              <p:par>
                                <p:cTn id="34" presetID="22" presetClass="entr" presetSubtype="8" fill="hold" nodeType="afterEffect">
                                  <p:stCondLst>
                                    <p:cond delay="0"/>
                                  </p:stCondLst>
                                  <p:childTnLst>
                                    <p:set>
                                      <p:cBhvr>
                                        <p:cTn id="35" dur="1" fill="hold">
                                          <p:stCondLst>
                                            <p:cond delay="0"/>
                                          </p:stCondLst>
                                        </p:cTn>
                                        <p:tgtEl>
                                          <p:spTgt spid="2">
                                            <p:txEl>
                                              <p:pRg st="6" end="6"/>
                                            </p:txEl>
                                          </p:spTgt>
                                        </p:tgtEl>
                                        <p:attrNameLst>
                                          <p:attrName>style.visibility</p:attrName>
                                        </p:attrNameLst>
                                      </p:cBhvr>
                                      <p:to>
                                        <p:strVal val="visible"/>
                                      </p:to>
                                    </p:set>
                                    <p:animEffect transition="in" filter="wipe(left)">
                                      <p:cBhvr>
                                        <p:cTn id="36" dur="4000"/>
                                        <p:tgtEl>
                                          <p:spTgt spid="2">
                                            <p:txEl>
                                              <p:pRg st="6" end="6"/>
                                            </p:txEl>
                                          </p:spTgt>
                                        </p:tgtEl>
                                      </p:cBhvr>
                                    </p:animEffect>
                                  </p:childTnLst>
                                </p:cTn>
                              </p:par>
                            </p:childTnLst>
                          </p:cTn>
                        </p:par>
                        <p:par>
                          <p:cTn id="37" fill="hold">
                            <p:stCondLst>
                              <p:cond delay="24000"/>
                            </p:stCondLst>
                            <p:childTnLst>
                              <p:par>
                                <p:cTn id="38" presetID="22" presetClass="entr" presetSubtype="8" fill="hold" nodeType="afterEffect">
                                  <p:stCondLst>
                                    <p:cond delay="0"/>
                                  </p:stCondLst>
                                  <p:childTnLst>
                                    <p:set>
                                      <p:cBhvr>
                                        <p:cTn id="39" dur="1" fill="hold">
                                          <p:stCondLst>
                                            <p:cond delay="0"/>
                                          </p:stCondLst>
                                        </p:cTn>
                                        <p:tgtEl>
                                          <p:spTgt spid="2">
                                            <p:txEl>
                                              <p:pRg st="8" end="8"/>
                                            </p:txEl>
                                          </p:spTgt>
                                        </p:tgtEl>
                                        <p:attrNameLst>
                                          <p:attrName>style.visibility</p:attrName>
                                        </p:attrNameLst>
                                      </p:cBhvr>
                                      <p:to>
                                        <p:strVal val="visible"/>
                                      </p:to>
                                    </p:set>
                                    <p:animEffect transition="in" filter="wipe(left)">
                                      <p:cBhvr>
                                        <p:cTn id="40" dur="4000"/>
                                        <p:tgtEl>
                                          <p:spTgt spid="2">
                                            <p:txEl>
                                              <p:pRg st="8" end="8"/>
                                            </p:txEl>
                                          </p:spTgt>
                                        </p:tgtEl>
                                      </p:cBhvr>
                                    </p:animEffect>
                                  </p:childTnLst>
                                </p:cTn>
                              </p:par>
                            </p:childTnLst>
                          </p:cTn>
                        </p:par>
                        <p:par>
                          <p:cTn id="41" fill="hold">
                            <p:stCondLst>
                              <p:cond delay="28000"/>
                            </p:stCondLst>
                            <p:childTnLst>
                              <p:par>
                                <p:cTn id="42" presetID="22" presetClass="entr" presetSubtype="8" fill="hold" nodeType="afterEffect">
                                  <p:stCondLst>
                                    <p:cond delay="0"/>
                                  </p:stCondLst>
                                  <p:childTnLst>
                                    <p:set>
                                      <p:cBhvr>
                                        <p:cTn id="43" dur="1" fill="hold">
                                          <p:stCondLst>
                                            <p:cond delay="0"/>
                                          </p:stCondLst>
                                        </p:cTn>
                                        <p:tgtEl>
                                          <p:spTgt spid="2">
                                            <p:txEl>
                                              <p:pRg st="9" end="9"/>
                                            </p:txEl>
                                          </p:spTgt>
                                        </p:tgtEl>
                                        <p:attrNameLst>
                                          <p:attrName>style.visibility</p:attrName>
                                        </p:attrNameLst>
                                      </p:cBhvr>
                                      <p:to>
                                        <p:strVal val="visible"/>
                                      </p:to>
                                    </p:set>
                                    <p:animEffect transition="in" filter="wipe(left)">
                                      <p:cBhvr>
                                        <p:cTn id="44" dur="4000"/>
                                        <p:tgtEl>
                                          <p:spTgt spid="2">
                                            <p:txEl>
                                              <p:pRg st="9" end="9"/>
                                            </p:txEl>
                                          </p:spTgt>
                                        </p:tgtEl>
                                      </p:cBhvr>
                                    </p:animEffect>
                                  </p:childTnLst>
                                </p:cTn>
                              </p:par>
                            </p:childTnLst>
                          </p:cTn>
                        </p:par>
                        <p:par>
                          <p:cTn id="45" fill="hold">
                            <p:stCondLst>
                              <p:cond delay="32000"/>
                            </p:stCondLst>
                            <p:childTnLst>
                              <p:par>
                                <p:cTn id="46" presetID="22" presetClass="entr" presetSubtype="8" fill="hold" nodeType="afterEffect">
                                  <p:stCondLst>
                                    <p:cond delay="0"/>
                                  </p:stCondLst>
                                  <p:childTnLst>
                                    <p:set>
                                      <p:cBhvr>
                                        <p:cTn id="47" dur="1" fill="hold">
                                          <p:stCondLst>
                                            <p:cond delay="0"/>
                                          </p:stCondLst>
                                        </p:cTn>
                                        <p:tgtEl>
                                          <p:spTgt spid="2">
                                            <p:txEl>
                                              <p:pRg st="10" end="10"/>
                                            </p:txEl>
                                          </p:spTgt>
                                        </p:tgtEl>
                                        <p:attrNameLst>
                                          <p:attrName>style.visibility</p:attrName>
                                        </p:attrNameLst>
                                      </p:cBhvr>
                                      <p:to>
                                        <p:strVal val="visible"/>
                                      </p:to>
                                    </p:set>
                                    <p:animEffect transition="in" filter="wipe(left)">
                                      <p:cBhvr>
                                        <p:cTn id="48" dur="40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 EURO FALSO DE ROMA (NO,QUESTO DENARO È VERO)">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EURO FALSO DE ROMA</Template>
  <TotalTime>48</TotalTime>
  <Words>680</Words>
  <Application>Microsoft Office PowerPoint</Application>
  <PresentationFormat>Apresentação na tela (16:9)</PresentationFormat>
  <Paragraphs>59</Paragraphs>
  <Slides>15</Slides>
  <Notes>2</Notes>
  <HiddenSlides>0</HiddenSlides>
  <MMClips>0</MMClips>
  <ScaleCrop>false</ScaleCrop>
  <HeadingPairs>
    <vt:vector size="6" baseType="variant">
      <vt:variant>
        <vt:lpstr>Fontes usadas</vt:lpstr>
      </vt:variant>
      <vt:variant>
        <vt:i4>11</vt:i4>
      </vt:variant>
      <vt:variant>
        <vt:lpstr>Tema</vt:lpstr>
      </vt:variant>
      <vt:variant>
        <vt:i4>3</vt:i4>
      </vt:variant>
      <vt:variant>
        <vt:lpstr>Títulos de slides</vt:lpstr>
      </vt:variant>
      <vt:variant>
        <vt:i4>15</vt:i4>
      </vt:variant>
    </vt:vector>
  </HeadingPairs>
  <TitlesOfParts>
    <vt:vector size="29" baseType="lpstr">
      <vt:lpstr>Arial</vt:lpstr>
      <vt:lpstr>Britannic Bold</vt:lpstr>
      <vt:lpstr>Calibri</vt:lpstr>
      <vt:lpstr>Cambria</vt:lpstr>
      <vt:lpstr>Cooper Black</vt:lpstr>
      <vt:lpstr>David</vt:lpstr>
      <vt:lpstr>Maiandra GD</vt:lpstr>
      <vt:lpstr>Mistral</vt:lpstr>
      <vt:lpstr>Monotype Corsiva</vt:lpstr>
      <vt:lpstr>Times New Roman</vt:lpstr>
      <vt:lpstr>Wingdings 2</vt:lpstr>
      <vt:lpstr>Viagem</vt:lpstr>
      <vt:lpstr>O EURO FALSO DE ROMA (NO,QUESTO DENARO È VERO)</vt:lpstr>
      <vt:lpstr>1_Viagem</vt:lpstr>
      <vt:lpstr>  EURO FALSO DE ROMA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EURO FALSO DE ROMA</dc:title>
  <dc:creator>Antonio</dc:creator>
  <cp:lastModifiedBy>Antonio</cp:lastModifiedBy>
  <cp:revision>5</cp:revision>
  <dcterms:created xsi:type="dcterms:W3CDTF">2022-11-14T18:49:29Z</dcterms:created>
  <dcterms:modified xsi:type="dcterms:W3CDTF">2022-11-14T19:38:10Z</dcterms:modified>
  <cp:contentStatus/>
</cp:coreProperties>
</file>