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media/audio3.wav" ContentType="audio/x-wav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9" r:id="rId4"/>
    <p:sldId id="261" r:id="rId5"/>
    <p:sldId id="262" r:id="rId6"/>
    <p:sldId id="263" r:id="rId7"/>
    <p:sldId id="264" r:id="rId8"/>
    <p:sldId id="266" r:id="rId9"/>
  </p:sldIdLst>
  <p:sldSz cx="10440988" cy="5715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328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2" autoAdjust="0"/>
    <p:restoredTop sz="94660"/>
  </p:normalViewPr>
  <p:slideViewPr>
    <p:cSldViewPr>
      <p:cViewPr varScale="1">
        <p:scale>
          <a:sx n="118" d="100"/>
          <a:sy n="118" d="100"/>
        </p:scale>
        <p:origin x="96" y="150"/>
      </p:cViewPr>
      <p:guideLst>
        <p:guide orient="horz" pos="1800"/>
        <p:guide pos="328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83075" y="1775356"/>
            <a:ext cx="8874840" cy="1225021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66149" y="3238500"/>
            <a:ext cx="7308692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EE9B5-308F-47F4-B1CC-C5907E2BA4C8}" type="datetimeFigureOut">
              <a:rPr lang="pt-BR" smtClean="0"/>
              <a:t>21/07/2016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58326-54D5-40CB-A6F6-AE5C6AA6922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88892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EE9B5-308F-47F4-B1CC-C5907E2BA4C8}" type="datetimeFigureOut">
              <a:rPr lang="pt-BR" smtClean="0"/>
              <a:t>21/07/2016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58326-54D5-40CB-A6F6-AE5C6AA6922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28661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24767" y="3672418"/>
            <a:ext cx="887484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24767" y="2422261"/>
            <a:ext cx="887484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EE9B5-308F-47F4-B1CC-C5907E2BA4C8}" type="datetimeFigureOut">
              <a:rPr lang="pt-BR" smtClean="0"/>
              <a:t>21/07/2016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58326-54D5-40CB-A6F6-AE5C6AA6922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06905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54677" y="1111250"/>
            <a:ext cx="4908715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637408" y="1111250"/>
            <a:ext cx="4908715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EE9B5-308F-47F4-B1CC-C5907E2BA4C8}" type="datetimeFigureOut">
              <a:rPr lang="pt-BR" smtClean="0"/>
              <a:t>21/07/2016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58326-54D5-40CB-A6F6-AE5C6AA6922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83975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22051" y="228865"/>
            <a:ext cx="9396889" cy="9525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22051" y="1279262"/>
            <a:ext cx="4613249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22051" y="1812396"/>
            <a:ext cx="4613249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5303878" y="1279262"/>
            <a:ext cx="4615062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5303878" y="1812396"/>
            <a:ext cx="4615062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EE9B5-308F-47F4-B1CC-C5907E2BA4C8}" type="datetimeFigureOut">
              <a:rPr lang="pt-BR" smtClean="0"/>
              <a:t>21/07/2016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58326-54D5-40CB-A6F6-AE5C6AA6922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80556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EE9B5-308F-47F4-B1CC-C5907E2BA4C8}" type="datetimeFigureOut">
              <a:rPr lang="pt-BR" smtClean="0"/>
              <a:t>21/07/2016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58326-54D5-40CB-A6F6-AE5C6AA6922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17276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EE9B5-308F-47F4-B1CC-C5907E2BA4C8}" type="datetimeFigureOut">
              <a:rPr lang="pt-BR" smtClean="0"/>
              <a:t>21/07/2016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58326-54D5-40CB-A6F6-AE5C6AA6922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502693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22050" y="227543"/>
            <a:ext cx="34350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082136" y="227542"/>
            <a:ext cx="5836802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522050" y="1195918"/>
            <a:ext cx="34350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EE9B5-308F-47F4-B1CC-C5907E2BA4C8}" type="datetimeFigureOut">
              <a:rPr lang="pt-BR" smtClean="0"/>
              <a:t>21/07/2016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58326-54D5-40CB-A6F6-AE5C6AA6922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82017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046507" y="4000500"/>
            <a:ext cx="6264593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046507" y="510646"/>
            <a:ext cx="6264593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046507" y="4472782"/>
            <a:ext cx="6264593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EE9B5-308F-47F4-B1CC-C5907E2BA4C8}" type="datetimeFigureOut">
              <a:rPr lang="pt-BR" smtClean="0"/>
              <a:t>21/07/2016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58326-54D5-40CB-A6F6-AE5C6AA6922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019138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EE9B5-308F-47F4-B1CC-C5907E2BA4C8}" type="datetimeFigureOut">
              <a:rPr lang="pt-BR" smtClean="0"/>
              <a:t>21/07/2016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58326-54D5-40CB-A6F6-AE5C6AA6922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9382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048261" y="190500"/>
            <a:ext cx="2497862" cy="40640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54678" y="190500"/>
            <a:ext cx="7319568" cy="40640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EE9B5-308F-47F4-B1CC-C5907E2BA4C8}" type="datetimeFigureOut">
              <a:rPr lang="pt-BR" smtClean="0"/>
              <a:t>21/07/2016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58326-54D5-40CB-A6F6-AE5C6AA6922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412853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87306" y="4458252"/>
            <a:ext cx="9853682" cy="1984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435041" y="4044510"/>
            <a:ext cx="9657914" cy="1018646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435041" y="3238500"/>
            <a:ext cx="9657914" cy="7620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21/07/2016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9396889" y="5394960"/>
            <a:ext cx="866602" cy="20574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53103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21/07/2016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4089388" y="63501"/>
            <a:ext cx="3306313" cy="240771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9396889" y="5394960"/>
            <a:ext cx="866602" cy="20574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9579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87306" y="2870752"/>
            <a:ext cx="9853682" cy="1984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435041" y="1397000"/>
            <a:ext cx="9657914" cy="10160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21/07/2016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06073" y="2455906"/>
            <a:ext cx="9918939" cy="987354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2584378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44552" y="381000"/>
            <a:ext cx="9918939" cy="701040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48034" y="1333500"/>
            <a:ext cx="4785453" cy="3937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5307502" y="1333500"/>
            <a:ext cx="4959469" cy="3937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21/07/2016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2648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48033" y="4508500"/>
            <a:ext cx="9831930" cy="735542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21364" y="555626"/>
            <a:ext cx="4899130" cy="533135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5303877" y="555626"/>
            <a:ext cx="4901054" cy="533135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321364" y="1096699"/>
            <a:ext cx="4899130" cy="328480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5308109" y="1096699"/>
            <a:ext cx="4896823" cy="328480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21/07/2016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9396889" y="5397500"/>
            <a:ext cx="870082" cy="20574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87306" y="5016501"/>
            <a:ext cx="9853682" cy="1984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62555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44552" y="381000"/>
            <a:ext cx="9918939" cy="701040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21/07/2016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4993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21/07/2016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7282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87306" y="4874266"/>
            <a:ext cx="9853682" cy="1984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522049" y="4572001"/>
            <a:ext cx="9657914" cy="433917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522051" y="508000"/>
            <a:ext cx="3435013" cy="40005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082136" y="508000"/>
            <a:ext cx="6097827" cy="40005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21/07/2016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25439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4002379" y="513862"/>
            <a:ext cx="5742543" cy="30480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21/07/2016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435041" y="4161467"/>
            <a:ext cx="6699634" cy="43524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435041" y="4611015"/>
            <a:ext cx="6699634" cy="640292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0088305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21/07/2016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91973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830741" y="457731"/>
            <a:ext cx="2088198" cy="4876271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22049" y="457731"/>
            <a:ext cx="7134675" cy="4876271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21/07/2016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368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522051" y="228865"/>
            <a:ext cx="9396889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22051" y="1333500"/>
            <a:ext cx="9396889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522049" y="5296960"/>
            <a:ext cx="2436231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1EE9B5-308F-47F4-B1CC-C5907E2BA4C8}" type="datetimeFigureOut">
              <a:rPr lang="pt-BR" smtClean="0"/>
              <a:t>21/07/2016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567338" y="5296960"/>
            <a:ext cx="3306313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482708" y="5296960"/>
            <a:ext cx="2436231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B58326-54D5-40CB-A6F6-AE5C6AA6922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02110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87306" y="875750"/>
            <a:ext cx="9853682" cy="1984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48034" y="1295135"/>
            <a:ext cx="9918939" cy="377163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7395700" y="63501"/>
            <a:ext cx="2871272" cy="240771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21/07/2016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567338" y="63501"/>
            <a:ext cx="3828362" cy="240771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9396889" y="5397502"/>
            <a:ext cx="870082" cy="203729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48034" y="381000"/>
            <a:ext cx="9918939" cy="6985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87306" y="875750"/>
            <a:ext cx="9853682" cy="1984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87306" y="881656"/>
            <a:ext cx="9853682" cy="1984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446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8.xml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 rot="21073994">
            <a:off x="448309" y="393312"/>
            <a:ext cx="26990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spc="600" dirty="0" smtClean="0">
                <a:ln w="28575">
                  <a:solidFill>
                    <a:srgbClr val="0070C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VIAJAR CONTIGO</a:t>
            </a:r>
            <a:endParaRPr lang="pt-BR" sz="2800" b="1" spc="600" dirty="0">
              <a:ln w="28575">
                <a:solidFill>
                  <a:srgbClr val="0070C0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anose="020B0504020000000003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7020694" y="4729708"/>
            <a:ext cx="331236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Avanço Automático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anose="02070A03080606020203" pitchFamily="18" charset="0"/>
              </a:rPr>
              <a:t>Toninho Vendramini </a:t>
            </a:r>
            <a:r>
              <a:rPr lang="pt-BR" sz="1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anose="02070A03080606020203" pitchFamily="18" charset="0"/>
              </a:rPr>
              <a:t>Formatações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anose="02070A03080606020203" pitchFamily="18" charset="0"/>
              </a:rPr>
              <a:t>Porto de Gênova – Itália</a:t>
            </a:r>
            <a:endParaRPr lang="pt-BR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 Black" panose="02070A03080606020203" pitchFamily="18" charset="0"/>
            </a:endParaRPr>
          </a:p>
        </p:txBody>
      </p:sp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0" y="0"/>
            <a:ext cx="10440988" cy="5715000"/>
          </a:xfrm>
          <a:prstGeom prst="rect">
            <a:avLst/>
          </a:prstGeom>
          <a:noFill/>
          <a:ln w="76200">
            <a:solidFill>
              <a:schemeClr val="bg2">
                <a:lumMod val="75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pt-BR" sz="2400" kern="0">
              <a:solidFill>
                <a:srgbClr val="000000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887842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12000">
        <p14:ripple/>
        <p:sndAc>
          <p:stSnd loop="1">
            <p:snd r:embed="rId2" name="Torna A Surriento.wav"/>
          </p:stSnd>
        </p:sndAc>
      </p:transition>
    </mc:Choice>
    <mc:Fallback xmlns="">
      <p:transition spd="slow" advClick="0" advTm="12000">
        <p:fade/>
        <p:sndAc>
          <p:stSnd loop="1">
            <p:snd r:embed="rId4" name="Torna A Surrient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926" y="4801716"/>
            <a:ext cx="10153128" cy="77745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2000" dirty="0">
                <a:solidFill>
                  <a:srgbClr val="002060"/>
                </a:solidFill>
                <a:latin typeface="Arial"/>
                <a:ea typeface="Times New Roman"/>
                <a:cs typeface="Times New Roman"/>
              </a:rPr>
              <a:t>Viajar contigo é percorrer caminhos de alegrias, que vão ao encontro do esperado e o planejado, para chegar ao paraíso, através de uma nave ou uma estrela</a:t>
            </a:r>
            <a:r>
              <a:rPr lang="pt-BR" sz="2000" dirty="0" smtClean="0">
                <a:solidFill>
                  <a:srgbClr val="002060"/>
                </a:solidFill>
                <a:latin typeface="Arial"/>
                <a:ea typeface="Times New Roman"/>
                <a:cs typeface="Times New Roman"/>
              </a:rPr>
              <a:t>.</a:t>
            </a:r>
            <a:endParaRPr lang="pt-BR" dirty="0">
              <a:solidFill>
                <a:srgbClr val="002060"/>
              </a:solidFill>
              <a:ea typeface="Calibri"/>
              <a:cs typeface="Times New Roman"/>
            </a:endParaRPr>
          </a:p>
        </p:txBody>
      </p:sp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10440988" cy="5715000"/>
          </a:xfrm>
          <a:prstGeom prst="rect">
            <a:avLst/>
          </a:prstGeom>
          <a:noFill/>
          <a:ln w="76200">
            <a:solidFill>
              <a:schemeClr val="bg2">
                <a:lumMod val="75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pt-BR" sz="2400" kern="0">
              <a:solidFill>
                <a:srgbClr val="000000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3381533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0000">
        <p14:warp dir="in"/>
        <p:sndAc>
          <p:stSnd loop="1">
            <p:snd r:embed="rId2" name="Cara Mia.wav"/>
          </p:stSnd>
        </p:sndAc>
      </p:transition>
    </mc:Choice>
    <mc:Fallback xmlns="">
      <p:transition spd="slow" advClick="0" advTm="20000">
        <p:fade/>
        <p:sndAc>
          <p:stSnd loop="1">
            <p:snd r:embed="rId4" name="Cara M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934" y="4657700"/>
            <a:ext cx="10081120" cy="91448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2400" dirty="0">
                <a:solidFill>
                  <a:srgbClr val="002060"/>
                </a:solidFill>
                <a:latin typeface="Arial"/>
                <a:ea typeface="Times New Roman"/>
                <a:cs typeface="Times New Roman"/>
              </a:rPr>
              <a:t>Viajando assim, vamos conhecendo os espaços de uma rua, avenida, uma praça, um rio, ou um oceano. </a:t>
            </a:r>
            <a:endParaRPr lang="pt-BR" sz="2000" dirty="0">
              <a:solidFill>
                <a:srgbClr val="002060"/>
              </a:solidFill>
              <a:ea typeface="Calibri"/>
              <a:cs typeface="Times New Roman"/>
            </a:endParaRPr>
          </a:p>
        </p:txBody>
      </p:sp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10440988" cy="5715000"/>
          </a:xfrm>
          <a:prstGeom prst="rect">
            <a:avLst/>
          </a:prstGeom>
          <a:noFill/>
          <a:ln w="76200">
            <a:solidFill>
              <a:schemeClr val="bg2">
                <a:lumMod val="75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pt-BR" sz="2400" kern="0">
              <a:solidFill>
                <a:srgbClr val="000000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89855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warp dir="in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926" y="4801716"/>
            <a:ext cx="10225136" cy="62222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3200" dirty="0">
                <a:solidFill>
                  <a:srgbClr val="002060"/>
                </a:solidFill>
                <a:latin typeface="Arial"/>
                <a:ea typeface="Times New Roman"/>
                <a:cs typeface="Times New Roman"/>
              </a:rPr>
              <a:t>Viajar é se abrir para o mundo e conhecer o novo! </a:t>
            </a:r>
            <a:endParaRPr lang="pt-BR" sz="2800" dirty="0">
              <a:solidFill>
                <a:srgbClr val="002060"/>
              </a:solidFill>
              <a:ea typeface="Calibri"/>
              <a:cs typeface="Times New Roman"/>
            </a:endParaRPr>
          </a:p>
        </p:txBody>
      </p:sp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10440988" cy="5715000"/>
          </a:xfrm>
          <a:prstGeom prst="rect">
            <a:avLst/>
          </a:prstGeom>
          <a:noFill/>
          <a:ln w="76200">
            <a:solidFill>
              <a:schemeClr val="bg2">
                <a:lumMod val="75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pt-BR" sz="2400" kern="0">
              <a:solidFill>
                <a:srgbClr val="000000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426790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warp dir="in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926" y="4369668"/>
            <a:ext cx="10225136" cy="1131400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2000" dirty="0">
                <a:solidFill>
                  <a:srgbClr val="002060"/>
                </a:solidFill>
                <a:latin typeface="Arial"/>
                <a:ea typeface="Times New Roman"/>
                <a:cs typeface="Times New Roman"/>
              </a:rPr>
              <a:t>Viajar contigo é entrar em um jardim de um castelo medieval, com flores brancas esperando o teu sorriso, contemplando uma bela estação, como faz uma Rainha; e eu, com o coração cheio de alegria, serei o seu Rei</a:t>
            </a:r>
            <a:r>
              <a:rPr lang="pt-BR" sz="2000" dirty="0" smtClean="0">
                <a:solidFill>
                  <a:srgbClr val="002060"/>
                </a:solidFill>
                <a:latin typeface="Arial"/>
                <a:ea typeface="Times New Roman"/>
                <a:cs typeface="Times New Roman"/>
              </a:rPr>
              <a:t>.</a:t>
            </a:r>
            <a:endParaRPr lang="pt-BR" dirty="0">
              <a:solidFill>
                <a:srgbClr val="002060"/>
              </a:solidFill>
              <a:ea typeface="Calibri"/>
              <a:cs typeface="Times New Roman"/>
            </a:endParaRPr>
          </a:p>
        </p:txBody>
      </p:sp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10440988" cy="5715000"/>
          </a:xfrm>
          <a:prstGeom prst="rect">
            <a:avLst/>
          </a:prstGeom>
          <a:noFill/>
          <a:ln w="76200">
            <a:solidFill>
              <a:schemeClr val="bg2">
                <a:lumMod val="75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pt-BR" sz="2400" kern="0">
              <a:solidFill>
                <a:srgbClr val="000000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484190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5000">
        <p14:warp dir="in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926" y="2857500"/>
            <a:ext cx="10225136" cy="264072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2400" dirty="0">
                <a:solidFill>
                  <a:srgbClr val="002060"/>
                </a:solidFill>
                <a:latin typeface="Arial"/>
                <a:ea typeface="Times New Roman"/>
                <a:cs typeface="Times New Roman"/>
              </a:rPr>
              <a:t>Qualquer que seja o meio que nos transporta, fico com teus cabelos</a:t>
            </a:r>
            <a:endParaRPr lang="pt-BR" sz="2000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2400" dirty="0">
                <a:solidFill>
                  <a:srgbClr val="002060"/>
                </a:solidFill>
                <a:latin typeface="Arial"/>
                <a:ea typeface="Times New Roman"/>
                <a:cs typeface="Times New Roman"/>
              </a:rPr>
              <a:t>em meus ombros, sentindo que sonhas com a brisa no rosto, e a certeza </a:t>
            </a:r>
            <a:r>
              <a:rPr lang="pt-BR" sz="2400" dirty="0" smtClean="0">
                <a:solidFill>
                  <a:srgbClr val="002060"/>
                </a:solidFill>
                <a:latin typeface="Arial"/>
                <a:ea typeface="Times New Roman"/>
                <a:cs typeface="Times New Roman"/>
              </a:rPr>
              <a:t>que despertarás amanhã, com </a:t>
            </a:r>
            <a:r>
              <a:rPr lang="pt-BR" sz="2400" dirty="0">
                <a:solidFill>
                  <a:srgbClr val="002060"/>
                </a:solidFill>
                <a:latin typeface="Arial"/>
                <a:ea typeface="Times New Roman"/>
                <a:cs typeface="Times New Roman"/>
              </a:rPr>
              <a:t>o calor de um novo </a:t>
            </a:r>
            <a:r>
              <a:rPr lang="pt-BR" sz="2400" dirty="0" smtClean="0">
                <a:solidFill>
                  <a:srgbClr val="002060"/>
                </a:solidFill>
                <a:latin typeface="Arial"/>
                <a:ea typeface="Times New Roman"/>
                <a:cs typeface="Times New Roman"/>
              </a:rPr>
              <a:t>dia, que </a:t>
            </a:r>
            <a:r>
              <a:rPr lang="pt-BR" sz="2400" dirty="0">
                <a:solidFill>
                  <a:srgbClr val="002060"/>
                </a:solidFill>
                <a:latin typeface="Arial"/>
                <a:ea typeface="Times New Roman"/>
                <a:cs typeface="Times New Roman"/>
              </a:rPr>
              <a:t>avistaremos em forma de panorama, através da varanda em nosso leito majestoso do transatlântico, que esparrama ondas, embalando os nossos sonhos de viajantes</a:t>
            </a:r>
            <a:r>
              <a:rPr lang="pt-BR" sz="2400" dirty="0" smtClean="0">
                <a:solidFill>
                  <a:srgbClr val="002060"/>
                </a:solidFill>
                <a:latin typeface="Arial"/>
                <a:ea typeface="Times New Roman"/>
                <a:cs typeface="Times New Roman"/>
              </a:rPr>
              <a:t>.</a:t>
            </a:r>
            <a:endParaRPr lang="pt-BR" sz="2000" dirty="0">
              <a:solidFill>
                <a:srgbClr val="002060"/>
              </a:solidFill>
              <a:ea typeface="Calibri"/>
              <a:cs typeface="Times New Roman"/>
            </a:endParaRPr>
          </a:p>
        </p:txBody>
      </p:sp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10440988" cy="5715000"/>
          </a:xfrm>
          <a:prstGeom prst="rect">
            <a:avLst/>
          </a:prstGeom>
          <a:noFill/>
          <a:ln w="76200">
            <a:solidFill>
              <a:schemeClr val="bg2">
                <a:lumMod val="75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pt-BR" sz="2400" kern="0">
              <a:solidFill>
                <a:srgbClr val="000000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316160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5000">
        <p14:warp dir="in"/>
      </p:transition>
    </mc:Choice>
    <mc:Fallback xmlns="">
      <p:transition spd="slow" advClick="0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8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8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179823" y="5003044"/>
            <a:ext cx="1803124" cy="577081"/>
          </a:xfrm>
          <a:prstGeom prst="rect">
            <a:avLst/>
          </a:prstGeom>
          <a:solidFill>
            <a:srgbClr val="92D050"/>
          </a:solidFill>
          <a:ln w="190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050" dirty="0" smtClean="0">
                <a:solidFill>
                  <a:srgbClr val="FFFF00"/>
                </a:solidFill>
              </a:rPr>
              <a:t>FOTO:</a:t>
            </a:r>
          </a:p>
          <a:p>
            <a:pPr algn="ctr"/>
            <a:r>
              <a:rPr lang="pt-BR" sz="1050" dirty="0" smtClean="0">
                <a:solidFill>
                  <a:srgbClr val="FFFF00"/>
                </a:solidFill>
              </a:rPr>
              <a:t>PALÁCIO BELVEDERE</a:t>
            </a:r>
          </a:p>
          <a:p>
            <a:pPr algn="ctr"/>
            <a:r>
              <a:rPr lang="pt-BR" sz="1050" dirty="0" smtClean="0">
                <a:solidFill>
                  <a:srgbClr val="FFFF00"/>
                </a:solidFill>
              </a:rPr>
              <a:t>VIENNA - ÁUSTRIA</a:t>
            </a:r>
            <a:endParaRPr lang="pt-BR" sz="1050" dirty="0">
              <a:solidFill>
                <a:srgbClr val="FFFF00"/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79823" y="121196"/>
            <a:ext cx="5219700" cy="267784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UMA CRIAÇÃO E PRODUÇÃO DE:</a:t>
            </a:r>
          </a:p>
          <a:p>
            <a:pPr lvl="0"/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867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pt-BR" sz="1867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 &amp; Pesquisas</a:t>
            </a:r>
            <a:endParaRPr lang="pt-BR" sz="1867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/>
            <a:r>
              <a:rPr lang="pt-BR" sz="1867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&amp; Internet   </a:t>
            </a:r>
            <a:endParaRPr lang="pt-BR" sz="1867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/>
            <a:r>
              <a:rPr lang="pt-BR" sz="1867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de </a:t>
            </a:r>
            <a:r>
              <a:rPr lang="pt-BR" sz="1867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Fundo:</a:t>
            </a:r>
          </a:p>
          <a:p>
            <a:pPr lvl="0"/>
            <a:r>
              <a:rPr lang="pt-BR" sz="16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 /</a:t>
            </a:r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Torna a </a:t>
            </a:r>
            <a:r>
              <a:rPr lang="pt-BR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Surriento</a:t>
            </a:r>
            <a:r>
              <a:rPr lang="pt-BR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/>
            <a:r>
              <a:rPr lang="pt-BR" sz="16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 /</a:t>
            </a:r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Cara Mia </a:t>
            </a:r>
          </a:p>
          <a:p>
            <a:pPr lvl="0"/>
            <a:r>
              <a:rPr lang="pt-BR" sz="16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/</a:t>
            </a:r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Anonimo</a:t>
            </a:r>
            <a:r>
              <a:rPr lang="pt-BR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Veneziano</a:t>
            </a:r>
          </a:p>
          <a:p>
            <a:pPr lvl="0"/>
            <a:r>
              <a:rPr lang="pt-BR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Cantor:</a:t>
            </a:r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Freddy </a:t>
            </a:r>
            <a:r>
              <a:rPr lang="pt-BR" sz="1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Bongusto</a:t>
            </a:r>
            <a:endParaRPr lang="pt-BR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4212382" y="4287463"/>
            <a:ext cx="5939780" cy="1292662"/>
          </a:xfrm>
          <a:prstGeom prst="rect">
            <a:avLst/>
          </a:prstGeom>
          <a:solidFill>
            <a:srgbClr val="FFFF00"/>
          </a:solidFill>
          <a:ln w="28575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pt-BR" sz="105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4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lvl="0" algn="ctr"/>
            <a:r>
              <a:rPr lang="pt-BR" sz="1400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http://vendraminiletras.blogspot.com/</a:t>
            </a:r>
            <a:endParaRPr lang="pt-BR" sz="14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lvl="0" algn="ctr"/>
            <a:r>
              <a:rPr lang="pt-BR" sz="140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lvl="0" algn="ctr"/>
            <a:r>
              <a:rPr lang="pt-BR" sz="10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914291" lvl="2" algn="ctr"/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28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1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1100" dirty="0" err="1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Email</a:t>
            </a:r>
            <a:r>
              <a:rPr lang="pt-BR" sz="11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 toninhovendramini@gmail.com</a:t>
            </a: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10368186" cy="5714999"/>
          </a:xfrm>
          <a:prstGeom prst="rect">
            <a:avLst/>
          </a:prstGeom>
          <a:noFill/>
          <a:ln w="190500" cmpd="thickThin">
            <a:solidFill>
              <a:srgbClr val="5B9BD5">
                <a:lumMod val="75000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altLang="pt-B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420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5000">
        <p14:window dir="vert"/>
        <p:sndAc>
          <p:stSnd loop="1">
            <p:snd r:embed="rId2" name="Fred Bongusto - Anonimo veneziano.wav"/>
          </p:stSnd>
        </p:sndAc>
      </p:transition>
    </mc:Choice>
    <mc:Fallback>
      <p:transition spd="slow" advClick="0" advTm="85000">
        <p:fade/>
        <p:sndAc>
          <p:stSnd loop="1">
            <p:snd r:embed="rId2" name="Fred Bongusto - Anonimo venezi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4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2000"/>
                            </p:stCondLst>
                            <p:childTnLst>
                              <p:par>
                                <p:cTn id="8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VIAJAR CONTIGO - REFAZENDO</Template>
  <TotalTime>96</TotalTime>
  <Words>280</Words>
  <Application>Microsoft Office PowerPoint</Application>
  <PresentationFormat>Personalizar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7</vt:i4>
      </vt:variant>
    </vt:vector>
  </HeadingPairs>
  <TitlesOfParts>
    <vt:vector size="23" baseType="lpstr">
      <vt:lpstr>Aharoni</vt:lpstr>
      <vt:lpstr>Arial</vt:lpstr>
      <vt:lpstr>Arial Black</vt:lpstr>
      <vt:lpstr>Bodoni MT Black</vt:lpstr>
      <vt:lpstr>Britannic Bold</vt:lpstr>
      <vt:lpstr>Calibri</vt:lpstr>
      <vt:lpstr>Cambria</vt:lpstr>
      <vt:lpstr>Century Gothic</vt:lpstr>
      <vt:lpstr>Cooper Black</vt:lpstr>
      <vt:lpstr>David</vt:lpstr>
      <vt:lpstr>Maiandra GD</vt:lpstr>
      <vt:lpstr>Segoe Script</vt:lpstr>
      <vt:lpstr>Times New Roman</vt:lpstr>
      <vt:lpstr>Wingdings 2</vt:lpstr>
      <vt:lpstr>Tema do Office</vt:lpstr>
      <vt:lpstr>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Windows User</dc:creator>
  <cp:lastModifiedBy>Windows User</cp:lastModifiedBy>
  <cp:revision>14</cp:revision>
  <dcterms:created xsi:type="dcterms:W3CDTF">2016-07-20T14:20:34Z</dcterms:created>
  <dcterms:modified xsi:type="dcterms:W3CDTF">2016-07-21T17:16:05Z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