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media/audio2.wav" ContentType="audio/x-wav"/>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312" r:id="rId2"/>
    <p:sldId id="311" r:id="rId3"/>
    <p:sldId id="318" r:id="rId4"/>
    <p:sldId id="319" r:id="rId5"/>
    <p:sldId id="314" r:id="rId6"/>
    <p:sldId id="322" r:id="rId7"/>
    <p:sldId id="320" r:id="rId8"/>
    <p:sldId id="321" r:id="rId9"/>
    <p:sldId id="323" r:id="rId10"/>
    <p:sldId id="324" r:id="rId11"/>
    <p:sldId id="325" r:id="rId12"/>
    <p:sldId id="326" r:id="rId13"/>
    <p:sldId id="327" r:id="rId14"/>
    <p:sldId id="328" r:id="rId15"/>
    <p:sldId id="330" r:id="rId16"/>
    <p:sldId id="331" r:id="rId17"/>
    <p:sldId id="332" r:id="rId18"/>
    <p:sldId id="333" r:id="rId19"/>
    <p:sldId id="334" r:id="rId20"/>
    <p:sldId id="335" r:id="rId21"/>
    <p:sldId id="337" r:id="rId22"/>
    <p:sldId id="336" r:id="rId23"/>
    <p:sldId id="338" r:id="rId24"/>
    <p:sldId id="342" r:id="rId25"/>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p:cViewPr varScale="1">
        <p:scale>
          <a:sx n="70" d="100"/>
          <a:sy n="70" d="100"/>
        </p:scale>
        <p:origin x="43" y="69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1B7CB0-FCAB-414B-BE38-D3EADDEF269B}" type="datetimeFigureOut">
              <a:rPr lang="pt-BR" smtClean="0"/>
              <a:pPr/>
              <a:t>27/05/2022</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61C38B-D316-4646-B0D2-57EC371A91C5}" type="slidenum">
              <a:rPr lang="pt-BR" smtClean="0"/>
              <a:pPr/>
              <a:t>‹nº›</a:t>
            </a:fld>
            <a:endParaRPr lang="pt-BR" dirty="0"/>
          </a:p>
        </p:txBody>
      </p:sp>
    </p:spTree>
    <p:extLst>
      <p:ext uri="{BB962C8B-B14F-4D97-AF65-F5344CB8AC3E}">
        <p14:creationId xmlns:p14="http://schemas.microsoft.com/office/powerpoint/2010/main" val="2908901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24</a:t>
            </a:fld>
            <a:endParaRPr lang="pt-BR" dirty="0">
              <a:solidFill>
                <a:prstClr val="black"/>
              </a:solidFill>
            </a:endParaRPr>
          </a:p>
        </p:txBody>
      </p:sp>
    </p:spTree>
    <p:extLst>
      <p:ext uri="{BB962C8B-B14F-4D97-AF65-F5344CB8AC3E}">
        <p14:creationId xmlns:p14="http://schemas.microsoft.com/office/powerpoint/2010/main" val="2096858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9" name="Título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a:t>Clique para editar o título Mestre</a:t>
            </a:r>
            <a:endParaRPr kumimoji="0" lang="en-US"/>
          </a:p>
        </p:txBody>
      </p:sp>
      <p:sp>
        <p:nvSpPr>
          <p:cNvPr id="17" name="Subtítulo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a:t>Clique para editar o estilo do subtítulo Mestre</a:t>
            </a:r>
            <a:endParaRPr kumimoji="0" lang="en-US"/>
          </a:p>
        </p:txBody>
      </p:sp>
      <p:sp>
        <p:nvSpPr>
          <p:cNvPr id="30" name="Espaço Reservado para Data 29"/>
          <p:cNvSpPr>
            <a:spLocks noGrp="1"/>
          </p:cNvSpPr>
          <p:nvPr>
            <p:ph type="dt" sz="half" idx="10"/>
          </p:nvPr>
        </p:nvSpPr>
        <p:spPr/>
        <p:txBody>
          <a:bodyPr/>
          <a:lstStyle/>
          <a:p>
            <a:pPr>
              <a:defRPr/>
            </a:pPr>
            <a:fld id="{B5807E55-10F7-4A70-BEE7-1D06B6C070A8}" type="datetimeFigureOut">
              <a:rPr lang="pt-BR" smtClean="0"/>
              <a:pPr>
                <a:defRPr/>
              </a:pPr>
              <a:t>27/05/2022</a:t>
            </a:fld>
            <a:endParaRPr lang="pt-BR" dirty="0"/>
          </a:p>
        </p:txBody>
      </p:sp>
      <p:sp>
        <p:nvSpPr>
          <p:cNvPr id="19" name="Espaço Reservado para Rodapé 18"/>
          <p:cNvSpPr>
            <a:spLocks noGrp="1"/>
          </p:cNvSpPr>
          <p:nvPr>
            <p:ph type="ftr" sz="quarter" idx="11"/>
          </p:nvPr>
        </p:nvSpPr>
        <p:spPr/>
        <p:txBody>
          <a:bodyPr/>
          <a:lstStyle/>
          <a:p>
            <a:pPr>
              <a:defRPr/>
            </a:pPr>
            <a:endParaRPr lang="pt-BR" dirty="0"/>
          </a:p>
        </p:txBody>
      </p:sp>
      <p:sp>
        <p:nvSpPr>
          <p:cNvPr id="27" name="Espaço Reservado para Número de Slide 26"/>
          <p:cNvSpPr>
            <a:spLocks noGrp="1"/>
          </p:cNvSpPr>
          <p:nvPr>
            <p:ph type="sldNum" sz="quarter" idx="12"/>
          </p:nvPr>
        </p:nvSpPr>
        <p:spPr/>
        <p:txBody>
          <a:bodyPr/>
          <a:lstStyle/>
          <a:p>
            <a:pPr>
              <a:defRPr/>
            </a:pPr>
            <a:fld id="{532CC7C5-2A0D-48E5-90FE-95EEA0A62E1E}" type="slidenum">
              <a:rPr lang="pt-BR" smtClean="0"/>
              <a:pPr>
                <a:defRPr/>
              </a:pPr>
              <a:t>‹nº›</a:t>
            </a:fld>
            <a:endParaRPr lang="pt-BR" dirty="0"/>
          </a:p>
        </p:txBody>
      </p:sp>
    </p:spTree>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pPr>
              <a:defRPr/>
            </a:pPr>
            <a:fld id="{C4280647-0CCA-4687-97B3-3475F23AFB59}" type="datetimeFigureOut">
              <a:rPr lang="pt-BR" smtClean="0"/>
              <a:pPr>
                <a:defRPr/>
              </a:pPr>
              <a:t>27/05/2022</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0B8E657-AAE0-4D57-B522-C91CFF0D82AD}" type="slidenum">
              <a:rPr lang="pt-BR" smtClean="0"/>
              <a:pPr>
                <a:defRPr/>
              </a:pPr>
              <a:t>‹nº›</a:t>
            </a:fld>
            <a:endParaRPr lang="pt-BR" dirty="0"/>
          </a:p>
        </p:txBody>
      </p:sp>
    </p:spTree>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a:t>Clique para editar o título Mestre</a:t>
            </a:r>
            <a:endParaRPr kumimoji="0" lang="en-US"/>
          </a:p>
        </p:txBody>
      </p:sp>
      <p:sp>
        <p:nvSpPr>
          <p:cNvPr id="3" name="Espaço Reservado para Texto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a:t>Clique para editar os estilos de texto Mestres</a:t>
            </a:r>
          </a:p>
        </p:txBody>
      </p:sp>
      <p:sp>
        <p:nvSpPr>
          <p:cNvPr id="4" name="Espaço Reservado para Data 3"/>
          <p:cNvSpPr>
            <a:spLocks noGrp="1"/>
          </p:cNvSpPr>
          <p:nvPr>
            <p:ph type="dt" sz="half" idx="10"/>
          </p:nvPr>
        </p:nvSpPr>
        <p:spPr/>
        <p:txBody>
          <a:bodyPr/>
          <a:lstStyle/>
          <a:p>
            <a:pPr>
              <a:defRPr/>
            </a:pPr>
            <a:fld id="{444F7529-F860-41CF-B369-932541D205B6}" type="datetimeFigureOut">
              <a:rPr lang="pt-BR" smtClean="0"/>
              <a:pPr>
                <a:defRPr/>
              </a:pPr>
              <a:t>27/05/2022</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0634A130-2003-475F-A42B-068E0A545BB6}" type="slidenum">
              <a:rPr lang="pt-BR" smtClean="0"/>
              <a:pPr>
                <a:defRPr/>
              </a:pPr>
              <a:t>‹nº›</a:t>
            </a:fld>
            <a:endParaRPr lang="pt-BR" dirty="0"/>
          </a:p>
        </p:txBody>
      </p:sp>
    </p:spTree>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0972800" cy="1143000"/>
          </a:xfrm>
        </p:spPr>
        <p:txBody>
          <a:bodyPr/>
          <a:lstStyle/>
          <a:p>
            <a:r>
              <a:rPr kumimoji="0" lang="pt-BR"/>
              <a:t>Clique para editar o título Mestre</a:t>
            </a:r>
            <a:endParaRPr kumimoji="0" lang="en-US"/>
          </a:p>
        </p:txBody>
      </p:sp>
      <p:sp>
        <p:nvSpPr>
          <p:cNvPr id="3" name="Espaço Reservado para Conteúdo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Conteúdo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5" name="Espaço Reservado para Data 4"/>
          <p:cNvSpPr>
            <a:spLocks noGrp="1"/>
          </p:cNvSpPr>
          <p:nvPr>
            <p:ph type="dt" sz="half" idx="10"/>
          </p:nvPr>
        </p:nvSpPr>
        <p:spPr/>
        <p:txBody>
          <a:bodyPr/>
          <a:lstStyle/>
          <a:p>
            <a:pPr>
              <a:defRPr/>
            </a:pPr>
            <a:fld id="{85483B8E-9D3D-4425-831D-AB232369C90B}" type="datetimeFigureOut">
              <a:rPr lang="pt-BR" smtClean="0"/>
              <a:pPr>
                <a:defRPr/>
              </a:pPr>
              <a:t>27/05/2022</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7FEFF164-FA43-4085-B15D-85B88900DC86}" type="slidenum">
              <a:rPr lang="pt-BR" smtClean="0"/>
              <a:pPr>
                <a:defRPr/>
              </a:pPr>
              <a:t>‹nº›</a:t>
            </a:fld>
            <a:endParaRPr lang="pt-BR" dirty="0"/>
          </a:p>
        </p:txBody>
      </p:sp>
    </p:spTree>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0972800" cy="1143000"/>
          </a:xfrm>
        </p:spPr>
        <p:txBody>
          <a:bodyPr tIns="45720" anchor="b"/>
          <a:lstStyle>
            <a:lvl1pPr>
              <a:defRPr/>
            </a:lvl1pPr>
          </a:lstStyle>
          <a:p>
            <a:r>
              <a:rPr kumimoji="0" lang="pt-BR"/>
              <a:t>Clique para editar o título Mestre</a:t>
            </a:r>
            <a:endParaRPr kumimoji="0" lang="en-US"/>
          </a:p>
        </p:txBody>
      </p:sp>
      <p:sp>
        <p:nvSpPr>
          <p:cNvPr id="3" name="Espaço Reservado para Texto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os estilos de texto Mestres</a:t>
            </a:r>
          </a:p>
        </p:txBody>
      </p:sp>
      <p:sp>
        <p:nvSpPr>
          <p:cNvPr id="4" name="Espaço Reservado para Texto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os estilos de texto Mestres</a:t>
            </a:r>
          </a:p>
        </p:txBody>
      </p:sp>
      <p:sp>
        <p:nvSpPr>
          <p:cNvPr id="5" name="Espaço Reservado para Conteúdo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6" name="Espaço Reservado para Conteúdo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7" name="Espaço Reservado para Data 6"/>
          <p:cNvSpPr>
            <a:spLocks noGrp="1"/>
          </p:cNvSpPr>
          <p:nvPr>
            <p:ph type="dt" sz="half" idx="10"/>
          </p:nvPr>
        </p:nvSpPr>
        <p:spPr/>
        <p:txBody>
          <a:bodyPr/>
          <a:lstStyle/>
          <a:p>
            <a:pPr>
              <a:defRPr/>
            </a:pPr>
            <a:fld id="{453F1CD4-39DD-4001-8FF7-1113DC93F79F}" type="datetimeFigureOut">
              <a:rPr lang="pt-BR" smtClean="0"/>
              <a:pPr>
                <a:defRPr/>
              </a:pPr>
              <a:t>27/05/2022</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23CD246A-0AA3-48C4-AF85-4EE6BEFFC8FC}" type="slidenum">
              <a:rPr lang="pt-BR" smtClean="0"/>
              <a:pPr>
                <a:defRPr/>
              </a:pPr>
              <a:t>‹nº›</a:t>
            </a:fld>
            <a:endParaRPr lang="pt-BR" dirty="0"/>
          </a:p>
        </p:txBody>
      </p:sp>
    </p:spTree>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pt-BR"/>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D578354-2997-4765-A583-35B43694CEE2}" type="datetimeFigureOut">
              <a:rPr lang="pt-BR" smtClean="0"/>
              <a:pPr>
                <a:defRPr/>
              </a:pPr>
              <a:t>27/05/2022</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669D727A-89A4-491E-8327-38BF216F6830}" type="slidenum">
              <a:rPr lang="pt-BR" smtClean="0"/>
              <a:pPr>
                <a:defRPr/>
              </a:pPr>
              <a:t>‹nº›</a:t>
            </a:fld>
            <a:endParaRPr lang="pt-BR" dirty="0"/>
          </a:p>
        </p:txBody>
      </p:sp>
    </p:spTree>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862E3A47-48B4-4E2D-9B32-D43EB79D7173}" type="datetimeFigureOut">
              <a:rPr lang="pt-BR" smtClean="0"/>
              <a:pPr>
                <a:defRPr/>
              </a:pPr>
              <a:t>27/05/2022</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A3B434F-3B16-40C5-95CB-9FD9275C78A2}" type="slidenum">
              <a:rPr lang="pt-BR" smtClean="0"/>
              <a:pPr>
                <a:defRPr/>
              </a:pPr>
              <a:t>‹nº›</a:t>
            </a:fld>
            <a:endParaRPr lang="pt-BR" dirty="0"/>
          </a:p>
        </p:txBody>
      </p:sp>
    </p:spTree>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pt-BR"/>
              <a:t>Clique para editar o título Mestre</a:t>
            </a:r>
            <a:endParaRPr kumimoji="0" lang="en-US"/>
          </a:p>
        </p:txBody>
      </p:sp>
      <p:sp>
        <p:nvSpPr>
          <p:cNvPr id="3" name="Espaço Reservado para Texto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pt-BR"/>
              <a:t>Clique para editar os estilos de texto Mestres</a:t>
            </a:r>
          </a:p>
        </p:txBody>
      </p:sp>
      <p:sp>
        <p:nvSpPr>
          <p:cNvPr id="4" name="Espaço Reservado para Conteúdo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5" name="Espaço Reservado para Data 4"/>
          <p:cNvSpPr>
            <a:spLocks noGrp="1"/>
          </p:cNvSpPr>
          <p:nvPr>
            <p:ph type="dt" sz="half" idx="10"/>
          </p:nvPr>
        </p:nvSpPr>
        <p:spPr/>
        <p:txBody>
          <a:bodyPr/>
          <a:lstStyle/>
          <a:p>
            <a:pPr>
              <a:defRPr/>
            </a:pPr>
            <a:fld id="{0858B3EB-EB16-4170-AA57-A04DB798FFD7}" type="datetimeFigureOut">
              <a:rPr lang="pt-BR" smtClean="0"/>
              <a:pPr>
                <a:defRPr/>
              </a:pPr>
              <a:t>27/05/2022</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C0EDF333-D552-4451-87F5-51C7C6241202}" type="slidenum">
              <a:rPr lang="pt-BR" smtClean="0"/>
              <a:pPr>
                <a:defRPr/>
              </a:pPr>
              <a:t>‹nº›</a:t>
            </a:fld>
            <a:endParaRPr lang="pt-BR" dirty="0"/>
          </a:p>
        </p:txBody>
      </p:sp>
    </p:spTree>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9" name="Retângulo com Único Canto Aparado e Arredondado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ângulo retângulo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ítulo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pt-BR"/>
              <a:t>Clique para editar o título Mestre</a:t>
            </a:r>
            <a:endParaRPr kumimoji="0" lang="en-US"/>
          </a:p>
        </p:txBody>
      </p:sp>
      <p:sp>
        <p:nvSpPr>
          <p:cNvPr id="4" name="Espaço Reservado para Texto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pt-BR"/>
              <a:t>Clique para editar os estilos de texto Mestres</a:t>
            </a:r>
          </a:p>
        </p:txBody>
      </p:sp>
      <p:sp>
        <p:nvSpPr>
          <p:cNvPr id="5" name="Espaço Reservado para Data 4"/>
          <p:cNvSpPr>
            <a:spLocks noGrp="1"/>
          </p:cNvSpPr>
          <p:nvPr>
            <p:ph type="dt" sz="half" idx="10"/>
          </p:nvPr>
        </p:nvSpPr>
        <p:spPr/>
        <p:txBody>
          <a:bodyPr/>
          <a:lstStyle/>
          <a:p>
            <a:pPr>
              <a:defRPr/>
            </a:pPr>
            <a:fld id="{EA4DCFF7-65BE-4D8C-B987-897415FB2401}" type="datetimeFigureOut">
              <a:rPr lang="pt-BR" smtClean="0"/>
              <a:pPr>
                <a:defRPr/>
              </a:pPr>
              <a:t>27/05/2022</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a:xfrm>
            <a:off x="10769600" y="6356351"/>
            <a:ext cx="812800" cy="365125"/>
          </a:xfrm>
        </p:spPr>
        <p:txBody>
          <a:bodyPr/>
          <a:lstStyle/>
          <a:p>
            <a:pPr>
              <a:defRPr/>
            </a:pPr>
            <a:fld id="{04457247-55E3-431C-AE52-2518CFDCA14E}" type="slidenum">
              <a:rPr lang="pt-BR" smtClean="0"/>
              <a:pPr>
                <a:defRPr/>
              </a:pPr>
              <a:t>‹nº›</a:t>
            </a:fld>
            <a:endParaRPr lang="pt-BR" dirty="0"/>
          </a:p>
        </p:txBody>
      </p:sp>
      <p:sp>
        <p:nvSpPr>
          <p:cNvPr id="3" name="Espaço Reservado para Imagem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pt-BR"/>
              <a:t>Clique no ícone para adicionar uma imagem</a:t>
            </a:r>
            <a:endParaRPr kumimoji="0" lang="en-US" dirty="0"/>
          </a:p>
        </p:txBody>
      </p:sp>
      <p:sp>
        <p:nvSpPr>
          <p:cNvPr id="10" name="Forma livre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a livre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pPr>
              <a:defRPr/>
            </a:pPr>
            <a:fld id="{6CC3AF7F-DE27-4179-8A42-18849BDE3CB1}" type="datetimeFigureOut">
              <a:rPr lang="pt-BR" smtClean="0"/>
              <a:pPr>
                <a:defRPr/>
              </a:pPr>
              <a:t>27/05/2022</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E7B7E4-9B3A-4FB6-A475-4D7F291496F6}" type="slidenum">
              <a:rPr lang="pt-BR" smtClean="0"/>
              <a:pPr>
                <a:defRPr/>
              </a:pPr>
              <a:t>‹nº›</a:t>
            </a:fld>
            <a:endParaRPr lang="pt-BR" dirty="0"/>
          </a:p>
        </p:txBody>
      </p:sp>
    </p:spTree>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914402"/>
            <a:ext cx="2743200" cy="5211763"/>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609600" y="914402"/>
            <a:ext cx="8026400" cy="5211763"/>
          </a:xfrm>
        </p:spPr>
        <p:txBody>
          <a:bodyPr vert="eaVert"/>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pPr>
              <a:defRPr/>
            </a:pPr>
            <a:fld id="{B47444EC-F80C-4797-AD32-72FD012E38AC}" type="datetimeFigureOut">
              <a:rPr lang="pt-BR" smtClean="0"/>
              <a:pPr>
                <a:defRPr/>
              </a:pPr>
              <a:t>27/05/2022</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B5B5CA0C-DCF6-4B88-A728-960E3E0DBA72}" type="slidenum">
              <a:rPr lang="pt-BR" smtClean="0"/>
              <a:pPr>
                <a:defRPr/>
              </a:pPr>
              <a:t>‹nº›</a:t>
            </a:fld>
            <a:endParaRPr lang="pt-BR" dirty="0"/>
          </a:p>
        </p:txBody>
      </p:sp>
    </p:spTree>
  </p:cSld>
  <p:clrMapOvr>
    <a:masterClrMapping/>
  </p:clrMapOvr>
  <p:transition>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7" name="Forma livre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a livre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ço Reservado para Título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pt-BR"/>
              <a:t>Clique para editar o estilo do título mestre</a:t>
            </a:r>
            <a:endParaRPr kumimoji="0" lang="en-US"/>
          </a:p>
        </p:txBody>
      </p:sp>
      <p:sp>
        <p:nvSpPr>
          <p:cNvPr id="30" name="Espaço Reservado para Texto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pt-BR"/>
              <a:t>Clique para editar os estilos do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0" name="Espaço Reservado para Data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fld id="{489A879F-D50B-4788-8D66-2CF2C95CF47B}" type="datetimeFigureOut">
              <a:rPr lang="pt-BR" smtClean="0"/>
              <a:pPr>
                <a:defRPr/>
              </a:pPr>
              <a:t>27/05/2022</a:t>
            </a:fld>
            <a:endParaRPr lang="pt-BR" dirty="0"/>
          </a:p>
        </p:txBody>
      </p:sp>
      <p:sp>
        <p:nvSpPr>
          <p:cNvPr id="22" name="Espaço Reservado para Rodapé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pt-BR" dirty="0"/>
          </a:p>
        </p:txBody>
      </p:sp>
      <p:sp>
        <p:nvSpPr>
          <p:cNvPr id="18" name="Espaço Reservado para Número de Slide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E10C18A3-3A7D-4E6C-A59A-DA3633AB5B6E}" type="slidenum">
              <a:rPr lang="pt-BR" smtClean="0"/>
              <a:pPr>
                <a:defRPr/>
              </a:pPr>
              <a:t>‹nº›</a:t>
            </a:fld>
            <a:endParaRPr lang="pt-BR" dirty="0"/>
          </a:p>
        </p:txBody>
      </p:sp>
      <p:grpSp>
        <p:nvGrpSpPr>
          <p:cNvPr id="2" name="Grupo 1"/>
          <p:cNvGrpSpPr/>
          <p:nvPr/>
        </p:nvGrpSpPr>
        <p:grpSpPr>
          <a:xfrm>
            <a:off x="-25356" y="202408"/>
            <a:ext cx="12240731" cy="649224"/>
            <a:chOff x="-19045" y="216550"/>
            <a:chExt cx="9180548" cy="649224"/>
          </a:xfrm>
        </p:grpSpPr>
        <p:sp>
          <p:nvSpPr>
            <p:cNvPr id="12" name="Forma liv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a liv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split orient="vert"/>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audio" Target="../media/audio3.wav"/><Relationship Id="rId7" Type="http://schemas.openxmlformats.org/officeDocument/2006/relationships/hyperlink" Target="http://www.sergrasan.com/toninhovendraminislides/"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vendraminiletras.blogspot.com/" TargetMode="External"/><Relationship Id="rId5" Type="http://schemas.openxmlformats.org/officeDocument/2006/relationships/image" Target="../media/image27.jpeg"/><Relationship Id="rId10" Type="http://schemas.openxmlformats.org/officeDocument/2006/relationships/audio" Target="../media/audio3.wav"/><Relationship Id="rId4" Type="http://schemas.openxmlformats.org/officeDocument/2006/relationships/image" Target="../media/image26.gif"/><Relationship Id="rId9" Type="http://schemas.openxmlformats.org/officeDocument/2006/relationships/image" Target="../media/image2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ixaDeTexto 7"/>
          <p:cNvSpPr txBox="1"/>
          <p:nvPr/>
        </p:nvSpPr>
        <p:spPr>
          <a:xfrm>
            <a:off x="4202716" y="274855"/>
            <a:ext cx="7650963" cy="3046988"/>
          </a:xfrm>
          <a:prstGeom prst="rect">
            <a:avLst/>
          </a:prstGeom>
          <a:noFill/>
        </p:spPr>
        <p:txBody>
          <a:bodyPr wrap="square" rtlCol="0">
            <a:spAutoFit/>
          </a:bodyPr>
          <a:lstStyle/>
          <a:p>
            <a:pPr algn="ctr"/>
            <a:r>
              <a:rPr lang="pt-BR" sz="4800" b="1" dirty="0">
                <a:solidFill>
                  <a:srgbClr val="FFC000"/>
                </a:solidFill>
                <a:effectLst>
                  <a:outerShdw blurRad="38100" dist="38100" dir="2700000" algn="tl">
                    <a:srgbClr val="000000">
                      <a:alpha val="43137"/>
                    </a:srgbClr>
                  </a:outerShdw>
                </a:effectLst>
                <a:latin typeface="Cooper Black" panose="0208090404030B020404" pitchFamily="18" charset="0"/>
              </a:rPr>
              <a:t>O</a:t>
            </a:r>
          </a:p>
          <a:p>
            <a:pPr algn="ctr"/>
            <a:r>
              <a:rPr lang="pt-BR" sz="4800" b="1" dirty="0">
                <a:solidFill>
                  <a:srgbClr val="FFC000"/>
                </a:solidFill>
                <a:effectLst>
                  <a:outerShdw blurRad="38100" dist="38100" dir="2700000" algn="tl">
                    <a:srgbClr val="000000">
                      <a:alpha val="43137"/>
                    </a:srgbClr>
                  </a:outerShdw>
                </a:effectLst>
                <a:latin typeface="Cooper Black" panose="0208090404030B020404" pitchFamily="18" charset="0"/>
              </a:rPr>
              <a:t>RASTRO  BRANCO </a:t>
            </a:r>
          </a:p>
          <a:p>
            <a:pPr algn="ctr"/>
            <a:r>
              <a:rPr lang="pt-BR" sz="4800" b="1" dirty="0">
                <a:solidFill>
                  <a:srgbClr val="FFC000"/>
                </a:solidFill>
                <a:effectLst>
                  <a:outerShdw blurRad="38100" dist="38100" dir="2700000" algn="tl">
                    <a:srgbClr val="000000">
                      <a:alpha val="43137"/>
                    </a:srgbClr>
                  </a:outerShdw>
                </a:effectLst>
                <a:latin typeface="Cooper Black" panose="0208090404030B020404" pitchFamily="18" charset="0"/>
              </a:rPr>
              <a:t> DE  UMA  HÉLICE </a:t>
            </a:r>
          </a:p>
          <a:p>
            <a:pPr algn="ctr"/>
            <a:r>
              <a:rPr lang="pt-BR" sz="4800" b="1" dirty="0">
                <a:solidFill>
                  <a:srgbClr val="00B0F0"/>
                </a:solidFill>
                <a:effectLst>
                  <a:outerShdw blurRad="38100" dist="38100" dir="2700000" algn="tl">
                    <a:srgbClr val="000000">
                      <a:alpha val="43137"/>
                    </a:srgbClr>
                  </a:outerShdw>
                </a:effectLst>
                <a:latin typeface="Freestyle Script" pitchFamily="66" charset="0"/>
              </a:rPr>
              <a:t>(</a:t>
            </a:r>
            <a:r>
              <a:rPr lang="pt-BR" sz="4400" b="1" dirty="0">
                <a:solidFill>
                  <a:schemeClr val="accent5">
                    <a:lumMod val="60000"/>
                    <a:lumOff val="40000"/>
                  </a:schemeClr>
                </a:solidFill>
                <a:effectLst>
                  <a:outerShdw blurRad="38100" dist="38100" dir="2700000" algn="tl">
                    <a:srgbClr val="000000">
                      <a:alpha val="43137"/>
                    </a:srgbClr>
                  </a:outerShdw>
                </a:effectLst>
                <a:latin typeface="Matura MT Script Capitals" panose="03020802060602070202" pitchFamily="66" charset="0"/>
              </a:rPr>
              <a:t>E </a:t>
            </a:r>
            <a:r>
              <a:rPr lang="pt-BR" sz="4400" b="1" dirty="0" err="1">
                <a:solidFill>
                  <a:schemeClr val="accent5">
                    <a:lumMod val="60000"/>
                    <a:lumOff val="40000"/>
                  </a:schemeClr>
                </a:solidFill>
                <a:effectLst>
                  <a:outerShdw blurRad="38100" dist="38100" dir="2700000" algn="tl">
                    <a:srgbClr val="000000">
                      <a:alpha val="43137"/>
                    </a:srgbClr>
                  </a:outerShdw>
                </a:effectLst>
                <a:latin typeface="Matura MT Script Capitals" panose="03020802060602070202" pitchFamily="66" charset="0"/>
              </a:rPr>
              <a:t>la</a:t>
            </a:r>
            <a:r>
              <a:rPr lang="pt-BR" sz="4400" b="1" dirty="0">
                <a:solidFill>
                  <a:schemeClr val="accent5">
                    <a:lumMod val="60000"/>
                    <a:lumOff val="40000"/>
                  </a:schemeClr>
                </a:solidFill>
                <a:effectLst>
                  <a:outerShdw blurRad="38100" dist="38100" dir="2700000" algn="tl">
                    <a:srgbClr val="000000">
                      <a:alpha val="43137"/>
                    </a:srgbClr>
                  </a:outerShdw>
                </a:effectLst>
                <a:latin typeface="Matura MT Script Capitals" panose="03020802060602070202" pitchFamily="66" charset="0"/>
              </a:rPr>
              <a:t> </a:t>
            </a:r>
            <a:r>
              <a:rPr lang="pt-BR" sz="4400" b="1" dirty="0" err="1">
                <a:solidFill>
                  <a:schemeClr val="accent5">
                    <a:lumMod val="60000"/>
                    <a:lumOff val="40000"/>
                  </a:schemeClr>
                </a:solidFill>
                <a:effectLst>
                  <a:outerShdw blurRad="38100" dist="38100" dir="2700000" algn="tl">
                    <a:srgbClr val="000000">
                      <a:alpha val="43137"/>
                    </a:srgbClr>
                  </a:outerShdw>
                </a:effectLst>
                <a:latin typeface="Matura MT Script Capitals" panose="03020802060602070202" pitchFamily="66" charset="0"/>
              </a:rPr>
              <a:t>bianca</a:t>
            </a:r>
            <a:r>
              <a:rPr lang="pt-BR" sz="4400" b="1" dirty="0">
                <a:solidFill>
                  <a:schemeClr val="accent5">
                    <a:lumMod val="60000"/>
                    <a:lumOff val="40000"/>
                  </a:schemeClr>
                </a:solidFill>
                <a:effectLst>
                  <a:outerShdw blurRad="38100" dist="38100" dir="2700000" algn="tl">
                    <a:srgbClr val="000000">
                      <a:alpha val="43137"/>
                    </a:srgbClr>
                  </a:outerShdw>
                </a:effectLst>
                <a:latin typeface="Matura MT Script Capitals" panose="03020802060602070202" pitchFamily="66" charset="0"/>
              </a:rPr>
              <a:t> </a:t>
            </a:r>
            <a:r>
              <a:rPr lang="pt-BR" sz="4400" b="1" dirty="0" err="1">
                <a:solidFill>
                  <a:schemeClr val="accent5">
                    <a:lumMod val="60000"/>
                    <a:lumOff val="40000"/>
                  </a:schemeClr>
                </a:solidFill>
                <a:effectLst>
                  <a:outerShdw blurRad="38100" dist="38100" dir="2700000" algn="tl">
                    <a:srgbClr val="000000">
                      <a:alpha val="43137"/>
                    </a:srgbClr>
                  </a:outerShdw>
                </a:effectLst>
                <a:latin typeface="Matura MT Script Capitals" panose="03020802060602070202" pitchFamily="66" charset="0"/>
              </a:rPr>
              <a:t>scia</a:t>
            </a:r>
            <a:r>
              <a:rPr lang="pt-BR" sz="4400" b="1" dirty="0">
                <a:solidFill>
                  <a:schemeClr val="accent5">
                    <a:lumMod val="60000"/>
                    <a:lumOff val="40000"/>
                  </a:schemeClr>
                </a:solidFill>
                <a:effectLst>
                  <a:outerShdw blurRad="38100" dist="38100" dir="2700000" algn="tl">
                    <a:srgbClr val="000000">
                      <a:alpha val="43137"/>
                    </a:srgbClr>
                  </a:outerShdw>
                </a:effectLst>
                <a:latin typeface="Matura MT Script Capitals" panose="03020802060602070202" pitchFamily="66" charset="0"/>
              </a:rPr>
              <a:t> </a:t>
            </a:r>
            <a:r>
              <a:rPr lang="pt-BR" sz="4400" b="1" dirty="0" err="1">
                <a:solidFill>
                  <a:schemeClr val="accent5">
                    <a:lumMod val="60000"/>
                    <a:lumOff val="40000"/>
                  </a:schemeClr>
                </a:solidFill>
                <a:effectLst>
                  <a:outerShdw blurRad="38100" dist="38100" dir="2700000" algn="tl">
                    <a:srgbClr val="000000">
                      <a:alpha val="43137"/>
                    </a:srgbClr>
                  </a:outerShdw>
                </a:effectLst>
                <a:latin typeface="Matura MT Script Capitals" panose="03020802060602070202" pitchFamily="66" charset="0"/>
              </a:rPr>
              <a:t>di</a:t>
            </a:r>
            <a:r>
              <a:rPr lang="pt-BR" sz="4400" b="1" dirty="0">
                <a:solidFill>
                  <a:schemeClr val="accent5">
                    <a:lumMod val="60000"/>
                    <a:lumOff val="40000"/>
                  </a:schemeClr>
                </a:solidFill>
                <a:effectLst>
                  <a:outerShdw blurRad="38100" dist="38100" dir="2700000" algn="tl">
                    <a:srgbClr val="000000">
                      <a:alpha val="43137"/>
                    </a:srgbClr>
                  </a:outerShdw>
                </a:effectLst>
                <a:latin typeface="Matura MT Script Capitals" panose="03020802060602070202" pitchFamily="66" charset="0"/>
              </a:rPr>
              <a:t> </a:t>
            </a:r>
            <a:r>
              <a:rPr lang="pt-BR" sz="4400" b="1" dirty="0" err="1">
                <a:solidFill>
                  <a:schemeClr val="accent5">
                    <a:lumMod val="60000"/>
                    <a:lumOff val="40000"/>
                  </a:schemeClr>
                </a:solidFill>
                <a:effectLst>
                  <a:outerShdw blurRad="38100" dist="38100" dir="2700000" algn="tl">
                    <a:srgbClr val="000000">
                      <a:alpha val="43137"/>
                    </a:srgbClr>
                  </a:outerShdw>
                </a:effectLst>
                <a:latin typeface="Matura MT Script Capitals" panose="03020802060602070202" pitchFamily="66" charset="0"/>
              </a:rPr>
              <a:t>un’elica</a:t>
            </a:r>
            <a:r>
              <a:rPr lang="pt-BR" sz="4800" b="1" dirty="0">
                <a:solidFill>
                  <a:srgbClr val="00B0F0"/>
                </a:solidFill>
                <a:effectLst>
                  <a:outerShdw blurRad="38100" dist="38100" dir="2700000" algn="tl">
                    <a:srgbClr val="000000">
                      <a:alpha val="43137"/>
                    </a:srgbClr>
                  </a:outerShdw>
                </a:effectLst>
                <a:latin typeface="Freestyle Script" pitchFamily="66" charset="0"/>
              </a:rPr>
              <a:t>)</a:t>
            </a:r>
          </a:p>
        </p:txBody>
      </p:sp>
      <p:sp>
        <p:nvSpPr>
          <p:cNvPr id="19" name="Retângulo 18"/>
          <p:cNvSpPr/>
          <p:nvPr/>
        </p:nvSpPr>
        <p:spPr>
          <a:xfrm>
            <a:off x="523836" y="5357826"/>
            <a:ext cx="4143404" cy="1046440"/>
          </a:xfrm>
          <a:prstGeom prst="rect">
            <a:avLst/>
          </a:prstGeom>
        </p:spPr>
        <p:txBody>
          <a:bodyPr wrap="square">
            <a:spAutoFit/>
          </a:bodyPr>
          <a:lstStyle/>
          <a:p>
            <a:pPr algn="ctr"/>
            <a:endParaRPr lang="pt-BR" sz="1400" dirty="0">
              <a:solidFill>
                <a:srgbClr val="FFC000"/>
              </a:solidFill>
            </a:endParaRPr>
          </a:p>
          <a:p>
            <a:pPr algn="ctr"/>
            <a:r>
              <a:rPr lang="pt-BR" sz="2800" dirty="0">
                <a:solidFill>
                  <a:srgbClr val="00B0F0"/>
                </a:solidFill>
                <a:effectLst>
                  <a:outerShdw blurRad="38100" dist="38100" dir="2700000" algn="tl">
                    <a:srgbClr val="000000">
                      <a:alpha val="43137"/>
                    </a:srgbClr>
                  </a:outerShdw>
                </a:effectLst>
              </a:rPr>
              <a:t>Do meu Livro</a:t>
            </a:r>
            <a:r>
              <a:rPr lang="pt-BR" sz="2800" dirty="0">
                <a:solidFill>
                  <a:srgbClr val="FFC000"/>
                </a:solidFill>
                <a:effectLst>
                  <a:outerShdw blurRad="38100" dist="38100" dir="2700000" algn="tl">
                    <a:srgbClr val="000000">
                      <a:alpha val="43137"/>
                    </a:srgbClr>
                  </a:outerShdw>
                </a:effectLst>
              </a:rPr>
              <a:t>:</a:t>
            </a:r>
          </a:p>
          <a:p>
            <a:pPr algn="ctr"/>
            <a:r>
              <a:rPr lang="pt-BR" sz="2000" b="1" dirty="0">
                <a:solidFill>
                  <a:srgbClr val="002060"/>
                </a:solidFill>
                <a:effectLst>
                  <a:outerShdw blurRad="38100" dist="38100" dir="2700000" algn="tl">
                    <a:srgbClr val="000000">
                      <a:alpha val="43137"/>
                    </a:srgbClr>
                  </a:outerShdw>
                </a:effectLst>
                <a:latin typeface="AR DARLING" pitchFamily="2" charset="0"/>
              </a:rPr>
              <a:t>VOZES NO SILÊNCIO DA NOITE</a:t>
            </a:r>
          </a:p>
        </p:txBody>
      </p:sp>
      <p:sp>
        <p:nvSpPr>
          <p:cNvPr id="20" name="Retângulo 19"/>
          <p:cNvSpPr/>
          <p:nvPr/>
        </p:nvSpPr>
        <p:spPr>
          <a:xfrm>
            <a:off x="5167306" y="3357562"/>
            <a:ext cx="6096000" cy="2862322"/>
          </a:xfrm>
          <a:prstGeom prst="rect">
            <a:avLst/>
          </a:prstGeom>
        </p:spPr>
        <p:txBody>
          <a:bodyPr>
            <a:spAutoFit/>
          </a:bodyPr>
          <a:lstStyle/>
          <a:p>
            <a:pPr algn="ctr"/>
            <a:r>
              <a:rPr lang="pt-BR" sz="3600" b="1" dirty="0">
                <a:solidFill>
                  <a:srgbClr val="FF7C80"/>
                </a:solidFill>
                <a:effectLst>
                  <a:outerShdw blurRad="38100" dist="38100" dir="2700000" algn="tl">
                    <a:srgbClr val="000000">
                      <a:alpha val="43137"/>
                    </a:srgbClr>
                  </a:outerShdw>
                </a:effectLst>
              </a:rPr>
              <a:t>“</a:t>
            </a:r>
            <a:r>
              <a:rPr lang="pt-BR" sz="3600" b="1" dirty="0">
                <a:solidFill>
                  <a:srgbClr val="FF7C80"/>
                </a:solidFill>
                <a:effectLst>
                  <a:outerShdw blurRad="38100" dist="38100" dir="2700000" algn="tl">
                    <a:srgbClr val="000000">
                      <a:alpha val="43137"/>
                    </a:srgbClr>
                  </a:outerShdw>
                </a:effectLst>
                <a:latin typeface="Forte" pitchFamily="66" charset="0"/>
              </a:rPr>
              <a:t>Em uma noite, suas vozes soaram em meus ouvidos, pedindo para voltar  e ficar nas entranhas da terra onde nasceram</a:t>
            </a:r>
            <a:r>
              <a:rPr lang="pt-BR" sz="3200" b="1" dirty="0">
                <a:solidFill>
                  <a:srgbClr val="FF7C80"/>
                </a:solidFill>
                <a:effectLst>
                  <a:outerShdw blurRad="38100" dist="38100" dir="2700000" algn="tl">
                    <a:srgbClr val="000000">
                      <a:alpha val="43137"/>
                    </a:srgbClr>
                  </a:outerShdw>
                </a:effectLst>
                <a:latin typeface="Forte" pitchFamily="66" charset="0"/>
              </a:rPr>
              <a:t>”</a:t>
            </a:r>
            <a:endParaRPr lang="pt-BR" b="1" dirty="0">
              <a:solidFill>
                <a:srgbClr val="FF7C80"/>
              </a:solidFill>
              <a:effectLst>
                <a:outerShdw blurRad="38100" dist="38100" dir="2700000" algn="tl">
                  <a:srgbClr val="000000">
                    <a:alpha val="43137"/>
                  </a:srgbClr>
                </a:outerShdw>
              </a:effectLst>
              <a:latin typeface="Forte" pitchFamily="66" charset="0"/>
            </a:endParaRPr>
          </a:p>
        </p:txBody>
      </p:sp>
      <p:pic>
        <p:nvPicPr>
          <p:cNvPr id="21" name="Imagem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6938" y="1117877"/>
            <a:ext cx="4143403" cy="4143403"/>
          </a:xfrm>
          <a:prstGeom prst="snip2DiagRect">
            <a:avLst/>
          </a:prstGeom>
          <a:solidFill>
            <a:srgbClr val="FFFFFF">
              <a:shade val="85000"/>
            </a:srgbClr>
          </a:solidFill>
          <a:ln w="38100"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2" name="Rectangle 33">
            <a:extLst>
              <a:ext uri="{FF2B5EF4-FFF2-40B4-BE49-F238E27FC236}">
                <a16:creationId xmlns:a16="http://schemas.microsoft.com/office/drawing/2014/main" id="{F7ECCFE0-8673-19CC-2AF8-A8F75F5CF70B}"/>
              </a:ext>
            </a:extLst>
          </p:cNvPr>
          <p:cNvSpPr>
            <a:spLocks noChangeArrowheads="1"/>
          </p:cNvSpPr>
          <p:nvPr/>
        </p:nvSpPr>
        <p:spPr bwMode="auto">
          <a:xfrm>
            <a:off x="34752"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722657334"/>
      </p:ext>
    </p:extLst>
  </p:cSld>
  <p:clrMapOvr>
    <a:masterClrMapping/>
  </p:clrMapOvr>
  <p:transition spd="slow" advClick="0" advTm="30000">
    <p:fade/>
    <p:sndAc>
      <p:stSnd loop="1">
        <p:snd r:embed="rId2" name="Andre Rieu - O mio babbino caro  1.29 cu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heel(1)">
                                      <p:cBhvr>
                                        <p:cTn id="7" dur="3000"/>
                                        <p:tgtEl>
                                          <p:spTgt spid="8">
                                            <p:txEl>
                                              <p:pRg st="0" end="0"/>
                                            </p:txEl>
                                          </p:spTgt>
                                        </p:tgtEl>
                                      </p:cBhvr>
                                    </p:animEffect>
                                  </p:childTnLst>
                                </p:cTn>
                              </p:par>
                            </p:childTnLst>
                          </p:cTn>
                        </p:par>
                        <p:par>
                          <p:cTn id="8" fill="hold">
                            <p:stCondLst>
                              <p:cond delay="3000"/>
                            </p:stCondLst>
                            <p:childTnLst>
                              <p:par>
                                <p:cTn id="9" presetID="21" presetClass="entr" presetSubtype="1"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wheel(1)">
                                      <p:cBhvr>
                                        <p:cTn id="11" dur="3000"/>
                                        <p:tgtEl>
                                          <p:spTgt spid="8">
                                            <p:txEl>
                                              <p:pRg st="1" end="1"/>
                                            </p:txEl>
                                          </p:spTgt>
                                        </p:tgtEl>
                                      </p:cBhvr>
                                    </p:animEffect>
                                  </p:childTnLst>
                                </p:cTn>
                              </p:par>
                            </p:childTnLst>
                          </p:cTn>
                        </p:par>
                        <p:par>
                          <p:cTn id="12" fill="hold">
                            <p:stCondLst>
                              <p:cond delay="6000"/>
                            </p:stCondLst>
                            <p:childTnLst>
                              <p:par>
                                <p:cTn id="13" presetID="21" presetClass="entr" presetSubtype="1"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wheel(1)">
                                      <p:cBhvr>
                                        <p:cTn id="15" dur="3000"/>
                                        <p:tgtEl>
                                          <p:spTgt spid="8">
                                            <p:txEl>
                                              <p:pRg st="2" end="2"/>
                                            </p:txEl>
                                          </p:spTgt>
                                        </p:tgtEl>
                                      </p:cBhvr>
                                    </p:animEffect>
                                  </p:childTnLst>
                                </p:cTn>
                              </p:par>
                            </p:childTnLst>
                          </p:cTn>
                        </p:par>
                        <p:par>
                          <p:cTn id="16" fill="hold">
                            <p:stCondLst>
                              <p:cond delay="9000"/>
                            </p:stCondLst>
                            <p:childTnLst>
                              <p:par>
                                <p:cTn id="17" presetID="21" presetClass="entr" presetSubtype="1"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wheel(1)">
                                      <p:cBhvr>
                                        <p:cTn id="19" dur="3000"/>
                                        <p:tgtEl>
                                          <p:spTgt spid="8">
                                            <p:txEl>
                                              <p:pRg st="3" end="3"/>
                                            </p:txEl>
                                          </p:spTgt>
                                        </p:tgtEl>
                                      </p:cBhvr>
                                    </p:animEffect>
                                  </p:childTnLst>
                                </p:cTn>
                              </p:par>
                            </p:childTnLst>
                          </p:cTn>
                        </p:par>
                        <p:par>
                          <p:cTn id="20" fill="hold">
                            <p:stCondLst>
                              <p:cond delay="12000"/>
                            </p:stCondLst>
                            <p:childTnLst>
                              <p:par>
                                <p:cTn id="21" presetID="23" presetClass="entr" presetSubtype="16" fill="hold" nodeType="afterEffect">
                                  <p:stCondLst>
                                    <p:cond delay="0"/>
                                  </p:stCondLst>
                                  <p:childTnLst>
                                    <p:set>
                                      <p:cBhvr>
                                        <p:cTn id="22" dur="1" fill="hold">
                                          <p:stCondLst>
                                            <p:cond delay="0"/>
                                          </p:stCondLst>
                                        </p:cTn>
                                        <p:tgtEl>
                                          <p:spTgt spid="19">
                                            <p:txEl>
                                              <p:pRg st="1" end="1"/>
                                            </p:txEl>
                                          </p:spTgt>
                                        </p:tgtEl>
                                        <p:attrNameLst>
                                          <p:attrName>style.visibility</p:attrName>
                                        </p:attrNameLst>
                                      </p:cBhvr>
                                      <p:to>
                                        <p:strVal val="visible"/>
                                      </p:to>
                                    </p:set>
                                    <p:anim calcmode="lin" valueType="num">
                                      <p:cBhvr>
                                        <p:cTn id="23" dur="500" fill="hold"/>
                                        <p:tgtEl>
                                          <p:spTgt spid="19">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9">
                                            <p:txEl>
                                              <p:pRg st="1" end="1"/>
                                            </p:txEl>
                                          </p:spTgt>
                                        </p:tgtEl>
                                        <p:attrNameLst>
                                          <p:attrName>ppt_h</p:attrName>
                                        </p:attrNameLst>
                                      </p:cBhvr>
                                      <p:tavLst>
                                        <p:tav tm="0">
                                          <p:val>
                                            <p:fltVal val="0"/>
                                          </p:val>
                                        </p:tav>
                                        <p:tav tm="100000">
                                          <p:val>
                                            <p:strVal val="#ppt_h"/>
                                          </p:val>
                                        </p:tav>
                                      </p:tavLst>
                                    </p:anim>
                                  </p:childTnLst>
                                </p:cTn>
                              </p:par>
                            </p:childTnLst>
                          </p:cTn>
                        </p:par>
                        <p:par>
                          <p:cTn id="25" fill="hold">
                            <p:stCondLst>
                              <p:cond delay="12500"/>
                            </p:stCondLst>
                            <p:childTnLst>
                              <p:par>
                                <p:cTn id="26" presetID="23" presetClass="entr" presetSubtype="16" fill="hold" nodeType="afterEffect">
                                  <p:stCondLst>
                                    <p:cond delay="0"/>
                                  </p:stCondLst>
                                  <p:childTnLst>
                                    <p:set>
                                      <p:cBhvr>
                                        <p:cTn id="27" dur="1" fill="hold">
                                          <p:stCondLst>
                                            <p:cond delay="0"/>
                                          </p:stCondLst>
                                        </p:cTn>
                                        <p:tgtEl>
                                          <p:spTgt spid="19">
                                            <p:txEl>
                                              <p:pRg st="2" end="2"/>
                                            </p:txEl>
                                          </p:spTgt>
                                        </p:tgtEl>
                                        <p:attrNameLst>
                                          <p:attrName>style.visibility</p:attrName>
                                        </p:attrNameLst>
                                      </p:cBhvr>
                                      <p:to>
                                        <p:strVal val="visible"/>
                                      </p:to>
                                    </p:set>
                                    <p:anim calcmode="lin" valueType="num">
                                      <p:cBhvr>
                                        <p:cTn id="28" dur="500" fill="hold"/>
                                        <p:tgtEl>
                                          <p:spTgt spid="19">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9">
                                            <p:txEl>
                                              <p:pRg st="2" end="2"/>
                                            </p:txEl>
                                          </p:spTgt>
                                        </p:tgtEl>
                                        <p:attrNameLst>
                                          <p:attrName>ppt_h</p:attrName>
                                        </p:attrNameLst>
                                      </p:cBhvr>
                                      <p:tavLst>
                                        <p:tav tm="0">
                                          <p:val>
                                            <p:fltVal val="0"/>
                                          </p:val>
                                        </p:tav>
                                        <p:tav tm="100000">
                                          <p:val>
                                            <p:strVal val="#ppt_h"/>
                                          </p:val>
                                        </p:tav>
                                      </p:tavLst>
                                    </p:anim>
                                  </p:childTnLst>
                                </p:cTn>
                              </p:par>
                            </p:childTnLst>
                          </p:cTn>
                        </p:par>
                        <p:par>
                          <p:cTn id="30" fill="hold">
                            <p:stCondLst>
                              <p:cond delay="13000"/>
                            </p:stCondLst>
                            <p:childTnLst>
                              <p:par>
                                <p:cTn id="31" presetID="2" presetClass="entr" presetSubtype="4"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3000" fill="hold"/>
                                        <p:tgtEl>
                                          <p:spTgt spid="21"/>
                                        </p:tgtEl>
                                        <p:attrNameLst>
                                          <p:attrName>ppt_x</p:attrName>
                                        </p:attrNameLst>
                                      </p:cBhvr>
                                      <p:tavLst>
                                        <p:tav tm="0">
                                          <p:val>
                                            <p:strVal val="#ppt_x"/>
                                          </p:val>
                                        </p:tav>
                                        <p:tav tm="100000">
                                          <p:val>
                                            <p:strVal val="#ppt_x"/>
                                          </p:val>
                                        </p:tav>
                                      </p:tavLst>
                                    </p:anim>
                                    <p:anim calcmode="lin" valueType="num">
                                      <p:cBhvr additive="base">
                                        <p:cTn id="34" dur="3000" fill="hold"/>
                                        <p:tgtEl>
                                          <p:spTgt spid="21"/>
                                        </p:tgtEl>
                                        <p:attrNameLst>
                                          <p:attrName>ppt_y</p:attrName>
                                        </p:attrNameLst>
                                      </p:cBhvr>
                                      <p:tavLst>
                                        <p:tav tm="0">
                                          <p:val>
                                            <p:strVal val="1+#ppt_h/2"/>
                                          </p:val>
                                        </p:tav>
                                        <p:tav tm="100000">
                                          <p:val>
                                            <p:strVal val="#ppt_y"/>
                                          </p:val>
                                        </p:tav>
                                      </p:tavLst>
                                    </p:anim>
                                  </p:childTnLst>
                                </p:cTn>
                              </p:par>
                            </p:childTnLst>
                          </p:cTn>
                        </p:par>
                        <p:par>
                          <p:cTn id="35" fill="hold">
                            <p:stCondLst>
                              <p:cond delay="16000"/>
                            </p:stCondLst>
                            <p:childTnLst>
                              <p:par>
                                <p:cTn id="36" presetID="23" presetClass="entr" presetSubtype="16" fill="hold" nodeType="afterEffect">
                                  <p:stCondLst>
                                    <p:cond delay="0"/>
                                  </p:stCondLst>
                                  <p:childTnLst>
                                    <p:set>
                                      <p:cBhvr>
                                        <p:cTn id="37" dur="1" fill="hold">
                                          <p:stCondLst>
                                            <p:cond delay="0"/>
                                          </p:stCondLst>
                                        </p:cTn>
                                        <p:tgtEl>
                                          <p:spTgt spid="20">
                                            <p:txEl>
                                              <p:pRg st="0" end="0"/>
                                            </p:txEl>
                                          </p:spTgt>
                                        </p:tgtEl>
                                        <p:attrNameLst>
                                          <p:attrName>style.visibility</p:attrName>
                                        </p:attrNameLst>
                                      </p:cBhvr>
                                      <p:to>
                                        <p:strVal val="visible"/>
                                      </p:to>
                                    </p:set>
                                    <p:anim calcmode="lin" valueType="num">
                                      <p:cBhvr>
                                        <p:cTn id="38" dur="3000" fill="hold"/>
                                        <p:tgtEl>
                                          <p:spTgt spid="20">
                                            <p:txEl>
                                              <p:pRg st="0" end="0"/>
                                            </p:txEl>
                                          </p:spTgt>
                                        </p:tgtEl>
                                        <p:attrNameLst>
                                          <p:attrName>ppt_w</p:attrName>
                                        </p:attrNameLst>
                                      </p:cBhvr>
                                      <p:tavLst>
                                        <p:tav tm="0">
                                          <p:val>
                                            <p:fltVal val="0"/>
                                          </p:val>
                                        </p:tav>
                                        <p:tav tm="100000">
                                          <p:val>
                                            <p:strVal val="#ppt_w"/>
                                          </p:val>
                                        </p:tav>
                                      </p:tavLst>
                                    </p:anim>
                                    <p:anim calcmode="lin" valueType="num">
                                      <p:cBhvr>
                                        <p:cTn id="39" dur="3000" fill="hold"/>
                                        <p:tgtEl>
                                          <p:spTgt spid="20">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1208" y="307417"/>
            <a:ext cx="4310444" cy="2876816"/>
          </a:xfrm>
          <a:prstGeom prst="rect">
            <a:avLst/>
          </a:prstGeom>
          <a:effectLst>
            <a:softEdge rad="635000"/>
          </a:effectLst>
        </p:spPr>
      </p:pic>
      <p:pic>
        <p:nvPicPr>
          <p:cNvPr id="1026" name="Picture 2" descr="Mapa Provincia Trevis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95705" y="597692"/>
            <a:ext cx="3914281" cy="2890655"/>
          </a:xfrm>
          <a:prstGeom prst="rect">
            <a:avLst/>
          </a:prstGeom>
          <a:solidFill>
            <a:srgbClr val="000080"/>
          </a:solidFill>
          <a:ln w="9525">
            <a:solidFill>
              <a:srgbClr val="0000FF"/>
            </a:solidFill>
            <a:miter lim="800000"/>
            <a:headEnd/>
            <a:tailEnd/>
          </a:ln>
          <a:effectLst>
            <a:softEdge rad="317500"/>
          </a:effectLst>
          <a:scene3d>
            <a:camera prst="isometricOffAxis2Left"/>
            <a:lightRig rig="threePt" dir="t"/>
          </a:scene3d>
        </p:spPr>
      </p:pic>
      <p:sp>
        <p:nvSpPr>
          <p:cNvPr id="3" name="Retângulo 2"/>
          <p:cNvSpPr/>
          <p:nvPr/>
        </p:nvSpPr>
        <p:spPr>
          <a:xfrm>
            <a:off x="63647" y="3792461"/>
            <a:ext cx="11737304" cy="2640403"/>
          </a:xfrm>
          <a:prstGeom prst="rect">
            <a:avLst/>
          </a:prstGeom>
        </p:spPr>
        <p:txBody>
          <a:bodyPr wrap="square">
            <a:spAutoFit/>
          </a:bodyPr>
          <a:lstStyle/>
          <a:p>
            <a:pPr marL="1371600" algn="ctr">
              <a:lnSpc>
                <a:spcPct val="120000"/>
              </a:lnSpc>
              <a:spcAft>
                <a:spcPts val="0"/>
              </a:spcAft>
            </a:pPr>
            <a:r>
              <a:rPr lang="pt-BR" sz="2800" dirty="0">
                <a:latin typeface="Arial"/>
                <a:ea typeface="Times New Roman"/>
                <a:cs typeface="Times New Roman"/>
              </a:rPr>
              <a:t>Vieram de plagas distantes com o intuito de realizar sonhos e conquistas. </a:t>
            </a:r>
          </a:p>
          <a:p>
            <a:pPr marL="1371600" algn="ctr">
              <a:lnSpc>
                <a:spcPct val="120000"/>
              </a:lnSpc>
              <a:spcAft>
                <a:spcPts val="0"/>
              </a:spcAft>
            </a:pPr>
            <a:r>
              <a:rPr lang="pt-BR" sz="2800" dirty="0">
                <a:latin typeface="Arial"/>
                <a:ea typeface="Times New Roman"/>
                <a:cs typeface="Times New Roman"/>
              </a:rPr>
              <a:t>A origem </a:t>
            </a:r>
            <a:r>
              <a:rPr lang="pt-BR" sz="2800" dirty="0">
                <a:solidFill>
                  <a:srgbClr val="C00000"/>
                </a:solidFill>
                <a:latin typeface="Arial"/>
                <a:ea typeface="Times New Roman"/>
                <a:cs typeface="Times New Roman"/>
              </a:rPr>
              <a:t>da famiglia Vendramini </a:t>
            </a:r>
            <a:r>
              <a:rPr lang="pt-BR" sz="2800" dirty="0">
                <a:latin typeface="Arial"/>
                <a:ea typeface="Times New Roman"/>
                <a:cs typeface="Times New Roman"/>
              </a:rPr>
              <a:t>é a cidade de Treviso na Itália, localizada na região do Vêneto, próximo a cidade de Veneza, conforme consta no mapa assinalado na cor verde. </a:t>
            </a:r>
            <a:endParaRPr lang="pt-BR" dirty="0">
              <a:latin typeface="Calibri"/>
              <a:ea typeface="Times New Roman"/>
              <a:cs typeface="Times New Roman"/>
            </a:endParaRPr>
          </a:p>
        </p:txBody>
      </p:sp>
      <p:sp>
        <p:nvSpPr>
          <p:cNvPr id="4" name="CaixaDeTexto 3"/>
          <p:cNvSpPr txBox="1"/>
          <p:nvPr/>
        </p:nvSpPr>
        <p:spPr>
          <a:xfrm>
            <a:off x="4181424" y="1111401"/>
            <a:ext cx="3914281" cy="1569660"/>
          </a:xfrm>
          <a:prstGeom prst="rect">
            <a:avLst/>
          </a:prstGeom>
          <a:noFill/>
        </p:spPr>
        <p:txBody>
          <a:bodyPr wrap="square" rtlCol="0">
            <a:spAutoFit/>
          </a:bodyPr>
          <a:lstStyle/>
          <a:p>
            <a:pPr algn="ctr"/>
            <a:r>
              <a:rPr lang="pt-BR" sz="3200" dirty="0">
                <a:solidFill>
                  <a:srgbClr val="FF0000"/>
                </a:solidFill>
              </a:rPr>
              <a:t>OS</a:t>
            </a:r>
          </a:p>
          <a:p>
            <a:pPr algn="ctr"/>
            <a:r>
              <a:rPr lang="pt-BR" sz="3200" dirty="0">
                <a:solidFill>
                  <a:srgbClr val="FF0000"/>
                </a:solidFill>
              </a:rPr>
              <a:t>MEUS</a:t>
            </a:r>
          </a:p>
          <a:p>
            <a:pPr algn="ctr"/>
            <a:r>
              <a:rPr lang="pt-BR" sz="3200" dirty="0">
                <a:solidFill>
                  <a:srgbClr val="FF0000"/>
                </a:solidFill>
              </a:rPr>
              <a:t> ANTEPASSADOS...</a:t>
            </a:r>
          </a:p>
        </p:txBody>
      </p:sp>
      <p:sp>
        <p:nvSpPr>
          <p:cNvPr id="6" name="Rectangle 33">
            <a:extLst>
              <a:ext uri="{FF2B5EF4-FFF2-40B4-BE49-F238E27FC236}">
                <a16:creationId xmlns:a16="http://schemas.microsoft.com/office/drawing/2014/main" id="{661C9240-F569-9F56-5878-1E7FB7DB81B4}"/>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149176423"/>
      </p:ext>
    </p:extLst>
  </p:cSld>
  <p:clrMapOvr>
    <a:masterClrMapping/>
  </p:clrMapOvr>
  <p:transition spd="slow" advClick="0" advTm="2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nodeType="after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fade">
                                      <p:cBhvr>
                                        <p:cTn id="13" dur="3250"/>
                                        <p:tgtEl>
                                          <p:spTgt spid="1026"/>
                                        </p:tgtEl>
                                      </p:cBhvr>
                                    </p:animEffect>
                                    <p:anim calcmode="lin" valueType="num">
                                      <p:cBhvr>
                                        <p:cTn id="14" dur="3250" fill="hold"/>
                                        <p:tgtEl>
                                          <p:spTgt spid="1026"/>
                                        </p:tgtEl>
                                        <p:attrNameLst>
                                          <p:attrName>ppt_x</p:attrName>
                                        </p:attrNameLst>
                                      </p:cBhvr>
                                      <p:tavLst>
                                        <p:tav tm="0">
                                          <p:val>
                                            <p:strVal val="#ppt_x"/>
                                          </p:val>
                                        </p:tav>
                                        <p:tav tm="100000">
                                          <p:val>
                                            <p:strVal val="#ppt_x"/>
                                          </p:val>
                                        </p:tav>
                                      </p:tavLst>
                                    </p:anim>
                                    <p:anim calcmode="lin" valueType="num">
                                      <p:cBhvr>
                                        <p:cTn id="15" dur="3250" fill="hold"/>
                                        <p:tgtEl>
                                          <p:spTgt spid="1026"/>
                                        </p:tgtEl>
                                        <p:attrNameLst>
                                          <p:attrName>ppt_y</p:attrName>
                                        </p:attrNameLst>
                                      </p:cBhvr>
                                      <p:tavLst>
                                        <p:tav tm="0">
                                          <p:val>
                                            <p:strVal val="#ppt_y+.1"/>
                                          </p:val>
                                        </p:tav>
                                        <p:tav tm="100000">
                                          <p:val>
                                            <p:strVal val="#ppt_y"/>
                                          </p:val>
                                        </p:tav>
                                      </p:tavLst>
                                    </p:anim>
                                  </p:childTnLst>
                                </p:cTn>
                              </p:par>
                            </p:childTnLst>
                          </p:cTn>
                        </p:par>
                        <p:par>
                          <p:cTn id="16" fill="hold">
                            <p:stCondLst>
                              <p:cond delay="7250"/>
                            </p:stCondLst>
                            <p:childTnLst>
                              <p:par>
                                <p:cTn id="17" presetID="21" presetClass="entr" presetSubtype="1"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1)">
                                      <p:cBhvr>
                                        <p:cTn id="19" dur="3000"/>
                                        <p:tgtEl>
                                          <p:spTgt spid="4"/>
                                        </p:tgtEl>
                                      </p:cBhvr>
                                    </p:animEffect>
                                  </p:childTnLst>
                                </p:cTn>
                              </p:par>
                            </p:childTnLst>
                          </p:cTn>
                        </p:par>
                        <p:par>
                          <p:cTn id="20" fill="hold">
                            <p:stCondLst>
                              <p:cond delay="10250"/>
                            </p:stCondLst>
                            <p:childTnLst>
                              <p:par>
                                <p:cTn id="21" presetID="53" presetClass="entr" presetSubtype="16"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4000" fill="hold"/>
                                        <p:tgtEl>
                                          <p:spTgt spid="3"/>
                                        </p:tgtEl>
                                        <p:attrNameLst>
                                          <p:attrName>ppt_w</p:attrName>
                                        </p:attrNameLst>
                                      </p:cBhvr>
                                      <p:tavLst>
                                        <p:tav tm="0">
                                          <p:val>
                                            <p:fltVal val="0"/>
                                          </p:val>
                                        </p:tav>
                                        <p:tav tm="100000">
                                          <p:val>
                                            <p:strVal val="#ppt_w"/>
                                          </p:val>
                                        </p:tav>
                                      </p:tavLst>
                                    </p:anim>
                                    <p:anim calcmode="lin" valueType="num">
                                      <p:cBhvr>
                                        <p:cTn id="24" dur="4000" fill="hold"/>
                                        <p:tgtEl>
                                          <p:spTgt spid="3"/>
                                        </p:tgtEl>
                                        <p:attrNameLst>
                                          <p:attrName>ppt_h</p:attrName>
                                        </p:attrNameLst>
                                      </p:cBhvr>
                                      <p:tavLst>
                                        <p:tav tm="0">
                                          <p:val>
                                            <p:fltVal val="0"/>
                                          </p:val>
                                        </p:tav>
                                        <p:tav tm="100000">
                                          <p:val>
                                            <p:strVal val="#ppt_h"/>
                                          </p:val>
                                        </p:tav>
                                      </p:tavLst>
                                    </p:anim>
                                    <p:animEffect transition="in" filter="fade">
                                      <p:cBhvr>
                                        <p:cTn id="25"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38084" y="2148345"/>
            <a:ext cx="11715832" cy="4189417"/>
          </a:xfrm>
          <a:prstGeom prst="rect">
            <a:avLst/>
          </a:prstGeom>
        </p:spPr>
        <p:txBody>
          <a:bodyPr wrap="square">
            <a:spAutoFit/>
          </a:bodyPr>
          <a:lstStyle/>
          <a:p>
            <a:pPr marL="1371600" algn="ctr">
              <a:lnSpc>
                <a:spcPct val="120000"/>
              </a:lnSpc>
              <a:spcAft>
                <a:spcPts val="800"/>
              </a:spcAft>
            </a:pPr>
            <a:r>
              <a:rPr lang="pt-BR" sz="3200" dirty="0">
                <a:solidFill>
                  <a:schemeClr val="accent3">
                    <a:lumMod val="50000"/>
                  </a:schemeClr>
                </a:solidFill>
                <a:latin typeface="Arial Black"/>
                <a:ea typeface="Times New Roman"/>
                <a:cs typeface="Times New Roman"/>
              </a:rPr>
              <a:t>A imigração para o Brasil deu-se no ano de 1884. Naquela ocasião, a Itália ainda se ressentia da unificação, com muitos problemas, principalmente no que tange a produção de alimentos para a sobrevivência de seus povos que consistia de várias etnias. </a:t>
            </a:r>
            <a:endParaRPr lang="pt-BR" sz="1200" dirty="0">
              <a:solidFill>
                <a:schemeClr val="accent3">
                  <a:lumMod val="50000"/>
                </a:schemeClr>
              </a:solidFill>
              <a:latin typeface="Calibri"/>
              <a:ea typeface="Times New Roman"/>
              <a:cs typeface="Times New Roman"/>
            </a:endParaRPr>
          </a:p>
        </p:txBody>
      </p:sp>
      <p:pic>
        <p:nvPicPr>
          <p:cNvPr id="1026" name="Picture 2" descr="Treviso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650" y="260648"/>
            <a:ext cx="3393195" cy="2071702"/>
          </a:xfrm>
          <a:prstGeom prst="rect">
            <a:avLst/>
          </a:prstGeom>
          <a:ln>
            <a:noFill/>
          </a:ln>
          <a:effectLst>
            <a:softEdge rad="317500"/>
          </a:effectLst>
        </p:spPr>
      </p:pic>
      <p:sp>
        <p:nvSpPr>
          <p:cNvPr id="3" name="CaixaDeTexto 2"/>
          <p:cNvSpPr txBox="1"/>
          <p:nvPr/>
        </p:nvSpPr>
        <p:spPr>
          <a:xfrm>
            <a:off x="4327854" y="626982"/>
            <a:ext cx="7215238" cy="954107"/>
          </a:xfrm>
          <a:prstGeom prst="rect">
            <a:avLst/>
          </a:prstGeom>
          <a:noFill/>
        </p:spPr>
        <p:txBody>
          <a:bodyPr wrap="square" rtlCol="0">
            <a:spAutoFit/>
          </a:bodyPr>
          <a:lstStyle/>
          <a:p>
            <a:pPr algn="ctr"/>
            <a:r>
              <a:rPr lang="pt-BR" sz="2800" dirty="0">
                <a:solidFill>
                  <a:srgbClr val="FF0000"/>
                </a:solidFill>
              </a:rPr>
              <a:t>A ITÁLIA DAQUELES DIAS, NA CIDADE DE TREVISO...</a:t>
            </a:r>
          </a:p>
        </p:txBody>
      </p:sp>
      <p:sp>
        <p:nvSpPr>
          <p:cNvPr id="5" name="Rectangle 33">
            <a:extLst>
              <a:ext uri="{FF2B5EF4-FFF2-40B4-BE49-F238E27FC236}">
                <a16:creationId xmlns:a16="http://schemas.microsoft.com/office/drawing/2014/main" id="{BB1653A6-0557-10E0-5D1F-A1A8CDD3D0B3}"/>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125822853"/>
      </p:ext>
    </p:extLst>
  </p:cSld>
  <p:clrMapOvr>
    <a:masterClrMapping/>
  </p:clrMapOvr>
  <mc:AlternateContent xmlns:mc="http://schemas.openxmlformats.org/markup-compatibility/2006" xmlns:p14="http://schemas.microsoft.com/office/powerpoint/2010/main">
    <mc:Choice Requires="p14">
      <p:transition spd="slow" p14:dur="4000" advClick="0" advTm="25000">
        <p14:conveyor dir="r"/>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3000" fill="hold"/>
                                        <p:tgtEl>
                                          <p:spTgt spid="1026"/>
                                        </p:tgtEl>
                                        <p:attrNameLst>
                                          <p:attrName>ppt_w</p:attrName>
                                        </p:attrNameLst>
                                      </p:cBhvr>
                                      <p:tavLst>
                                        <p:tav tm="0">
                                          <p:val>
                                            <p:fltVal val="0"/>
                                          </p:val>
                                        </p:tav>
                                        <p:tav tm="100000">
                                          <p:val>
                                            <p:strVal val="#ppt_w"/>
                                          </p:val>
                                        </p:tav>
                                      </p:tavLst>
                                    </p:anim>
                                    <p:anim calcmode="lin" valueType="num">
                                      <p:cBhvr>
                                        <p:cTn id="8" dur="3000" fill="hold"/>
                                        <p:tgtEl>
                                          <p:spTgt spid="1026"/>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2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fltVal val="0"/>
                                          </p:val>
                                        </p:tav>
                                        <p:tav tm="100000">
                                          <p:val>
                                            <p:strVal val="#ppt_h"/>
                                          </p:val>
                                        </p:tav>
                                      </p:tavLst>
                                    </p:anim>
                                  </p:childTnLst>
                                </p:cTn>
                              </p:par>
                            </p:childTnLst>
                          </p:cTn>
                        </p:par>
                        <p:par>
                          <p:cTn id="14" fill="hold">
                            <p:stCondLst>
                              <p:cond delay="6000"/>
                            </p:stCondLst>
                            <p:childTnLst>
                              <p:par>
                                <p:cTn id="15" presetID="23" presetClass="entr" presetSubtype="16" fill="hold" nodeType="after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8" dur="3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66646" y="2428868"/>
            <a:ext cx="11787270" cy="4183709"/>
          </a:xfrm>
          <a:prstGeom prst="rect">
            <a:avLst/>
          </a:prstGeom>
        </p:spPr>
        <p:txBody>
          <a:bodyPr wrap="square">
            <a:spAutoFit/>
          </a:bodyPr>
          <a:lstStyle/>
          <a:p>
            <a:pPr marL="1371600" algn="ctr">
              <a:lnSpc>
                <a:spcPct val="120000"/>
              </a:lnSpc>
              <a:spcAft>
                <a:spcPts val="800"/>
              </a:spcAft>
            </a:pPr>
            <a:endParaRPr lang="pt-BR" sz="2400" dirty="0">
              <a:solidFill>
                <a:schemeClr val="accent3">
                  <a:lumMod val="50000"/>
                </a:schemeClr>
              </a:solidFill>
              <a:latin typeface="Arial Black"/>
              <a:ea typeface="Times New Roman"/>
              <a:cs typeface="Times New Roman"/>
            </a:endParaRPr>
          </a:p>
          <a:p>
            <a:pPr marL="1371600" algn="ctr">
              <a:lnSpc>
                <a:spcPct val="120000"/>
              </a:lnSpc>
              <a:spcAft>
                <a:spcPts val="800"/>
              </a:spcAft>
            </a:pPr>
            <a:r>
              <a:rPr lang="pt-BR" sz="3200" dirty="0">
                <a:solidFill>
                  <a:schemeClr val="accent3">
                    <a:lumMod val="50000"/>
                  </a:schemeClr>
                </a:solidFill>
                <a:latin typeface="Arial Black"/>
                <a:ea typeface="Times New Roman"/>
                <a:cs typeface="Times New Roman"/>
              </a:rPr>
              <a:t>O Brasil um país com um reinado claudicante, na figura de D. Pedro II, colocava sua força motriz baseada no trabalho escravo para alavancar as fazendas de plantações de café que era a sua mola mestra.</a:t>
            </a:r>
            <a:endParaRPr lang="pt-BR" sz="2000" dirty="0">
              <a:solidFill>
                <a:schemeClr val="accent3">
                  <a:lumMod val="50000"/>
                </a:schemeClr>
              </a:solidFill>
              <a:effectLst/>
              <a:latin typeface="Calibri"/>
              <a:ea typeface="Times New Roman"/>
              <a:cs typeface="Times New Roman"/>
            </a:endParaRPr>
          </a:p>
        </p:txBody>
      </p:sp>
      <p:sp>
        <p:nvSpPr>
          <p:cNvPr id="3" name="CaixaDeTexto 2"/>
          <p:cNvSpPr txBox="1"/>
          <p:nvPr/>
        </p:nvSpPr>
        <p:spPr>
          <a:xfrm>
            <a:off x="4024298" y="1000108"/>
            <a:ext cx="7358114" cy="584775"/>
          </a:xfrm>
          <a:prstGeom prst="rect">
            <a:avLst/>
          </a:prstGeom>
          <a:noFill/>
        </p:spPr>
        <p:txBody>
          <a:bodyPr wrap="square" rtlCol="0">
            <a:spAutoFit/>
          </a:bodyPr>
          <a:lstStyle/>
          <a:p>
            <a:pPr algn="ctr"/>
            <a:r>
              <a:rPr lang="pt-BR" sz="3200" dirty="0">
                <a:solidFill>
                  <a:srgbClr val="FF0000"/>
                </a:solidFill>
              </a:rPr>
              <a:t>O BRASIL DAQUELA ÉPOCA</a:t>
            </a:r>
            <a:r>
              <a:rPr lang="pt-BR" sz="2400" dirty="0">
                <a:solidFill>
                  <a:srgbClr val="FF0000"/>
                </a:solidFill>
              </a:rPr>
              <a:t>...</a:t>
            </a:r>
          </a:p>
        </p:txBody>
      </p:sp>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85419">
            <a:off x="553632" y="699691"/>
            <a:ext cx="3837861" cy="219277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softEdge rad="317500"/>
          </a:effectLst>
          <a:scene3d>
            <a:camera prst="orthographicFront"/>
            <a:lightRig rig="threePt" dir="t">
              <a:rot lat="0" lon="0" rev="2700000"/>
            </a:lightRig>
          </a:scene3d>
          <a:sp3d contourW="6350">
            <a:bevelT h="38100"/>
            <a:contourClr>
              <a:srgbClr val="C0C0C0"/>
            </a:contourClr>
          </a:sp3d>
        </p:spPr>
      </p:pic>
      <p:sp>
        <p:nvSpPr>
          <p:cNvPr id="5" name="Rectangle 33">
            <a:extLst>
              <a:ext uri="{FF2B5EF4-FFF2-40B4-BE49-F238E27FC236}">
                <a16:creationId xmlns:a16="http://schemas.microsoft.com/office/drawing/2014/main" id="{D388D031-92D0-B971-F365-55A6FE6CB7A9}"/>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59859426"/>
      </p:ext>
    </p:extLst>
  </p:cSld>
  <p:clrMapOvr>
    <a:masterClrMapping/>
  </p:clrMapOvr>
  <mc:AlternateContent xmlns:mc="http://schemas.openxmlformats.org/markup-compatibility/2006" xmlns:p14="http://schemas.microsoft.com/office/powerpoint/2010/main">
    <mc:Choice Requires="p14">
      <p:transition spd="slow" p14:dur="4000" advClick="0" advTm="25000">
        <p14:prism dir="u" isContent="1"/>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2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fltVal val="0"/>
                                          </p:val>
                                        </p:tav>
                                        <p:tav tm="100000">
                                          <p:val>
                                            <p:strVal val="#ppt_h"/>
                                          </p:val>
                                        </p:tav>
                                      </p:tavLst>
                                    </p:anim>
                                  </p:childTnLst>
                                </p:cTn>
                              </p:par>
                            </p:childTnLst>
                          </p:cTn>
                        </p:par>
                        <p:par>
                          <p:cTn id="14" fill="hold">
                            <p:stCondLst>
                              <p:cond delay="6000"/>
                            </p:stCondLst>
                            <p:childTnLst>
                              <p:par>
                                <p:cTn id="15" presetID="23" presetClass="entr" presetSubtype="16"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fltVal val="0"/>
                                          </p:val>
                                        </p:tav>
                                        <p:tav tm="100000">
                                          <p:val>
                                            <p:strVal val="#ppt_w"/>
                                          </p:val>
                                        </p:tav>
                                      </p:tavLst>
                                    </p:anim>
                                    <p:anim calcmode="lin" valueType="num">
                                      <p:cBhvr>
                                        <p:cTn id="1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238084" y="2714620"/>
            <a:ext cx="11572956" cy="3740511"/>
          </a:xfrm>
          <a:prstGeom prst="rect">
            <a:avLst/>
          </a:prstGeom>
        </p:spPr>
        <p:txBody>
          <a:bodyPr wrap="square">
            <a:spAutoFit/>
          </a:bodyPr>
          <a:lstStyle/>
          <a:p>
            <a:pPr marL="1371600" algn="ctr">
              <a:lnSpc>
                <a:spcPct val="120000"/>
              </a:lnSpc>
              <a:spcAft>
                <a:spcPts val="800"/>
              </a:spcAft>
            </a:pPr>
            <a:endParaRPr lang="pt-BR" sz="2400" dirty="0">
              <a:solidFill>
                <a:schemeClr val="accent3">
                  <a:lumMod val="50000"/>
                </a:schemeClr>
              </a:solidFill>
              <a:latin typeface="Arial Black"/>
              <a:ea typeface="Times New Roman"/>
              <a:cs typeface="Times New Roman"/>
            </a:endParaRPr>
          </a:p>
          <a:p>
            <a:pPr marL="1371600" algn="ctr">
              <a:lnSpc>
                <a:spcPct val="120000"/>
              </a:lnSpc>
              <a:spcAft>
                <a:spcPts val="800"/>
              </a:spcAft>
            </a:pPr>
            <a:r>
              <a:rPr lang="pt-BR" sz="2800" dirty="0">
                <a:solidFill>
                  <a:schemeClr val="accent3">
                    <a:lumMod val="50000"/>
                  </a:schemeClr>
                </a:solidFill>
                <a:latin typeface="Arial Black"/>
                <a:ea typeface="Times New Roman"/>
                <a:cs typeface="Times New Roman"/>
              </a:rPr>
              <a:t>Surgiu então a necessidade de substituir essa mão-de-obra. Desenhava nessa ocasião o terceiro reinado que tinha na princesa Isabel o desejo de branquear a raça. Abriu-se então a facilidade de imigração dos povos Italianos, Portugueses e Espanhóis</a:t>
            </a:r>
            <a:r>
              <a:rPr lang="pt-BR" sz="2000" dirty="0">
                <a:solidFill>
                  <a:schemeClr val="accent3">
                    <a:lumMod val="50000"/>
                  </a:schemeClr>
                </a:solidFill>
                <a:latin typeface="Arial Black"/>
                <a:ea typeface="Times New Roman"/>
                <a:cs typeface="Times New Roman"/>
              </a:rPr>
              <a:t>.</a:t>
            </a:r>
            <a:endParaRPr lang="pt-BR" sz="1400" dirty="0">
              <a:solidFill>
                <a:schemeClr val="accent3">
                  <a:lumMod val="50000"/>
                </a:schemeClr>
              </a:solidFill>
              <a:latin typeface="Calibri"/>
              <a:ea typeface="Times New Roman"/>
              <a:cs typeface="Times New Roman"/>
            </a:endParaRPr>
          </a:p>
        </p:txBody>
      </p:sp>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810698">
            <a:off x="667759" y="653659"/>
            <a:ext cx="3944167" cy="235745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5" name="CaixaDeTexto 4"/>
          <p:cNvSpPr txBox="1"/>
          <p:nvPr/>
        </p:nvSpPr>
        <p:spPr>
          <a:xfrm>
            <a:off x="5231904" y="1010043"/>
            <a:ext cx="6210546" cy="1077218"/>
          </a:xfrm>
          <a:prstGeom prst="rect">
            <a:avLst/>
          </a:prstGeom>
          <a:noFill/>
        </p:spPr>
        <p:txBody>
          <a:bodyPr wrap="square" rtlCol="0">
            <a:spAutoFit/>
          </a:bodyPr>
          <a:lstStyle/>
          <a:p>
            <a:pPr algn="ctr"/>
            <a:r>
              <a:rPr lang="pt-BR" sz="3200" dirty="0">
                <a:solidFill>
                  <a:srgbClr val="FF0000"/>
                </a:solidFill>
              </a:rPr>
              <a:t>A TROCA</a:t>
            </a:r>
          </a:p>
          <a:p>
            <a:pPr algn="ctr"/>
            <a:r>
              <a:rPr lang="pt-BR" sz="3200" dirty="0">
                <a:solidFill>
                  <a:srgbClr val="FF0000"/>
                </a:solidFill>
              </a:rPr>
              <a:t> DE MÃO DE OBRA</a:t>
            </a:r>
          </a:p>
        </p:txBody>
      </p:sp>
      <p:sp>
        <p:nvSpPr>
          <p:cNvPr id="6" name="Rectangle 33">
            <a:extLst>
              <a:ext uri="{FF2B5EF4-FFF2-40B4-BE49-F238E27FC236}">
                <a16:creationId xmlns:a16="http://schemas.microsoft.com/office/drawing/2014/main" id="{45EC6D2C-00FF-2263-8A24-9184F5C9B2A9}"/>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2747350289"/>
      </p:ext>
    </p:extLst>
  </p:cSld>
  <p:clrMapOvr>
    <a:masterClrMapping/>
  </p:clrMapOvr>
  <mc:AlternateContent xmlns:mc="http://schemas.openxmlformats.org/markup-compatibility/2006" xmlns:p14="http://schemas.microsoft.com/office/powerpoint/2010/main">
    <mc:Choice Requires="p14">
      <p:transition spd="slow" p14:dur="4000" advClick="0" advTm="25000">
        <p14:window dir="vert"/>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358445" y="2547892"/>
            <a:ext cx="11475110" cy="3952942"/>
          </a:xfrm>
          <a:prstGeom prst="rect">
            <a:avLst/>
          </a:prstGeom>
        </p:spPr>
        <p:txBody>
          <a:bodyPr wrap="square">
            <a:spAutoFit/>
          </a:bodyPr>
          <a:lstStyle/>
          <a:p>
            <a:pPr marL="1371600" algn="just">
              <a:lnSpc>
                <a:spcPct val="120000"/>
              </a:lnSpc>
              <a:spcAft>
                <a:spcPts val="0"/>
              </a:spcAft>
            </a:pPr>
            <a:r>
              <a:rPr lang="pt-BR" sz="2000" dirty="0">
                <a:solidFill>
                  <a:srgbClr val="5A5A5A"/>
                </a:solidFill>
                <a:latin typeface="Arial Black"/>
                <a:ea typeface="Times New Roman"/>
                <a:cs typeface="Arial"/>
              </a:rPr>
              <a:t> </a:t>
            </a:r>
            <a:endParaRPr lang="pt-BR" sz="3200" dirty="0">
              <a:solidFill>
                <a:schemeClr val="accent3">
                  <a:lumMod val="50000"/>
                </a:schemeClr>
              </a:solidFill>
              <a:latin typeface="Arial Black"/>
              <a:ea typeface="Times New Roman"/>
              <a:cs typeface="Arial"/>
            </a:endParaRPr>
          </a:p>
          <a:p>
            <a:pPr marL="1371600" algn="ctr">
              <a:lnSpc>
                <a:spcPct val="120000"/>
              </a:lnSpc>
              <a:spcAft>
                <a:spcPts val="0"/>
              </a:spcAft>
            </a:pPr>
            <a:r>
              <a:rPr lang="pt-BR" sz="3200" dirty="0">
                <a:solidFill>
                  <a:schemeClr val="accent3">
                    <a:lumMod val="50000"/>
                  </a:schemeClr>
                </a:solidFill>
                <a:latin typeface="Arial Black"/>
                <a:ea typeface="Times New Roman"/>
                <a:cs typeface="Arial"/>
              </a:rPr>
              <a:t>Ocorreu no porto de Santos em 1884 e fixaram residência em um vilarejo de nome Banharão nas proximidades da cidade de Jaú, Estado de São Paulo, onde trabalharam em lavouras de café</a:t>
            </a:r>
            <a:r>
              <a:rPr lang="pt-BR" sz="3200" dirty="0">
                <a:solidFill>
                  <a:srgbClr val="5A5A5A"/>
                </a:solidFill>
                <a:latin typeface="Arial Black"/>
                <a:ea typeface="Times New Roman"/>
                <a:cs typeface="Arial"/>
              </a:rPr>
              <a:t>.</a:t>
            </a:r>
            <a:br>
              <a:rPr lang="pt-BR" sz="3200" dirty="0">
                <a:latin typeface="Arial Black"/>
                <a:ea typeface="Times New Roman"/>
                <a:cs typeface="Times New Roman"/>
              </a:rPr>
            </a:br>
            <a:endParaRPr lang="pt-BR" sz="3200" dirty="0"/>
          </a:p>
        </p:txBody>
      </p:sp>
      <p:sp>
        <p:nvSpPr>
          <p:cNvPr id="5" name="CaixaDeTexto 4"/>
          <p:cNvSpPr txBox="1"/>
          <p:nvPr/>
        </p:nvSpPr>
        <p:spPr>
          <a:xfrm>
            <a:off x="4815888" y="357166"/>
            <a:ext cx="6500858" cy="1815882"/>
          </a:xfrm>
          <a:prstGeom prst="rect">
            <a:avLst/>
          </a:prstGeom>
          <a:noFill/>
        </p:spPr>
        <p:txBody>
          <a:bodyPr wrap="square" rtlCol="0">
            <a:spAutoFit/>
          </a:bodyPr>
          <a:lstStyle/>
          <a:p>
            <a:pPr algn="ctr"/>
            <a:r>
              <a:rPr lang="pt-BR" sz="2800" dirty="0">
                <a:solidFill>
                  <a:srgbClr val="FF0000"/>
                </a:solidFill>
              </a:rPr>
              <a:t>O </a:t>
            </a:r>
          </a:p>
          <a:p>
            <a:pPr algn="ctr"/>
            <a:r>
              <a:rPr lang="pt-BR" sz="2800" dirty="0">
                <a:solidFill>
                  <a:srgbClr val="FF0000"/>
                </a:solidFill>
              </a:rPr>
              <a:t>DESEMBARQUE </a:t>
            </a:r>
          </a:p>
          <a:p>
            <a:pPr algn="ctr"/>
            <a:r>
              <a:rPr lang="pt-BR" sz="2800" dirty="0">
                <a:solidFill>
                  <a:srgbClr val="FF0000"/>
                </a:solidFill>
              </a:rPr>
              <a:t>DA</a:t>
            </a:r>
          </a:p>
          <a:p>
            <a:pPr algn="ctr"/>
            <a:r>
              <a:rPr lang="pt-BR" sz="2800" dirty="0">
                <a:solidFill>
                  <a:srgbClr val="FF0000"/>
                </a:solidFill>
              </a:rPr>
              <a:t> FAMÍLIA</a:t>
            </a:r>
          </a:p>
        </p:txBody>
      </p:sp>
      <p:pic>
        <p:nvPicPr>
          <p:cNvPr id="6" name="Image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329305">
            <a:off x="309522" y="214290"/>
            <a:ext cx="3872960" cy="2357454"/>
          </a:xfrm>
          <a:prstGeom prst="rect">
            <a:avLst/>
          </a:prstGeom>
          <a:ln>
            <a:noFill/>
          </a:ln>
          <a:effectLst>
            <a:softEdge rad="112500"/>
          </a:effectLst>
        </p:spPr>
      </p:pic>
      <p:sp>
        <p:nvSpPr>
          <p:cNvPr id="7" name="Rectangle 33">
            <a:extLst>
              <a:ext uri="{FF2B5EF4-FFF2-40B4-BE49-F238E27FC236}">
                <a16:creationId xmlns:a16="http://schemas.microsoft.com/office/drawing/2014/main" id="{A768CEF4-478B-DD2C-8CE7-24453D400357}"/>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121310178"/>
      </p:ext>
    </p:extLst>
  </p:cSld>
  <p:clrMapOvr>
    <a:masterClrMapping/>
  </p:clrMapOvr>
  <mc:AlternateContent xmlns:mc="http://schemas.openxmlformats.org/markup-compatibility/2006" xmlns:p14="http://schemas.microsoft.com/office/powerpoint/2010/main">
    <mc:Choice Requires="p14">
      <p:transition spd="slow" p14:dur="4000" advClick="0" advTm="25000">
        <p:checker dir="vert"/>
      </p:transition>
    </mc:Choice>
    <mc:Fallback xmlns="">
      <p:transition spd="slow" advClick="0" advTm="25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ppt_x"/>
                                          </p:val>
                                        </p:tav>
                                        <p:tav tm="100000">
                                          <p:val>
                                            <p:strVal val="#ppt_x"/>
                                          </p:val>
                                        </p:tav>
                                      </p:tavLst>
                                    </p:anim>
                                    <p:anim calcmode="lin" valueType="num">
                                      <p:cBhvr additive="base">
                                        <p:cTn id="8" dur="40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623392" y="1677290"/>
            <a:ext cx="11161240" cy="5016758"/>
          </a:xfrm>
          <a:prstGeom prst="rect">
            <a:avLst/>
          </a:prstGeom>
        </p:spPr>
        <p:txBody>
          <a:bodyPr wrap="square">
            <a:spAutoFit/>
          </a:bodyPr>
          <a:lstStyle/>
          <a:p>
            <a:pPr marL="1371600" algn="just">
              <a:lnSpc>
                <a:spcPct val="120000"/>
              </a:lnSpc>
              <a:spcAft>
                <a:spcPts val="0"/>
              </a:spcAft>
            </a:pPr>
            <a:endParaRPr lang="pt-BR" sz="2400" dirty="0">
              <a:solidFill>
                <a:srgbClr val="5A5A5A"/>
              </a:solidFill>
              <a:latin typeface="Arial Black"/>
              <a:ea typeface="Times New Roman"/>
              <a:cs typeface="Times New Roman"/>
            </a:endParaRPr>
          </a:p>
          <a:p>
            <a:pPr marL="1371600" algn="ctr">
              <a:lnSpc>
                <a:spcPct val="120000"/>
              </a:lnSpc>
              <a:spcAft>
                <a:spcPts val="0"/>
              </a:spcAft>
            </a:pPr>
            <a:r>
              <a:rPr lang="pt-BR" sz="3200" dirty="0">
                <a:solidFill>
                  <a:schemeClr val="accent3">
                    <a:lumMod val="50000"/>
                  </a:schemeClr>
                </a:solidFill>
                <a:latin typeface="Arial Black"/>
                <a:ea typeface="Times New Roman"/>
                <a:cs typeface="Times New Roman"/>
              </a:rPr>
              <a:t>A Família sempre viveu com muitas dificuldades como qualquer outro imigrante italiano daquela época, que chegava ao Brasil sem saber direito como eram os costumes e as leis e principalmente uma língua até então desconhecida para eles: o português. </a:t>
            </a:r>
            <a:endParaRPr lang="pt-BR" sz="2000" dirty="0">
              <a:solidFill>
                <a:schemeClr val="accent3">
                  <a:lumMod val="50000"/>
                </a:schemeClr>
              </a:solidFill>
              <a:latin typeface="Calibri"/>
              <a:ea typeface="Times New Roman"/>
              <a:cs typeface="Times New Roman"/>
            </a:endParaRPr>
          </a:p>
          <a:p>
            <a:pPr marL="1371600" algn="just">
              <a:lnSpc>
                <a:spcPct val="120000"/>
              </a:lnSpc>
              <a:spcAft>
                <a:spcPts val="0"/>
              </a:spcAft>
            </a:pPr>
            <a:endParaRPr lang="pt-BR" sz="2000" dirty="0">
              <a:solidFill>
                <a:schemeClr val="accent3">
                  <a:lumMod val="50000"/>
                </a:schemeClr>
              </a:solidFill>
              <a:latin typeface="Calibri"/>
              <a:ea typeface="Times New Roman"/>
              <a:cs typeface="Times New Roman"/>
            </a:endParaRPr>
          </a:p>
        </p:txBody>
      </p:sp>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9522" y="214290"/>
            <a:ext cx="2808312" cy="1742918"/>
          </a:xfrm>
          <a:prstGeom prst="rect">
            <a:avLst/>
          </a:prstGeom>
          <a:ln>
            <a:noFill/>
          </a:ln>
          <a:effectLst>
            <a:softEdge rad="112500"/>
          </a:effectLst>
        </p:spPr>
      </p:pic>
      <p:sp>
        <p:nvSpPr>
          <p:cNvPr id="4" name="CaixaDeTexto 3"/>
          <p:cNvSpPr txBox="1"/>
          <p:nvPr/>
        </p:nvSpPr>
        <p:spPr>
          <a:xfrm>
            <a:off x="3862594" y="141326"/>
            <a:ext cx="6823660" cy="1815882"/>
          </a:xfrm>
          <a:prstGeom prst="rect">
            <a:avLst/>
          </a:prstGeom>
          <a:noFill/>
        </p:spPr>
        <p:txBody>
          <a:bodyPr wrap="square" rtlCol="0">
            <a:spAutoFit/>
          </a:bodyPr>
          <a:lstStyle/>
          <a:p>
            <a:pPr algn="ctr"/>
            <a:r>
              <a:rPr lang="pt-BR" sz="2800" dirty="0">
                <a:solidFill>
                  <a:srgbClr val="FF0000"/>
                </a:solidFill>
              </a:rPr>
              <a:t>A </a:t>
            </a:r>
          </a:p>
          <a:p>
            <a:pPr algn="ctr"/>
            <a:r>
              <a:rPr lang="pt-BR" sz="2800" dirty="0">
                <a:solidFill>
                  <a:srgbClr val="FF0000"/>
                </a:solidFill>
              </a:rPr>
              <a:t>DIFICULDADE </a:t>
            </a:r>
          </a:p>
          <a:p>
            <a:pPr algn="ctr"/>
            <a:r>
              <a:rPr lang="pt-BR" sz="2800" dirty="0">
                <a:solidFill>
                  <a:srgbClr val="FF0000"/>
                </a:solidFill>
              </a:rPr>
              <a:t>DO</a:t>
            </a:r>
          </a:p>
          <a:p>
            <a:pPr algn="ctr"/>
            <a:r>
              <a:rPr lang="pt-BR" sz="2800" dirty="0">
                <a:solidFill>
                  <a:srgbClr val="FF0000"/>
                </a:solidFill>
              </a:rPr>
              <a:t> IMIGRANTE</a:t>
            </a:r>
          </a:p>
        </p:txBody>
      </p:sp>
      <p:sp>
        <p:nvSpPr>
          <p:cNvPr id="5" name="Rectangle 33">
            <a:extLst>
              <a:ext uri="{FF2B5EF4-FFF2-40B4-BE49-F238E27FC236}">
                <a16:creationId xmlns:a16="http://schemas.microsoft.com/office/drawing/2014/main" id="{BC119EEA-C10E-D5F1-7D29-730F5743235D}"/>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463675590"/>
      </p:ext>
    </p:extLst>
  </p:cSld>
  <p:clrMapOvr>
    <a:masterClrMapping/>
  </p:clrMapOvr>
  <mc:AlternateContent xmlns:mc="http://schemas.openxmlformats.org/markup-compatibility/2006" xmlns:p14="http://schemas.microsoft.com/office/powerpoint/2010/main">
    <mc:Choice Requires="p14">
      <p:transition spd="slow" p14:dur="4000" advClick="0" advTm="25000">
        <p14:ferris dir="r"/>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 calcmode="lin" valueType="num">
                                      <p:cBhvr>
                                        <p:cTn id="9" dur="4000" fill="hold"/>
                                        <p:tgtEl>
                                          <p:spTgt spid="4"/>
                                        </p:tgtEl>
                                        <p:attrNameLst>
                                          <p:attrName>style.rotation</p:attrName>
                                        </p:attrNameLst>
                                      </p:cBhvr>
                                      <p:tavLst>
                                        <p:tav tm="0">
                                          <p:val>
                                            <p:fltVal val="90"/>
                                          </p:val>
                                        </p:tav>
                                        <p:tav tm="100000">
                                          <p:val>
                                            <p:fltVal val="0"/>
                                          </p:val>
                                        </p:tav>
                                      </p:tavLst>
                                    </p:anim>
                                    <p:animEffect transition="in" filter="fade">
                                      <p:cBhvr>
                                        <p:cTn id="10" dur="4000"/>
                                        <p:tgtEl>
                                          <p:spTgt spid="4"/>
                                        </p:tgtEl>
                                      </p:cBhvr>
                                    </p:animEffect>
                                  </p:childTnLst>
                                </p:cTn>
                              </p:par>
                            </p:childTnLst>
                          </p:cTn>
                        </p:par>
                        <p:par>
                          <p:cTn id="11" fill="hold">
                            <p:stCondLst>
                              <p:cond delay="4000"/>
                            </p:stCondLst>
                            <p:childTnLst>
                              <p:par>
                                <p:cTn id="12" presetID="53" presetClass="entr" presetSubtype="16"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fltVal val="0"/>
                                          </p:val>
                                        </p:tav>
                                        <p:tav tm="100000">
                                          <p:val>
                                            <p:strVal val="#ppt_w"/>
                                          </p:val>
                                        </p:tav>
                                      </p:tavLst>
                                    </p:anim>
                                    <p:anim calcmode="lin" valueType="num">
                                      <p:cBhvr>
                                        <p:cTn id="15" dur="4000" fill="hold"/>
                                        <p:tgtEl>
                                          <p:spTgt spid="2"/>
                                        </p:tgtEl>
                                        <p:attrNameLst>
                                          <p:attrName>ppt_h</p:attrName>
                                        </p:attrNameLst>
                                      </p:cBhvr>
                                      <p:tavLst>
                                        <p:tav tm="0">
                                          <p:val>
                                            <p:fltVal val="0"/>
                                          </p:val>
                                        </p:tav>
                                        <p:tav tm="100000">
                                          <p:val>
                                            <p:strVal val="#ppt_h"/>
                                          </p:val>
                                        </p:tav>
                                      </p:tavLst>
                                    </p:anim>
                                    <p:animEffect transition="in" filter="fade">
                                      <p:cBhvr>
                                        <p:cTn id="16"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38084" y="2071678"/>
            <a:ext cx="11572956" cy="4598182"/>
          </a:xfrm>
          <a:prstGeom prst="rect">
            <a:avLst/>
          </a:prstGeom>
        </p:spPr>
        <p:txBody>
          <a:bodyPr wrap="square">
            <a:spAutoFit/>
          </a:bodyPr>
          <a:lstStyle/>
          <a:p>
            <a:pPr marL="1371600" algn="ctr">
              <a:lnSpc>
                <a:spcPct val="120000"/>
              </a:lnSpc>
              <a:spcAft>
                <a:spcPts val="0"/>
              </a:spcAft>
            </a:pPr>
            <a:endParaRPr lang="pt-BR" sz="3200" dirty="0">
              <a:solidFill>
                <a:schemeClr val="accent3">
                  <a:lumMod val="50000"/>
                </a:schemeClr>
              </a:solidFill>
              <a:latin typeface="Arial Black"/>
              <a:ea typeface="Times New Roman"/>
              <a:cs typeface="Times New Roman"/>
            </a:endParaRPr>
          </a:p>
          <a:p>
            <a:pPr marL="1371600" algn="ctr">
              <a:lnSpc>
                <a:spcPct val="120000"/>
              </a:lnSpc>
              <a:spcAft>
                <a:spcPts val="0"/>
              </a:spcAft>
            </a:pPr>
            <a:r>
              <a:rPr lang="pt-BR" sz="3600" dirty="0">
                <a:solidFill>
                  <a:schemeClr val="accent3">
                    <a:lumMod val="50000"/>
                  </a:schemeClr>
                </a:solidFill>
                <a:latin typeface="Arial Black"/>
                <a:ea typeface="Times New Roman"/>
                <a:cs typeface="Times New Roman"/>
              </a:rPr>
              <a:t>Tiveram muitos problemas de adaptação principalmente quanto aos contratos com os fazendeiros, mudando muitas vezes de fazenda em fazenda na região. </a:t>
            </a:r>
            <a:endParaRPr lang="pt-BR" sz="2400" dirty="0">
              <a:solidFill>
                <a:schemeClr val="accent3">
                  <a:lumMod val="50000"/>
                </a:schemeClr>
              </a:solidFill>
              <a:latin typeface="Calibri"/>
              <a:ea typeface="Times New Roman"/>
              <a:cs typeface="Times New Roman"/>
            </a:endParaRPr>
          </a:p>
          <a:p>
            <a:pPr marL="1371600" algn="ctr">
              <a:lnSpc>
                <a:spcPct val="120000"/>
              </a:lnSpc>
              <a:spcAft>
                <a:spcPts val="0"/>
              </a:spcAft>
            </a:pPr>
            <a:r>
              <a:rPr lang="pt-BR" sz="3200" dirty="0">
                <a:solidFill>
                  <a:schemeClr val="accent3">
                    <a:lumMod val="50000"/>
                  </a:schemeClr>
                </a:solidFill>
                <a:latin typeface="Arial Black"/>
                <a:ea typeface="Times New Roman"/>
                <a:cs typeface="Times New Roman"/>
              </a:rPr>
              <a:t> </a:t>
            </a:r>
            <a:endParaRPr lang="pt-BR" sz="2000" dirty="0">
              <a:solidFill>
                <a:schemeClr val="accent3">
                  <a:lumMod val="50000"/>
                </a:schemeClr>
              </a:solidFill>
              <a:latin typeface="Calibri"/>
              <a:ea typeface="Times New Roman"/>
              <a:cs typeface="Times New Roman"/>
            </a:endParaRPr>
          </a:p>
        </p:txBody>
      </p:sp>
      <p:sp>
        <p:nvSpPr>
          <p:cNvPr id="3" name="CaixaDeTexto 2"/>
          <p:cNvSpPr txBox="1"/>
          <p:nvPr/>
        </p:nvSpPr>
        <p:spPr>
          <a:xfrm>
            <a:off x="4810116" y="428604"/>
            <a:ext cx="5786478" cy="1384995"/>
          </a:xfrm>
          <a:prstGeom prst="rect">
            <a:avLst/>
          </a:prstGeom>
          <a:noFill/>
        </p:spPr>
        <p:txBody>
          <a:bodyPr wrap="square" rtlCol="0">
            <a:spAutoFit/>
          </a:bodyPr>
          <a:lstStyle/>
          <a:p>
            <a:pPr algn="ctr"/>
            <a:r>
              <a:rPr lang="pt-BR" sz="2800" dirty="0">
                <a:solidFill>
                  <a:srgbClr val="FF0000"/>
                </a:solidFill>
              </a:rPr>
              <a:t>A </a:t>
            </a:r>
          </a:p>
          <a:p>
            <a:pPr algn="ctr"/>
            <a:r>
              <a:rPr lang="pt-BR" sz="2800" dirty="0">
                <a:solidFill>
                  <a:srgbClr val="FF0000"/>
                </a:solidFill>
              </a:rPr>
              <a:t>DIFÍCIL </a:t>
            </a:r>
          </a:p>
          <a:p>
            <a:pPr algn="ctr"/>
            <a:r>
              <a:rPr lang="pt-BR" sz="2800" dirty="0">
                <a:solidFill>
                  <a:srgbClr val="FF0000"/>
                </a:solidFill>
              </a:rPr>
              <a:t>ADAPTAÇÃO</a:t>
            </a:r>
          </a:p>
        </p:txBody>
      </p:sp>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8084" y="214290"/>
            <a:ext cx="3683063" cy="1997243"/>
          </a:xfrm>
          <a:prstGeom prst="rect">
            <a:avLst/>
          </a:prstGeom>
          <a:ln>
            <a:noFill/>
          </a:ln>
          <a:effectLst>
            <a:softEdge rad="112500"/>
          </a:effectLst>
        </p:spPr>
      </p:pic>
      <p:sp>
        <p:nvSpPr>
          <p:cNvPr id="5" name="Rectangle 33">
            <a:extLst>
              <a:ext uri="{FF2B5EF4-FFF2-40B4-BE49-F238E27FC236}">
                <a16:creationId xmlns:a16="http://schemas.microsoft.com/office/drawing/2014/main" id="{61C9EE9C-E958-3533-4153-C41E2DBF74A3}"/>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2523088640"/>
      </p:ext>
    </p:extLst>
  </p:cSld>
  <p:clrMapOvr>
    <a:masterClrMapping/>
  </p:clrMapOvr>
  <mc:AlternateContent xmlns:mc="http://schemas.openxmlformats.org/markup-compatibility/2006" xmlns:p14="http://schemas.microsoft.com/office/powerpoint/2010/main">
    <mc:Choice Requires="p14">
      <p:transition spd="slow" p14:dur="4000" advClick="0" advTm="25000">
        <p14:pan dir="r"/>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3000" fill="hold"/>
                                        <p:tgtEl>
                                          <p:spTgt spid="2">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09522" y="2071678"/>
            <a:ext cx="11715832" cy="4524315"/>
          </a:xfrm>
          <a:prstGeom prst="rect">
            <a:avLst/>
          </a:prstGeom>
        </p:spPr>
        <p:txBody>
          <a:bodyPr wrap="square">
            <a:spAutoFit/>
          </a:bodyPr>
          <a:lstStyle/>
          <a:p>
            <a:pPr marL="1371600" algn="just">
              <a:lnSpc>
                <a:spcPct val="120000"/>
              </a:lnSpc>
              <a:spcAft>
                <a:spcPts val="0"/>
              </a:spcAft>
            </a:pPr>
            <a:endParaRPr lang="pt-BR" sz="2400" dirty="0">
              <a:solidFill>
                <a:srgbClr val="5A5A5A"/>
              </a:solidFill>
              <a:latin typeface="Arial Black"/>
              <a:ea typeface="Times New Roman"/>
              <a:cs typeface="Times New Roman"/>
            </a:endParaRPr>
          </a:p>
          <a:p>
            <a:pPr marL="1371600" algn="ctr">
              <a:lnSpc>
                <a:spcPct val="120000"/>
              </a:lnSpc>
              <a:spcAft>
                <a:spcPts val="0"/>
              </a:spcAft>
            </a:pPr>
            <a:r>
              <a:rPr lang="pt-BR" sz="3200" dirty="0">
                <a:solidFill>
                  <a:schemeClr val="accent3">
                    <a:lumMod val="50000"/>
                  </a:schemeClr>
                </a:solidFill>
                <a:latin typeface="Arial Black"/>
                <a:ea typeface="Times New Roman"/>
                <a:cs typeface="Times New Roman"/>
              </a:rPr>
              <a:t>No decorrer do tempo conseguiram comprar algumas terras e montaram o seu próprio negócio de plantação de café. Com o falecimento dos mais velhos os filhos ficaram com as propriedades, dando os mais diversos destinos nos caminhos da vida.</a:t>
            </a:r>
            <a:endParaRPr lang="pt-BR" sz="2000" dirty="0">
              <a:solidFill>
                <a:schemeClr val="accent3">
                  <a:lumMod val="50000"/>
                </a:schemeClr>
              </a:solidFill>
              <a:latin typeface="Calibri"/>
              <a:ea typeface="Times New Roman"/>
              <a:cs typeface="Times New Roman"/>
            </a:endParaRPr>
          </a:p>
          <a:p>
            <a:pPr marL="1371600" algn="ctr">
              <a:lnSpc>
                <a:spcPct val="120000"/>
              </a:lnSpc>
              <a:spcAft>
                <a:spcPts val="0"/>
              </a:spcAft>
            </a:pPr>
            <a:r>
              <a:rPr lang="pt-BR" sz="2400" dirty="0">
                <a:solidFill>
                  <a:schemeClr val="accent3">
                    <a:lumMod val="50000"/>
                  </a:schemeClr>
                </a:solidFill>
                <a:latin typeface="Arial Black"/>
                <a:ea typeface="Times New Roman"/>
                <a:cs typeface="Times New Roman"/>
              </a:rPr>
              <a:t> </a:t>
            </a:r>
            <a:endParaRPr lang="pt-BR" sz="1600" dirty="0">
              <a:solidFill>
                <a:schemeClr val="accent3">
                  <a:lumMod val="50000"/>
                </a:schemeClr>
              </a:solidFill>
              <a:latin typeface="Calibri"/>
              <a:ea typeface="Times New Roman"/>
              <a:cs typeface="Times New Roman"/>
            </a:endParaRPr>
          </a:p>
        </p:txBody>
      </p:sp>
      <p:sp>
        <p:nvSpPr>
          <p:cNvPr id="3" name="CaixaDeTexto 2"/>
          <p:cNvSpPr txBox="1"/>
          <p:nvPr/>
        </p:nvSpPr>
        <p:spPr>
          <a:xfrm>
            <a:off x="5015880" y="639933"/>
            <a:ext cx="5211554" cy="1200329"/>
          </a:xfrm>
          <a:prstGeom prst="rect">
            <a:avLst/>
          </a:prstGeom>
          <a:noFill/>
        </p:spPr>
        <p:txBody>
          <a:bodyPr wrap="square" rtlCol="0">
            <a:spAutoFit/>
          </a:bodyPr>
          <a:lstStyle/>
          <a:p>
            <a:pPr algn="ctr"/>
            <a:r>
              <a:rPr lang="pt-BR" sz="2400" dirty="0">
                <a:solidFill>
                  <a:srgbClr val="FF0000"/>
                </a:solidFill>
              </a:rPr>
              <a:t>COMEÇANDO  </a:t>
            </a:r>
          </a:p>
          <a:p>
            <a:pPr algn="ctr"/>
            <a:r>
              <a:rPr lang="pt-BR" sz="2400" dirty="0">
                <a:solidFill>
                  <a:srgbClr val="FF0000"/>
                </a:solidFill>
              </a:rPr>
              <a:t>O</a:t>
            </a:r>
            <a:r>
              <a:rPr lang="pt-BR" dirty="0">
                <a:solidFill>
                  <a:srgbClr val="FF0000"/>
                </a:solidFill>
              </a:rPr>
              <a:t>  </a:t>
            </a:r>
            <a:r>
              <a:rPr lang="pt-BR" sz="2400" dirty="0">
                <a:solidFill>
                  <a:srgbClr val="FF0000"/>
                </a:solidFill>
              </a:rPr>
              <a:t>PRÓPRIO </a:t>
            </a:r>
          </a:p>
          <a:p>
            <a:pPr algn="ctr"/>
            <a:r>
              <a:rPr lang="pt-BR" dirty="0">
                <a:solidFill>
                  <a:srgbClr val="FF0000"/>
                </a:solidFill>
              </a:rPr>
              <a:t> </a:t>
            </a:r>
            <a:r>
              <a:rPr lang="pt-BR" sz="2400" dirty="0">
                <a:solidFill>
                  <a:srgbClr val="FF0000"/>
                </a:solidFill>
              </a:rPr>
              <a:t>NEGÓCIO</a:t>
            </a:r>
          </a:p>
        </p:txBody>
      </p:sp>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9521" y="142852"/>
            <a:ext cx="3317393" cy="2143140"/>
          </a:xfrm>
          <a:prstGeom prst="rect">
            <a:avLst/>
          </a:prstGeom>
          <a:ln>
            <a:noFill/>
          </a:ln>
          <a:effectLst>
            <a:softEdge rad="112500"/>
          </a:effectLst>
        </p:spPr>
      </p:pic>
      <p:sp>
        <p:nvSpPr>
          <p:cNvPr id="5" name="Rectangle 33">
            <a:extLst>
              <a:ext uri="{FF2B5EF4-FFF2-40B4-BE49-F238E27FC236}">
                <a16:creationId xmlns:a16="http://schemas.microsoft.com/office/drawing/2014/main" id="{4E720201-80D6-5474-7D46-5C7D66459FFA}"/>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1443754809"/>
      </p:ext>
    </p:extLst>
  </p:cSld>
  <p:clrMapOvr>
    <a:masterClrMapping/>
  </p:clrMapOvr>
  <mc:AlternateContent xmlns:mc="http://schemas.openxmlformats.org/markup-compatibility/2006" xmlns:p14="http://schemas.microsoft.com/office/powerpoint/2010/main">
    <mc:Choice Requires="p14">
      <p:transition spd="slow" p14:dur="4000" advClick="0" advTm="25000">
        <p:pull dir="ru"/>
      </p:transition>
    </mc:Choice>
    <mc:Fallback xmlns="">
      <p:transition spd="slow" advClick="0" advTm="25000">
        <p:pull dir="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style.rotation</p:attrName>
                                        </p:attrNameLst>
                                      </p:cBhvr>
                                      <p:tavLst>
                                        <p:tav tm="0">
                                          <p:val>
                                            <p:fltVal val="90"/>
                                          </p:val>
                                        </p:tav>
                                        <p:tav tm="100000">
                                          <p:val>
                                            <p:fltVal val="0"/>
                                          </p:val>
                                        </p:tav>
                                      </p:tavLst>
                                    </p:anim>
                                    <p:animEffect transition="in" filter="fade">
                                      <p:cBhvr>
                                        <p:cTn id="10" dur="4000"/>
                                        <p:tgtEl>
                                          <p:spTgt spid="3"/>
                                        </p:tgtEl>
                                      </p:cBhvr>
                                    </p:animEffect>
                                  </p:childTnLst>
                                </p:cTn>
                              </p:par>
                            </p:childTnLst>
                          </p:cTn>
                        </p:par>
                        <p:par>
                          <p:cTn id="11" fill="hold">
                            <p:stCondLst>
                              <p:cond delay="4000"/>
                            </p:stCondLst>
                            <p:childTnLst>
                              <p:par>
                                <p:cTn id="12" presetID="53" presetClass="entr" presetSubtype="16"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fltVal val="0"/>
                                          </p:val>
                                        </p:tav>
                                        <p:tav tm="100000">
                                          <p:val>
                                            <p:strVal val="#ppt_w"/>
                                          </p:val>
                                        </p:tav>
                                      </p:tavLst>
                                    </p:anim>
                                    <p:anim calcmode="lin" valueType="num">
                                      <p:cBhvr>
                                        <p:cTn id="15" dur="4000" fill="hold"/>
                                        <p:tgtEl>
                                          <p:spTgt spid="2"/>
                                        </p:tgtEl>
                                        <p:attrNameLst>
                                          <p:attrName>ppt_h</p:attrName>
                                        </p:attrNameLst>
                                      </p:cBhvr>
                                      <p:tavLst>
                                        <p:tav tm="0">
                                          <p:val>
                                            <p:fltVal val="0"/>
                                          </p:val>
                                        </p:tav>
                                        <p:tav tm="100000">
                                          <p:val>
                                            <p:strVal val="#ppt_h"/>
                                          </p:val>
                                        </p:tav>
                                      </p:tavLst>
                                    </p:anim>
                                    <p:animEffect transition="in" filter="fade">
                                      <p:cBhvr>
                                        <p:cTn id="16"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4809734" y="2034719"/>
            <a:ext cx="7272808" cy="4569266"/>
          </a:xfrm>
          <a:prstGeom prst="rect">
            <a:avLst/>
          </a:prstGeom>
        </p:spPr>
        <p:txBody>
          <a:bodyPr wrap="square">
            <a:spAutoFit/>
          </a:bodyPr>
          <a:lstStyle/>
          <a:p>
            <a:pPr marL="1371600" algn="just">
              <a:lnSpc>
                <a:spcPct val="120000"/>
              </a:lnSpc>
              <a:spcAft>
                <a:spcPts val="0"/>
              </a:spcAft>
            </a:pPr>
            <a:endParaRPr lang="pt-BR" dirty="0">
              <a:solidFill>
                <a:srgbClr val="5A5A5A"/>
              </a:solidFill>
              <a:latin typeface="Arial Black"/>
              <a:ea typeface="Times New Roman"/>
              <a:cs typeface="Arial"/>
            </a:endParaRPr>
          </a:p>
          <a:p>
            <a:pPr marL="1371600" algn="ctr">
              <a:lnSpc>
                <a:spcPct val="120000"/>
              </a:lnSpc>
              <a:spcAft>
                <a:spcPts val="0"/>
              </a:spcAft>
            </a:pPr>
            <a:r>
              <a:rPr lang="pt-BR" sz="2800" dirty="0">
                <a:solidFill>
                  <a:schemeClr val="accent3">
                    <a:lumMod val="50000"/>
                  </a:schemeClr>
                </a:solidFill>
                <a:latin typeface="Arial Black"/>
                <a:ea typeface="Times New Roman"/>
                <a:cs typeface="Arial"/>
              </a:rPr>
              <a:t>Tive muita afinidade com meus avós, tanto, que em uma noite, suas vozes soaram em meus ouvidos, pedindo para voltar e ficar nas entranhas da terra onde nasceram. </a:t>
            </a:r>
            <a:endParaRPr lang="pt-BR" dirty="0">
              <a:solidFill>
                <a:schemeClr val="accent3">
                  <a:lumMod val="50000"/>
                </a:schemeClr>
              </a:solidFill>
              <a:latin typeface="Calibri"/>
              <a:ea typeface="Times New Roman"/>
              <a:cs typeface="Times New Roman"/>
            </a:endParaRPr>
          </a:p>
          <a:p>
            <a:pPr marL="1371600" algn="ctr">
              <a:lnSpc>
                <a:spcPct val="120000"/>
              </a:lnSpc>
              <a:spcAft>
                <a:spcPts val="0"/>
              </a:spcAft>
            </a:pPr>
            <a:r>
              <a:rPr lang="pt-BR" sz="2400" dirty="0">
                <a:solidFill>
                  <a:schemeClr val="accent3">
                    <a:lumMod val="50000"/>
                  </a:schemeClr>
                </a:solidFill>
                <a:latin typeface="Arial Black"/>
                <a:ea typeface="Times New Roman"/>
                <a:cs typeface="Arial"/>
              </a:rPr>
              <a:t> </a:t>
            </a:r>
            <a:endParaRPr lang="pt-BR" sz="1600" dirty="0">
              <a:solidFill>
                <a:schemeClr val="accent3">
                  <a:lumMod val="50000"/>
                </a:schemeClr>
              </a:solidFill>
              <a:latin typeface="Calibri"/>
              <a:ea typeface="Times New Roman"/>
              <a:cs typeface="Times New Roman"/>
            </a:endParaRPr>
          </a:p>
        </p:txBody>
      </p:sp>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248408">
            <a:off x="692524" y="323364"/>
            <a:ext cx="3989802" cy="2700053"/>
          </a:xfrm>
          <a:prstGeom prst="rect">
            <a:avLst/>
          </a:prstGeom>
          <a:ln>
            <a:noFill/>
          </a:ln>
          <a:effectLst>
            <a:softEdge rad="112500"/>
          </a:effectLst>
        </p:spPr>
      </p:pic>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374574">
            <a:off x="988867" y="2801733"/>
            <a:ext cx="5098925" cy="3824194"/>
          </a:xfrm>
          <a:prstGeom prst="rect">
            <a:avLst/>
          </a:prstGeom>
          <a:ln>
            <a:noFill/>
          </a:ln>
          <a:effectLst>
            <a:softEdge rad="112500"/>
          </a:effectLst>
        </p:spPr>
      </p:pic>
      <p:sp>
        <p:nvSpPr>
          <p:cNvPr id="5" name="CaixaDeTexto 4"/>
          <p:cNvSpPr txBox="1"/>
          <p:nvPr/>
        </p:nvSpPr>
        <p:spPr>
          <a:xfrm>
            <a:off x="4810116" y="476672"/>
            <a:ext cx="7000924" cy="954107"/>
          </a:xfrm>
          <a:prstGeom prst="rect">
            <a:avLst/>
          </a:prstGeom>
          <a:noFill/>
        </p:spPr>
        <p:txBody>
          <a:bodyPr wrap="square" rtlCol="0">
            <a:spAutoFit/>
          </a:bodyPr>
          <a:lstStyle/>
          <a:p>
            <a:pPr algn="ctr"/>
            <a:r>
              <a:rPr lang="pt-BR" sz="2800" dirty="0">
                <a:solidFill>
                  <a:srgbClr val="FF0000"/>
                </a:solidFill>
              </a:rPr>
              <a:t>NO CENTRO  O PATRIARCA,  AO SEU LADO, DE TERNO BRANCO,  MEU PAI</a:t>
            </a:r>
          </a:p>
        </p:txBody>
      </p:sp>
      <p:sp>
        <p:nvSpPr>
          <p:cNvPr id="6" name="CaixaDeTexto 5"/>
          <p:cNvSpPr txBox="1"/>
          <p:nvPr/>
        </p:nvSpPr>
        <p:spPr>
          <a:xfrm>
            <a:off x="372419" y="6419319"/>
            <a:ext cx="4437315" cy="369332"/>
          </a:xfrm>
          <a:prstGeom prst="rect">
            <a:avLst/>
          </a:prstGeom>
          <a:noFill/>
        </p:spPr>
        <p:txBody>
          <a:bodyPr wrap="square" rtlCol="0">
            <a:spAutoFit/>
          </a:bodyPr>
          <a:lstStyle/>
          <a:p>
            <a:r>
              <a:rPr lang="pt-BR" dirty="0">
                <a:solidFill>
                  <a:srgbClr val="FF0000"/>
                </a:solidFill>
              </a:rPr>
              <a:t>Registro de permanência no Brasil</a:t>
            </a:r>
          </a:p>
        </p:txBody>
      </p:sp>
      <p:sp>
        <p:nvSpPr>
          <p:cNvPr id="7" name="Rectangle 33">
            <a:extLst>
              <a:ext uri="{FF2B5EF4-FFF2-40B4-BE49-F238E27FC236}">
                <a16:creationId xmlns:a16="http://schemas.microsoft.com/office/drawing/2014/main" id="{8EC0858C-E925-E389-3EC3-FB12D1F571D3}"/>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816636103"/>
      </p:ext>
    </p:extLst>
  </p:cSld>
  <p:clrMapOvr>
    <a:masterClrMapping/>
  </p:clrMapOvr>
  <p:transition spd="slow" advClick="0" advTm="2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fltVal val="0"/>
                                          </p:val>
                                        </p:tav>
                                        <p:tav tm="100000">
                                          <p:val>
                                            <p:strVal val="#ppt_h"/>
                                          </p:val>
                                        </p:tav>
                                      </p:tavLst>
                                    </p:anim>
                                    <p:anim calcmode="lin" valueType="num">
                                      <p:cBhvr>
                                        <p:cTn id="9" dur="4000" fill="hold"/>
                                        <p:tgtEl>
                                          <p:spTgt spid="5"/>
                                        </p:tgtEl>
                                        <p:attrNameLst>
                                          <p:attrName>style.rotation</p:attrName>
                                        </p:attrNameLst>
                                      </p:cBhvr>
                                      <p:tavLst>
                                        <p:tav tm="0">
                                          <p:val>
                                            <p:fltVal val="90"/>
                                          </p:val>
                                        </p:tav>
                                        <p:tav tm="100000">
                                          <p:val>
                                            <p:fltVal val="0"/>
                                          </p:val>
                                        </p:tav>
                                      </p:tavLst>
                                    </p:anim>
                                    <p:animEffect transition="in" filter="fade">
                                      <p:cBhvr>
                                        <p:cTn id="10" dur="40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4000"/>
                                        <p:tgtEl>
                                          <p:spTgt spid="3"/>
                                        </p:tgtEl>
                                      </p:cBhvr>
                                    </p:animEffect>
                                  </p:childTnLst>
                                </p:cTn>
                              </p:par>
                            </p:childTnLst>
                          </p:cTn>
                        </p:par>
                        <p:par>
                          <p:cTn id="14" fill="hold">
                            <p:stCondLst>
                              <p:cond delay="4000"/>
                            </p:stCondLst>
                            <p:childTnLst>
                              <p:par>
                                <p:cTn id="15" presetID="31"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anim calcmode="lin" valueType="num">
                                      <p:cBhvr>
                                        <p:cTn id="19" dur="4000" fill="hold"/>
                                        <p:tgtEl>
                                          <p:spTgt spid="4"/>
                                        </p:tgtEl>
                                        <p:attrNameLst>
                                          <p:attrName>style.rotation</p:attrName>
                                        </p:attrNameLst>
                                      </p:cBhvr>
                                      <p:tavLst>
                                        <p:tav tm="0">
                                          <p:val>
                                            <p:fltVal val="90"/>
                                          </p:val>
                                        </p:tav>
                                        <p:tav tm="100000">
                                          <p:val>
                                            <p:fltVal val="0"/>
                                          </p:val>
                                        </p:tav>
                                      </p:tavLst>
                                    </p:anim>
                                    <p:animEffect transition="in" filter="fade">
                                      <p:cBhvr>
                                        <p:cTn id="20" dur="4000"/>
                                        <p:tgtEl>
                                          <p:spTgt spid="4"/>
                                        </p:tgtEl>
                                      </p:cBhvr>
                                    </p:animEffect>
                                  </p:childTnLst>
                                </p:cTn>
                              </p:par>
                            </p:childTnLst>
                          </p:cTn>
                        </p:par>
                        <p:par>
                          <p:cTn id="21" fill="hold">
                            <p:stCondLst>
                              <p:cond delay="8000"/>
                            </p:stCondLst>
                            <p:childTnLst>
                              <p:par>
                                <p:cTn id="22" presetID="53" presetClass="entr" presetSubtype="16"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4000" fill="hold"/>
                                        <p:tgtEl>
                                          <p:spTgt spid="2"/>
                                        </p:tgtEl>
                                        <p:attrNameLst>
                                          <p:attrName>ppt_w</p:attrName>
                                        </p:attrNameLst>
                                      </p:cBhvr>
                                      <p:tavLst>
                                        <p:tav tm="0">
                                          <p:val>
                                            <p:fltVal val="0"/>
                                          </p:val>
                                        </p:tav>
                                        <p:tav tm="100000">
                                          <p:val>
                                            <p:strVal val="#ppt_w"/>
                                          </p:val>
                                        </p:tav>
                                      </p:tavLst>
                                    </p:anim>
                                    <p:anim calcmode="lin" valueType="num">
                                      <p:cBhvr>
                                        <p:cTn id="25" dur="4000" fill="hold"/>
                                        <p:tgtEl>
                                          <p:spTgt spid="2"/>
                                        </p:tgtEl>
                                        <p:attrNameLst>
                                          <p:attrName>ppt_h</p:attrName>
                                        </p:attrNameLst>
                                      </p:cBhvr>
                                      <p:tavLst>
                                        <p:tav tm="0">
                                          <p:val>
                                            <p:fltVal val="0"/>
                                          </p:val>
                                        </p:tav>
                                        <p:tav tm="100000">
                                          <p:val>
                                            <p:strVal val="#ppt_h"/>
                                          </p:val>
                                        </p:tav>
                                      </p:tavLst>
                                    </p:anim>
                                    <p:animEffect transition="in" filter="fade">
                                      <p:cBhvr>
                                        <p:cTn id="26" dur="4000"/>
                                        <p:tgtEl>
                                          <p:spTgt spid="2"/>
                                        </p:tgtEl>
                                      </p:cBhvr>
                                    </p:animEffect>
                                  </p:childTnLst>
                                </p:cTn>
                              </p:par>
                              <p:par>
                                <p:cTn id="27" presetID="37"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4000"/>
                                        <p:tgtEl>
                                          <p:spTgt spid="6"/>
                                        </p:tgtEl>
                                      </p:cBhvr>
                                    </p:animEffect>
                                    <p:anim calcmode="lin" valueType="num">
                                      <p:cBhvr>
                                        <p:cTn id="30" dur="4000" fill="hold"/>
                                        <p:tgtEl>
                                          <p:spTgt spid="6"/>
                                        </p:tgtEl>
                                        <p:attrNameLst>
                                          <p:attrName>ppt_x</p:attrName>
                                        </p:attrNameLst>
                                      </p:cBhvr>
                                      <p:tavLst>
                                        <p:tav tm="0">
                                          <p:val>
                                            <p:strVal val="#ppt_x"/>
                                          </p:val>
                                        </p:tav>
                                        <p:tav tm="100000">
                                          <p:val>
                                            <p:strVal val="#ppt_x"/>
                                          </p:val>
                                        </p:tav>
                                      </p:tavLst>
                                    </p:anim>
                                    <p:anim calcmode="lin" valueType="num">
                                      <p:cBhvr>
                                        <p:cTn id="31" dur="3600" decel="100000" fill="hold"/>
                                        <p:tgtEl>
                                          <p:spTgt spid="6"/>
                                        </p:tgtEl>
                                        <p:attrNameLst>
                                          <p:attrName>ppt_y</p:attrName>
                                        </p:attrNameLst>
                                      </p:cBhvr>
                                      <p:tavLst>
                                        <p:tav tm="0">
                                          <p:val>
                                            <p:strVal val="#ppt_y+1"/>
                                          </p:val>
                                        </p:tav>
                                        <p:tav tm="100000">
                                          <p:val>
                                            <p:strVal val="#ppt_y-.03"/>
                                          </p:val>
                                        </p:tav>
                                      </p:tavLst>
                                    </p:anim>
                                    <p:anim calcmode="lin" valueType="num">
                                      <p:cBhvr>
                                        <p:cTn id="32" dur="400" accel="100000" fill="hold">
                                          <p:stCondLst>
                                            <p:cond delay="36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551384" y="3049996"/>
            <a:ext cx="11200131" cy="3598486"/>
          </a:xfrm>
          <a:prstGeom prst="rect">
            <a:avLst/>
          </a:prstGeom>
        </p:spPr>
        <p:txBody>
          <a:bodyPr wrap="square">
            <a:spAutoFit/>
          </a:bodyPr>
          <a:lstStyle/>
          <a:p>
            <a:pPr marL="1371600" algn="ctr">
              <a:lnSpc>
                <a:spcPct val="120000"/>
              </a:lnSpc>
              <a:spcAft>
                <a:spcPts val="0"/>
              </a:spcAft>
            </a:pPr>
            <a:r>
              <a:rPr lang="pt-BR" sz="3200" dirty="0">
                <a:solidFill>
                  <a:schemeClr val="accent3">
                    <a:lumMod val="50000"/>
                  </a:schemeClr>
                </a:solidFill>
                <a:latin typeface="Arial Black"/>
                <a:ea typeface="Times New Roman"/>
                <a:cs typeface="Arial"/>
              </a:rPr>
              <a:t>A partir de então, realizei juntamente com minha esposa uma viagem de navio, levando para Treviso todo o sentimento daquelas almas.</a:t>
            </a:r>
          </a:p>
          <a:p>
            <a:pPr marL="1371600" algn="ctr">
              <a:lnSpc>
                <a:spcPct val="120000"/>
              </a:lnSpc>
              <a:spcAft>
                <a:spcPts val="0"/>
              </a:spcAft>
            </a:pPr>
            <a:r>
              <a:rPr lang="pt-BR" sz="3200" dirty="0">
                <a:solidFill>
                  <a:schemeClr val="accent3">
                    <a:lumMod val="50000"/>
                  </a:schemeClr>
                </a:solidFill>
                <a:latin typeface="Arial Black"/>
                <a:ea typeface="Times New Roman"/>
                <a:cs typeface="Arial"/>
              </a:rPr>
              <a:t> Durante a viagem compus o poema que segue abaixo: </a:t>
            </a:r>
            <a:endParaRPr lang="pt-BR" sz="2000" dirty="0">
              <a:solidFill>
                <a:schemeClr val="accent3">
                  <a:lumMod val="50000"/>
                </a:schemeClr>
              </a:solidFill>
              <a:latin typeface="Calibri"/>
              <a:ea typeface="Times New Roman"/>
              <a:cs typeface="Times New Roman"/>
            </a:endParaRPr>
          </a:p>
        </p:txBody>
      </p:sp>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1384" y="181504"/>
            <a:ext cx="3690158" cy="27282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CaixaDeTexto 3"/>
          <p:cNvSpPr txBox="1"/>
          <p:nvPr/>
        </p:nvSpPr>
        <p:spPr>
          <a:xfrm>
            <a:off x="5310182" y="836712"/>
            <a:ext cx="5214974" cy="1938992"/>
          </a:xfrm>
          <a:prstGeom prst="rect">
            <a:avLst/>
          </a:prstGeom>
          <a:noFill/>
        </p:spPr>
        <p:txBody>
          <a:bodyPr wrap="square" rtlCol="0">
            <a:spAutoFit/>
          </a:bodyPr>
          <a:lstStyle/>
          <a:p>
            <a:pPr algn="ctr"/>
            <a:r>
              <a:rPr lang="pt-BR" sz="4000" b="1" dirty="0">
                <a:solidFill>
                  <a:srgbClr val="C00000"/>
                </a:solidFill>
                <a:effectLst>
                  <a:outerShdw blurRad="38100" dist="38100" dir="2700000" algn="tl">
                    <a:srgbClr val="000000">
                      <a:alpha val="43137"/>
                    </a:srgbClr>
                  </a:outerShdw>
                </a:effectLst>
                <a:latin typeface="Cooper Black" panose="0208090404030B020404" pitchFamily="18" charset="0"/>
              </a:rPr>
              <a:t>O CAMINHO </a:t>
            </a:r>
          </a:p>
          <a:p>
            <a:pPr algn="ctr"/>
            <a:r>
              <a:rPr lang="pt-BR" sz="4000" b="1" dirty="0">
                <a:solidFill>
                  <a:srgbClr val="C00000"/>
                </a:solidFill>
                <a:effectLst>
                  <a:outerShdw blurRad="38100" dist="38100" dir="2700000" algn="tl">
                    <a:srgbClr val="000000">
                      <a:alpha val="43137"/>
                    </a:srgbClr>
                  </a:outerShdw>
                </a:effectLst>
                <a:latin typeface="Cooper Black" panose="0208090404030B020404" pitchFamily="18" charset="0"/>
              </a:rPr>
              <a:t>DA   </a:t>
            </a:r>
          </a:p>
          <a:p>
            <a:pPr algn="ctr"/>
            <a:r>
              <a:rPr lang="pt-BR" sz="4000" b="1" dirty="0">
                <a:solidFill>
                  <a:srgbClr val="C00000"/>
                </a:solidFill>
                <a:effectLst>
                  <a:outerShdw blurRad="38100" dist="38100" dir="2700000" algn="tl">
                    <a:srgbClr val="000000">
                      <a:alpha val="43137"/>
                    </a:srgbClr>
                  </a:outerShdw>
                </a:effectLst>
                <a:latin typeface="Cooper Black" panose="0208090404030B020404" pitchFamily="18" charset="0"/>
              </a:rPr>
              <a:t>VOLTA</a:t>
            </a:r>
            <a:r>
              <a:rPr lang="pt-BR" sz="2800" b="1" dirty="0">
                <a:solidFill>
                  <a:srgbClr val="C00000"/>
                </a:solidFill>
                <a:effectLst>
                  <a:outerShdw blurRad="38100" dist="38100" dir="2700000" algn="tl">
                    <a:srgbClr val="000000">
                      <a:alpha val="43137"/>
                    </a:srgbClr>
                  </a:outerShdw>
                </a:effectLst>
                <a:latin typeface="Cooper Black" panose="0208090404030B020404" pitchFamily="18" charset="0"/>
              </a:rPr>
              <a:t>...</a:t>
            </a:r>
          </a:p>
        </p:txBody>
      </p:sp>
      <p:sp>
        <p:nvSpPr>
          <p:cNvPr id="5" name="Rectangle 33">
            <a:extLst>
              <a:ext uri="{FF2B5EF4-FFF2-40B4-BE49-F238E27FC236}">
                <a16:creationId xmlns:a16="http://schemas.microsoft.com/office/drawing/2014/main" id="{50DFC5AE-C095-4F58-5FFA-E2760CF597E3}"/>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4158108851"/>
      </p:ext>
    </p:extLst>
  </p:cSld>
  <p:clrMapOvr>
    <a:masterClrMapping/>
  </p:clrMapOvr>
  <mc:AlternateContent xmlns:mc="http://schemas.openxmlformats.org/markup-compatibility/2006" xmlns:p14="http://schemas.microsoft.com/office/powerpoint/2010/main">
    <mc:Choice Requires="p14">
      <p:transition spd="slow" p14:dur="4000" advClick="0" advTm="25000">
        <p:wedge/>
      </p:transition>
    </mc:Choice>
    <mc:Fallback xmlns="">
      <p:transition spd="slow" advClick="0" advTm="2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p:tgtEl>
                                          <p:spTgt spid="4"/>
                                        </p:tgtEl>
                                      </p:cBhvr>
                                    </p:animEffect>
                                    <p:anim calcmode="lin" valueType="num">
                                      <p:cBhvr>
                                        <p:cTn id="14" dur="4000" fill="hold"/>
                                        <p:tgtEl>
                                          <p:spTgt spid="4"/>
                                        </p:tgtEl>
                                        <p:attrNameLst>
                                          <p:attrName>ppt_x</p:attrName>
                                        </p:attrNameLst>
                                      </p:cBhvr>
                                      <p:tavLst>
                                        <p:tav tm="0">
                                          <p:val>
                                            <p:strVal val="#ppt_x"/>
                                          </p:val>
                                        </p:tav>
                                        <p:tav tm="100000">
                                          <p:val>
                                            <p:strVal val="#ppt_x"/>
                                          </p:val>
                                        </p:tav>
                                      </p:tavLst>
                                    </p:anim>
                                    <p:anim calcmode="lin" valueType="num">
                                      <p:cBhvr>
                                        <p:cTn id="15" dur="4000" fill="hold"/>
                                        <p:tgtEl>
                                          <p:spTgt spid="4"/>
                                        </p:tgtEl>
                                        <p:attrNameLst>
                                          <p:attrName>ppt_y</p:attrName>
                                        </p:attrNameLst>
                                      </p:cBhvr>
                                      <p:tavLst>
                                        <p:tav tm="0">
                                          <p:val>
                                            <p:strVal val="#ppt_y+.1"/>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4000" fill="hold"/>
                                        <p:tgtEl>
                                          <p:spTgt spid="3"/>
                                        </p:tgtEl>
                                        <p:attrNameLst>
                                          <p:attrName>ppt_x</p:attrName>
                                        </p:attrNameLst>
                                      </p:cBhvr>
                                      <p:tavLst>
                                        <p:tav tm="0">
                                          <p:val>
                                            <p:strVal val="0-#ppt_w/2"/>
                                          </p:val>
                                        </p:tav>
                                        <p:tav tm="100000">
                                          <p:val>
                                            <p:strVal val="#ppt_x"/>
                                          </p:val>
                                        </p:tav>
                                      </p:tavLst>
                                    </p:anim>
                                    <p:anim calcmode="lin" valueType="num">
                                      <p:cBhvr additive="base">
                                        <p:cTn id="19" dur="4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712" y="136850"/>
            <a:ext cx="10787138" cy="497998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CaixaDeTexto 2"/>
          <p:cNvSpPr txBox="1"/>
          <p:nvPr/>
        </p:nvSpPr>
        <p:spPr>
          <a:xfrm>
            <a:off x="2662697" y="5517232"/>
            <a:ext cx="7272808" cy="1077218"/>
          </a:xfrm>
          <a:prstGeom prst="rect">
            <a:avLst/>
          </a:prstGeom>
          <a:noFill/>
        </p:spPr>
        <p:txBody>
          <a:bodyPr wrap="square" rtlCol="0">
            <a:spAutoFit/>
          </a:bodyPr>
          <a:lstStyle/>
          <a:p>
            <a:pPr algn="ctr"/>
            <a:r>
              <a:rPr lang="pt-BR" sz="3200" b="1" dirty="0">
                <a:solidFill>
                  <a:srgbClr val="FFFF00"/>
                </a:solidFill>
                <a:effectLst>
                  <a:outerShdw blurRad="38100" dist="38100" dir="2700000" algn="tl">
                    <a:srgbClr val="000000">
                      <a:alpha val="43137"/>
                    </a:srgbClr>
                  </a:outerShdw>
                </a:effectLst>
                <a:latin typeface="AR JULIAN" pitchFamily="2" charset="0"/>
              </a:rPr>
              <a:t>O RASTRO BRANCO DE UMA HÉLICE</a:t>
            </a:r>
          </a:p>
          <a:p>
            <a:pPr algn="ctr"/>
            <a:r>
              <a:rPr lang="pt-BR" sz="3200" b="1" dirty="0">
                <a:solidFill>
                  <a:schemeClr val="accent3">
                    <a:lumMod val="50000"/>
                  </a:schemeClr>
                </a:solidFill>
                <a:effectLst>
                  <a:outerShdw blurRad="38100" dist="38100" dir="2700000" algn="tl">
                    <a:srgbClr val="000000">
                      <a:alpha val="43137"/>
                    </a:srgbClr>
                  </a:outerShdw>
                </a:effectLst>
                <a:latin typeface="AR JULIAN" pitchFamily="2" charset="0"/>
              </a:rPr>
              <a:t>E LA BIANCA SCIA DI UN’ELICA</a:t>
            </a:r>
          </a:p>
        </p:txBody>
      </p:sp>
      <p:sp>
        <p:nvSpPr>
          <p:cNvPr id="4" name="Rectangle 33">
            <a:extLst>
              <a:ext uri="{FF2B5EF4-FFF2-40B4-BE49-F238E27FC236}">
                <a16:creationId xmlns:a16="http://schemas.microsoft.com/office/drawing/2014/main" id="{18CE0969-8C3C-D355-E264-B2F84AC47F57}"/>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1" i="0" u="none" strike="noStrike" kern="0" normalizeH="0" baseline="0" noProof="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uLnTx/>
              <a:uFillTx/>
            </a:endParaRPr>
          </a:p>
        </p:txBody>
      </p:sp>
    </p:spTree>
    <p:extLst>
      <p:ext uri="{BB962C8B-B14F-4D97-AF65-F5344CB8AC3E}">
        <p14:creationId xmlns:p14="http://schemas.microsoft.com/office/powerpoint/2010/main" val="1718475801"/>
      </p:ext>
    </p:extLst>
  </p:cSld>
  <p:clrMapOvr>
    <a:masterClrMapping/>
  </p:clrMapOvr>
  <mc:AlternateContent xmlns:mc="http://schemas.openxmlformats.org/markup-compatibility/2006" xmlns:p14="http://schemas.microsoft.com/office/powerpoint/2010/main">
    <mc:Choice Requires="p14">
      <p:transition spd="slow" p14:dur="6000" advClick="0" advTm="20000">
        <p:fade/>
        <p:sndAc>
          <p:stSnd>
            <p:snd r:embed="rId2" name="Caruso instrumental.wav"/>
          </p:stSnd>
        </p:sndAc>
      </p:transition>
    </mc:Choice>
    <mc:Fallback xmlns="">
      <p:transition spd="slow" advClick="0" advTm="20000">
        <p:fade/>
        <p:sndAc>
          <p:stSnd>
            <p:snd r:embed="rId4" name="Caruso instrument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40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99000"/>
                <a:lumOff val="1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5" name="Retângulo 4"/>
          <p:cNvSpPr/>
          <p:nvPr/>
        </p:nvSpPr>
        <p:spPr>
          <a:xfrm>
            <a:off x="407368" y="181957"/>
            <a:ext cx="11089232" cy="6494085"/>
          </a:xfrm>
          <a:prstGeom prst="rect">
            <a:avLst/>
          </a:prstGeom>
          <a:blipFill>
            <a:blip r:embed="rId2"/>
            <a:stretch>
              <a:fillRect/>
            </a:stretch>
          </a:blipFill>
        </p:spPr>
        <p:txBody>
          <a:bodyPr wrap="square">
            <a:spAutoFit/>
          </a:bodyPr>
          <a:lstStyle/>
          <a:p>
            <a:pPr marL="1371600" algn="ctr">
              <a:spcAft>
                <a:spcPts val="0"/>
              </a:spcAft>
            </a:pPr>
            <a:r>
              <a:rPr lang="pt-BR" sz="3200" b="1" dirty="0">
                <a:solidFill>
                  <a:srgbClr val="C00000"/>
                </a:solidFill>
                <a:latin typeface="Tahoma"/>
                <a:ea typeface="Times New Roman"/>
                <a:cs typeface="Times New Roman"/>
              </a:rPr>
              <a:t>Vozes no silêncio da noite soaram em meus ouvidos.</a:t>
            </a:r>
            <a:endParaRPr lang="pt-BR" sz="3200" b="1" dirty="0">
              <a:solidFill>
                <a:srgbClr val="C00000"/>
              </a:solidFill>
              <a:latin typeface="Calibri"/>
              <a:ea typeface="Times New Roman"/>
              <a:cs typeface="Times New Roman"/>
            </a:endParaRPr>
          </a:p>
          <a:p>
            <a:pPr marL="1371600" algn="ctr">
              <a:spcAft>
                <a:spcPts val="0"/>
              </a:spcAft>
            </a:pPr>
            <a:endParaRPr lang="pt-BR" sz="3200" b="1" dirty="0">
              <a:solidFill>
                <a:srgbClr val="C00000"/>
              </a:solidFill>
              <a:latin typeface="Tahoma"/>
              <a:ea typeface="Times New Roman"/>
              <a:cs typeface="Times New Roman"/>
            </a:endParaRPr>
          </a:p>
          <a:p>
            <a:pPr marL="1371600" algn="ctr">
              <a:spcAft>
                <a:spcPts val="0"/>
              </a:spcAft>
            </a:pPr>
            <a:r>
              <a:rPr lang="pt-BR" sz="3200" b="1" dirty="0">
                <a:solidFill>
                  <a:srgbClr val="C00000"/>
                </a:solidFill>
                <a:latin typeface="Tahoma"/>
                <a:ea typeface="Times New Roman"/>
                <a:cs typeface="Times New Roman"/>
              </a:rPr>
              <a:t>Eram os meus ascendentes chorando a pátria distante.</a:t>
            </a:r>
            <a:endParaRPr lang="pt-BR" sz="3200" b="1" dirty="0">
              <a:solidFill>
                <a:srgbClr val="C00000"/>
              </a:solidFill>
              <a:latin typeface="Calibri"/>
              <a:ea typeface="Times New Roman"/>
              <a:cs typeface="Times New Roman"/>
            </a:endParaRPr>
          </a:p>
          <a:p>
            <a:pPr marL="1371600" algn="ctr">
              <a:spcAft>
                <a:spcPts val="0"/>
              </a:spcAft>
            </a:pPr>
            <a:endParaRPr lang="pt-BR" sz="3200" b="1" dirty="0">
              <a:solidFill>
                <a:srgbClr val="C00000"/>
              </a:solidFill>
              <a:latin typeface="Tahoma"/>
              <a:ea typeface="Times New Roman"/>
              <a:cs typeface="Times New Roman"/>
            </a:endParaRPr>
          </a:p>
          <a:p>
            <a:pPr marL="1371600" algn="ctr">
              <a:spcAft>
                <a:spcPts val="0"/>
              </a:spcAft>
            </a:pPr>
            <a:r>
              <a:rPr lang="pt-BR" sz="3200" b="1" dirty="0">
                <a:solidFill>
                  <a:srgbClr val="C00000"/>
                </a:solidFill>
                <a:latin typeface="Tahoma"/>
                <a:ea typeface="Times New Roman"/>
                <a:cs typeface="Times New Roman"/>
              </a:rPr>
              <a:t>Falaram de suas terras deixadas sem destino.</a:t>
            </a:r>
          </a:p>
          <a:p>
            <a:pPr marL="1371600" algn="ctr">
              <a:spcAft>
                <a:spcPts val="0"/>
              </a:spcAft>
            </a:pPr>
            <a:endParaRPr lang="pt-BR" sz="3200" b="1" dirty="0">
              <a:solidFill>
                <a:srgbClr val="C00000"/>
              </a:solidFill>
              <a:latin typeface="Calibri"/>
              <a:ea typeface="Times New Roman"/>
              <a:cs typeface="Times New Roman"/>
            </a:endParaRPr>
          </a:p>
          <a:p>
            <a:pPr marL="1371600" algn="ctr">
              <a:spcAft>
                <a:spcPts val="0"/>
              </a:spcAft>
            </a:pPr>
            <a:r>
              <a:rPr lang="pt-BR" sz="3200" b="1" dirty="0">
                <a:solidFill>
                  <a:srgbClr val="C00000"/>
                </a:solidFill>
                <a:latin typeface="Tahoma"/>
                <a:ea typeface="Times New Roman"/>
                <a:cs typeface="Times New Roman"/>
              </a:rPr>
              <a:t>De uma colheita sem realizar...</a:t>
            </a:r>
            <a:endParaRPr lang="pt-BR" sz="3200" b="1" dirty="0">
              <a:solidFill>
                <a:srgbClr val="C00000"/>
              </a:solidFill>
              <a:latin typeface="Calibri"/>
              <a:ea typeface="Times New Roman"/>
              <a:cs typeface="Times New Roman"/>
            </a:endParaRPr>
          </a:p>
          <a:p>
            <a:pPr marL="1371600" algn="ctr">
              <a:spcAft>
                <a:spcPts val="0"/>
              </a:spcAft>
            </a:pPr>
            <a:endParaRPr lang="pt-BR" sz="3200" b="1" dirty="0">
              <a:solidFill>
                <a:srgbClr val="C00000"/>
              </a:solidFill>
              <a:latin typeface="Tahoma"/>
              <a:ea typeface="Times New Roman"/>
              <a:cs typeface="Times New Roman"/>
            </a:endParaRPr>
          </a:p>
          <a:p>
            <a:pPr marL="1371600" algn="ctr">
              <a:spcAft>
                <a:spcPts val="0"/>
              </a:spcAft>
            </a:pPr>
            <a:r>
              <a:rPr lang="pt-BR" sz="3200" b="1" dirty="0">
                <a:solidFill>
                  <a:srgbClr val="C00000"/>
                </a:solidFill>
                <a:latin typeface="Tahoma"/>
                <a:ea typeface="Times New Roman"/>
                <a:cs typeface="Times New Roman"/>
              </a:rPr>
              <a:t>Querem voltar...</a:t>
            </a:r>
            <a:endParaRPr lang="pt-BR" sz="3200" b="1" dirty="0">
              <a:solidFill>
                <a:srgbClr val="C00000"/>
              </a:solidFill>
              <a:latin typeface="Calibri"/>
              <a:ea typeface="Times New Roman"/>
              <a:cs typeface="Times New Roman"/>
            </a:endParaRPr>
          </a:p>
          <a:p>
            <a:pPr marL="1371600" algn="ctr">
              <a:spcAft>
                <a:spcPts val="0"/>
              </a:spcAft>
            </a:pPr>
            <a:endParaRPr lang="pt-BR" sz="3200" b="1" dirty="0">
              <a:solidFill>
                <a:srgbClr val="C00000"/>
              </a:solidFill>
              <a:latin typeface="Tahoma"/>
              <a:ea typeface="Times New Roman"/>
              <a:cs typeface="Times New Roman"/>
            </a:endParaRPr>
          </a:p>
          <a:p>
            <a:pPr marL="1371600" algn="ctr">
              <a:spcAft>
                <a:spcPts val="0"/>
              </a:spcAft>
            </a:pPr>
            <a:r>
              <a:rPr lang="pt-BR" sz="3200" b="1" dirty="0">
                <a:solidFill>
                  <a:srgbClr val="C00000"/>
                </a:solidFill>
                <a:latin typeface="Tahoma"/>
                <a:ea typeface="Times New Roman"/>
                <a:cs typeface="Times New Roman"/>
              </a:rPr>
              <a:t>Para rever os parreirais.</a:t>
            </a:r>
            <a:endParaRPr lang="pt-BR" sz="3200" b="1" dirty="0">
              <a:solidFill>
                <a:srgbClr val="C00000"/>
              </a:solidFill>
              <a:latin typeface="Calibri"/>
              <a:ea typeface="Times New Roman"/>
              <a:cs typeface="Times New Roman"/>
            </a:endParaRPr>
          </a:p>
        </p:txBody>
      </p:sp>
      <p:sp>
        <p:nvSpPr>
          <p:cNvPr id="3" name="Rectangle 33">
            <a:extLst>
              <a:ext uri="{FF2B5EF4-FFF2-40B4-BE49-F238E27FC236}">
                <a16:creationId xmlns:a16="http://schemas.microsoft.com/office/drawing/2014/main" id="{A92FE48B-1F1F-BA4B-FB68-DE7B813C90A9}"/>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967838999"/>
      </p:ext>
    </p:extLst>
  </p:cSld>
  <p:clrMapOvr>
    <a:masterClrMapping/>
  </p:clrMapOvr>
  <p:transition spd="slow" advClick="0"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881026" y="547192"/>
            <a:ext cx="10674972" cy="5632311"/>
          </a:xfrm>
          <a:prstGeom prst="rect">
            <a:avLst/>
          </a:prstGeom>
          <a:blipFill>
            <a:blip r:embed="rId2"/>
            <a:stretch>
              <a:fillRect/>
            </a:stretch>
          </a:blipFill>
        </p:spPr>
        <p:txBody>
          <a:bodyPr wrap="square">
            <a:spAutoFit/>
          </a:bodyPr>
          <a:lstStyle/>
          <a:p>
            <a:pPr marL="1371600" algn="ctr">
              <a:spcAft>
                <a:spcPts val="0"/>
              </a:spcAft>
            </a:pPr>
            <a:r>
              <a:rPr lang="pt-BR" sz="2400" dirty="0">
                <a:latin typeface="Tahoma"/>
                <a:ea typeface="Times New Roman"/>
                <a:cs typeface="Times New Roman"/>
              </a:rPr>
              <a:t> </a:t>
            </a:r>
            <a:r>
              <a:rPr lang="pt-BR" sz="4000" dirty="0">
                <a:solidFill>
                  <a:srgbClr val="FF0000"/>
                </a:solidFill>
                <a:latin typeface="Tahoma"/>
                <a:ea typeface="Times New Roman"/>
                <a:cs typeface="Times New Roman"/>
              </a:rPr>
              <a:t>Manchas vermelhas nas camisas.</a:t>
            </a:r>
            <a:endParaRPr lang="pt-BR" sz="4000" dirty="0">
              <a:solidFill>
                <a:srgbClr val="FF0000"/>
              </a:solidFill>
              <a:latin typeface="Calibri"/>
              <a:ea typeface="Times New Roman"/>
              <a:cs typeface="Times New Roman"/>
            </a:endParaRPr>
          </a:p>
          <a:p>
            <a:pPr marL="1371600" algn="ctr">
              <a:spcAft>
                <a:spcPts val="0"/>
              </a:spcAft>
            </a:pPr>
            <a:endParaRPr lang="pt-BR" sz="4000" dirty="0">
              <a:solidFill>
                <a:srgbClr val="FF0000"/>
              </a:solidFill>
              <a:latin typeface="Tahoma"/>
              <a:ea typeface="Times New Roman"/>
              <a:cs typeface="Times New Roman"/>
            </a:endParaRPr>
          </a:p>
          <a:p>
            <a:pPr marL="1371600" algn="ctr">
              <a:spcAft>
                <a:spcPts val="0"/>
              </a:spcAft>
            </a:pPr>
            <a:endParaRPr lang="pt-BR" sz="4000" dirty="0">
              <a:solidFill>
                <a:srgbClr val="FF0000"/>
              </a:solidFill>
              <a:latin typeface="Tahoma"/>
              <a:ea typeface="Times New Roman"/>
              <a:cs typeface="Times New Roman"/>
            </a:endParaRPr>
          </a:p>
          <a:p>
            <a:pPr marL="1371600" algn="ctr">
              <a:spcAft>
                <a:spcPts val="0"/>
              </a:spcAft>
            </a:pPr>
            <a:r>
              <a:rPr lang="pt-BR" sz="4000" dirty="0">
                <a:solidFill>
                  <a:srgbClr val="FF0000"/>
                </a:solidFill>
                <a:latin typeface="Tahoma"/>
                <a:ea typeface="Times New Roman"/>
                <a:cs typeface="Times New Roman"/>
              </a:rPr>
              <a:t>De sangue e de vinho sangrando na saída.</a:t>
            </a:r>
            <a:endParaRPr lang="pt-BR" sz="4000" dirty="0">
              <a:solidFill>
                <a:srgbClr val="FF0000"/>
              </a:solidFill>
              <a:latin typeface="Calibri"/>
              <a:ea typeface="Times New Roman"/>
              <a:cs typeface="Times New Roman"/>
            </a:endParaRPr>
          </a:p>
          <a:p>
            <a:pPr marL="1371600" algn="ctr">
              <a:spcAft>
                <a:spcPts val="0"/>
              </a:spcAft>
            </a:pPr>
            <a:endParaRPr lang="pt-BR" sz="4000" dirty="0">
              <a:solidFill>
                <a:srgbClr val="FF0000"/>
              </a:solidFill>
              <a:latin typeface="Tahoma"/>
              <a:ea typeface="Times New Roman"/>
              <a:cs typeface="Times New Roman"/>
            </a:endParaRPr>
          </a:p>
          <a:p>
            <a:pPr marL="1371600" algn="ctr">
              <a:spcAft>
                <a:spcPts val="0"/>
              </a:spcAft>
            </a:pPr>
            <a:endParaRPr lang="pt-BR" sz="4000" dirty="0">
              <a:solidFill>
                <a:srgbClr val="FF0000"/>
              </a:solidFill>
              <a:latin typeface="Tahoma"/>
              <a:ea typeface="Times New Roman"/>
              <a:cs typeface="Times New Roman"/>
            </a:endParaRPr>
          </a:p>
          <a:p>
            <a:pPr marL="1371600" algn="ctr">
              <a:spcAft>
                <a:spcPts val="0"/>
              </a:spcAft>
            </a:pPr>
            <a:r>
              <a:rPr lang="pt-BR" sz="4000" dirty="0">
                <a:solidFill>
                  <a:srgbClr val="FF0000"/>
                </a:solidFill>
                <a:latin typeface="Tahoma"/>
                <a:ea typeface="Times New Roman"/>
                <a:cs typeface="Times New Roman"/>
              </a:rPr>
              <a:t>Choro de mulheres com crianças na barriga.</a:t>
            </a:r>
            <a:endParaRPr lang="pt-BR" sz="4000" dirty="0">
              <a:solidFill>
                <a:srgbClr val="FF0000"/>
              </a:solidFill>
              <a:latin typeface="Calibri"/>
              <a:ea typeface="Times New Roman"/>
              <a:cs typeface="Times New Roman"/>
            </a:endParaRPr>
          </a:p>
        </p:txBody>
      </p:sp>
      <p:sp>
        <p:nvSpPr>
          <p:cNvPr id="3" name="Rectangle 33">
            <a:extLst>
              <a:ext uri="{FF2B5EF4-FFF2-40B4-BE49-F238E27FC236}">
                <a16:creationId xmlns:a16="http://schemas.microsoft.com/office/drawing/2014/main" id="{D834B54E-8A00-A9E8-3FE0-BCC89303E502}"/>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1592911184"/>
      </p:ext>
    </p:extLst>
  </p:cSld>
  <p:clrMapOvr>
    <a:masterClrMapping/>
  </p:clrMapOvr>
  <p:transition spd="slow" advClick="0"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631504" y="4797152"/>
            <a:ext cx="10323552" cy="1569660"/>
          </a:xfrm>
          <a:prstGeom prst="rect">
            <a:avLst/>
          </a:prstGeom>
        </p:spPr>
        <p:txBody>
          <a:bodyPr wrap="square">
            <a:spAutoFit/>
          </a:bodyPr>
          <a:lstStyle/>
          <a:p>
            <a:pPr marL="1371600" algn="ctr">
              <a:spcAft>
                <a:spcPts val="0"/>
              </a:spcAft>
            </a:pPr>
            <a:r>
              <a:rPr lang="pt-BR" sz="4800" b="1" dirty="0">
                <a:solidFill>
                  <a:srgbClr val="FF0000"/>
                </a:solidFill>
                <a:latin typeface="Tahoma"/>
                <a:ea typeface="Times New Roman"/>
                <a:cs typeface="Times New Roman"/>
              </a:rPr>
              <a:t>O navio trouxe pessoas e a alma da família.</a:t>
            </a:r>
            <a:endParaRPr lang="pt-BR" sz="4800" b="1" dirty="0">
              <a:solidFill>
                <a:srgbClr val="FF0000"/>
              </a:solidFill>
              <a:latin typeface="Calibri"/>
              <a:ea typeface="Times New Roman"/>
              <a:cs typeface="Times New Roman"/>
            </a:endParaRPr>
          </a:p>
        </p:txBody>
      </p:sp>
      <p:sp>
        <p:nvSpPr>
          <p:cNvPr id="3" name="Rectangle 33">
            <a:extLst>
              <a:ext uri="{FF2B5EF4-FFF2-40B4-BE49-F238E27FC236}">
                <a16:creationId xmlns:a16="http://schemas.microsoft.com/office/drawing/2014/main" id="{02FC6059-29BE-6774-FCB2-941E5286D2DE}"/>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476817110"/>
      </p:ext>
    </p:extLst>
  </p:cSld>
  <p:clrMapOvr>
    <a:masterClrMapping/>
  </p:clrMapOvr>
  <p:transition spd="slow" advClick="0"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104800" y="332656"/>
            <a:ext cx="8784976" cy="6001643"/>
          </a:xfrm>
          <a:prstGeom prst="rect">
            <a:avLst/>
          </a:prstGeom>
        </p:spPr>
        <p:txBody>
          <a:bodyPr wrap="square">
            <a:spAutoFit/>
          </a:bodyPr>
          <a:lstStyle/>
          <a:p>
            <a:pPr marL="1371600" algn="ctr">
              <a:spcAft>
                <a:spcPts val="0"/>
              </a:spcAft>
            </a:pPr>
            <a:r>
              <a:rPr lang="pt-BR" sz="2400" dirty="0">
                <a:latin typeface="Tahoma"/>
                <a:ea typeface="Times New Roman"/>
                <a:cs typeface="Times New Roman"/>
              </a:rPr>
              <a:t>  </a:t>
            </a:r>
            <a:r>
              <a:rPr lang="pt-BR" sz="3200" b="1" dirty="0">
                <a:solidFill>
                  <a:srgbClr val="FF0000"/>
                </a:solidFill>
                <a:latin typeface="Tahoma"/>
                <a:ea typeface="Times New Roman"/>
                <a:cs typeface="Times New Roman"/>
              </a:rPr>
              <a:t>O tempo passou... Passou... Passou...</a:t>
            </a:r>
            <a:endParaRPr lang="pt-BR" sz="3200" b="1" dirty="0">
              <a:solidFill>
                <a:srgbClr val="FF0000"/>
              </a:solidFill>
              <a:latin typeface="Calibri"/>
              <a:ea typeface="Times New Roman"/>
              <a:cs typeface="Times New Roman"/>
            </a:endParaRPr>
          </a:p>
          <a:p>
            <a:pPr marL="1371600" algn="ctr">
              <a:spcAft>
                <a:spcPts val="0"/>
              </a:spcAft>
            </a:pPr>
            <a:endParaRPr lang="pt-BR" sz="3200" b="1" dirty="0">
              <a:solidFill>
                <a:srgbClr val="FF0000"/>
              </a:solidFill>
              <a:latin typeface="Tahoma"/>
              <a:ea typeface="Times New Roman"/>
              <a:cs typeface="Times New Roman"/>
            </a:endParaRPr>
          </a:p>
          <a:p>
            <a:pPr marL="1371600" algn="ctr">
              <a:spcAft>
                <a:spcPts val="0"/>
              </a:spcAft>
            </a:pPr>
            <a:r>
              <a:rPr lang="pt-BR" sz="3200" b="1" dirty="0">
                <a:solidFill>
                  <a:srgbClr val="FF0000"/>
                </a:solidFill>
                <a:latin typeface="Tahoma"/>
                <a:ea typeface="Times New Roman"/>
                <a:cs typeface="Times New Roman"/>
              </a:rPr>
              <a:t>Estou voltando com as cinzas do passado...</a:t>
            </a:r>
            <a:endParaRPr lang="pt-BR" sz="3200" b="1" dirty="0">
              <a:solidFill>
                <a:srgbClr val="FF0000"/>
              </a:solidFill>
              <a:latin typeface="Calibri"/>
              <a:ea typeface="Times New Roman"/>
              <a:cs typeface="Times New Roman"/>
            </a:endParaRPr>
          </a:p>
          <a:p>
            <a:pPr marL="1371600" algn="ctr">
              <a:spcAft>
                <a:spcPts val="0"/>
              </a:spcAft>
            </a:pPr>
            <a:endParaRPr lang="pt-BR" sz="3200" b="1" dirty="0">
              <a:solidFill>
                <a:srgbClr val="FF0000"/>
              </a:solidFill>
              <a:latin typeface="Tahoma"/>
              <a:ea typeface="Times New Roman"/>
              <a:cs typeface="Times New Roman"/>
            </a:endParaRPr>
          </a:p>
          <a:p>
            <a:pPr marL="1371600" algn="ctr">
              <a:spcAft>
                <a:spcPts val="0"/>
              </a:spcAft>
            </a:pPr>
            <a:r>
              <a:rPr lang="pt-BR" sz="3200" b="1" dirty="0">
                <a:solidFill>
                  <a:srgbClr val="FF0000"/>
                </a:solidFill>
                <a:latin typeface="Tahoma"/>
                <a:ea typeface="Times New Roman"/>
                <a:cs typeface="Times New Roman"/>
              </a:rPr>
              <a:t>Dos homens e mulheres...</a:t>
            </a:r>
            <a:endParaRPr lang="pt-BR" sz="3200" b="1" dirty="0">
              <a:solidFill>
                <a:srgbClr val="FF0000"/>
              </a:solidFill>
              <a:latin typeface="Calibri"/>
              <a:ea typeface="Times New Roman"/>
              <a:cs typeface="Times New Roman"/>
            </a:endParaRPr>
          </a:p>
          <a:p>
            <a:pPr marL="1371600" algn="ctr">
              <a:spcAft>
                <a:spcPts val="0"/>
              </a:spcAft>
            </a:pPr>
            <a:endParaRPr lang="pt-BR" sz="3200" b="1" dirty="0">
              <a:solidFill>
                <a:srgbClr val="FF0000"/>
              </a:solidFill>
              <a:latin typeface="Tahoma"/>
              <a:ea typeface="Times New Roman"/>
              <a:cs typeface="Times New Roman"/>
            </a:endParaRPr>
          </a:p>
          <a:p>
            <a:pPr marL="1371600" algn="ctr">
              <a:spcAft>
                <a:spcPts val="0"/>
              </a:spcAft>
            </a:pPr>
            <a:r>
              <a:rPr lang="pt-BR" sz="3200" b="1" dirty="0">
                <a:solidFill>
                  <a:srgbClr val="FF0000"/>
                </a:solidFill>
                <a:latin typeface="Tahoma"/>
                <a:ea typeface="Times New Roman"/>
                <a:cs typeface="Times New Roman"/>
              </a:rPr>
              <a:t>Que sentiram as sensações de outrora...</a:t>
            </a:r>
            <a:endParaRPr lang="pt-BR" sz="3200" b="1" dirty="0">
              <a:solidFill>
                <a:srgbClr val="FF0000"/>
              </a:solidFill>
              <a:latin typeface="Calibri"/>
              <a:ea typeface="Times New Roman"/>
              <a:cs typeface="Times New Roman"/>
            </a:endParaRPr>
          </a:p>
          <a:p>
            <a:pPr marL="1371600" algn="ctr">
              <a:spcAft>
                <a:spcPts val="0"/>
              </a:spcAft>
            </a:pPr>
            <a:endParaRPr lang="pt-BR" sz="3200" b="1" dirty="0">
              <a:solidFill>
                <a:srgbClr val="FF0000"/>
              </a:solidFill>
              <a:latin typeface="Tahoma"/>
              <a:ea typeface="Times New Roman"/>
              <a:cs typeface="Times New Roman"/>
            </a:endParaRPr>
          </a:p>
          <a:p>
            <a:pPr marL="1371600" algn="ctr">
              <a:spcAft>
                <a:spcPts val="0"/>
              </a:spcAft>
            </a:pPr>
            <a:r>
              <a:rPr lang="pt-BR" sz="3200" b="1" dirty="0">
                <a:solidFill>
                  <a:srgbClr val="FF0000"/>
                </a:solidFill>
                <a:latin typeface="Tahoma"/>
                <a:ea typeface="Times New Roman"/>
                <a:cs typeface="Times New Roman"/>
              </a:rPr>
              <a:t>Em uma terra de sonhos</a:t>
            </a:r>
            <a:r>
              <a:rPr lang="pt-BR" sz="2400" b="1" dirty="0">
                <a:solidFill>
                  <a:srgbClr val="FF0000"/>
                </a:solidFill>
                <a:latin typeface="Tahoma"/>
                <a:ea typeface="Times New Roman"/>
                <a:cs typeface="Times New Roman"/>
              </a:rPr>
              <a:t>...</a:t>
            </a:r>
            <a:endParaRPr lang="pt-BR" sz="2400" b="1" dirty="0">
              <a:solidFill>
                <a:srgbClr val="FF0000"/>
              </a:solidFill>
              <a:effectLst/>
              <a:latin typeface="Calibri"/>
              <a:ea typeface="Times New Roman"/>
              <a:cs typeface="Times New Roman"/>
            </a:endParaRPr>
          </a:p>
        </p:txBody>
      </p:sp>
      <p:sp>
        <p:nvSpPr>
          <p:cNvPr id="3" name="Rectangle 33">
            <a:extLst>
              <a:ext uri="{FF2B5EF4-FFF2-40B4-BE49-F238E27FC236}">
                <a16:creationId xmlns:a16="http://schemas.microsoft.com/office/drawing/2014/main" id="{14F35107-2817-A130-223B-0B5BF7453BF5}"/>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895356383"/>
      </p:ext>
    </p:extLst>
  </p:cSld>
  <p:clrMapOvr>
    <a:masterClrMapping/>
  </p:clrMapOvr>
  <p:transition spd="slow" advClick="0"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4000"/>
                                        <p:tgtEl>
                                          <p:spTgt spid="2">
                                            <p:txEl>
                                              <p:pRg st="0" end="0"/>
                                            </p:txEl>
                                          </p:spTgt>
                                        </p:tgtEl>
                                      </p:cBhvr>
                                    </p:animEffect>
                                    <p:anim calcmode="lin" valueType="num">
                                      <p:cBhvr>
                                        <p:cTn id="8" dur="4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4000"/>
                                        <p:tgtEl>
                                          <p:spTgt spid="2">
                                            <p:txEl>
                                              <p:pRg st="2" end="2"/>
                                            </p:txEl>
                                          </p:spTgt>
                                        </p:tgtEl>
                                      </p:cBhvr>
                                    </p:animEffect>
                                    <p:anim calcmode="lin" valueType="num">
                                      <p:cBhvr>
                                        <p:cTn id="14" dur="4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5" dur="4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4000"/>
                                        <p:tgtEl>
                                          <p:spTgt spid="2">
                                            <p:txEl>
                                              <p:pRg st="4" end="4"/>
                                            </p:txEl>
                                          </p:spTgt>
                                        </p:tgtEl>
                                      </p:cBhvr>
                                    </p:animEffect>
                                    <p:anim calcmode="lin" valueType="num">
                                      <p:cBhvr>
                                        <p:cTn id="20" dur="4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1" dur="4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22" fill="hold">
                            <p:stCondLst>
                              <p:cond delay="12000"/>
                            </p:stCondLst>
                            <p:childTnLst>
                              <p:par>
                                <p:cTn id="23" presetID="42" presetClass="entr" presetSubtype="0" fill="hold" grpId="0" nodeType="after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Effect transition="in" filter="fade">
                                      <p:cBhvr>
                                        <p:cTn id="25" dur="4000"/>
                                        <p:tgtEl>
                                          <p:spTgt spid="2">
                                            <p:txEl>
                                              <p:pRg st="6" end="6"/>
                                            </p:txEl>
                                          </p:spTgt>
                                        </p:tgtEl>
                                      </p:cBhvr>
                                    </p:animEffect>
                                    <p:anim calcmode="lin" valueType="num">
                                      <p:cBhvr>
                                        <p:cTn id="26" dur="4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27" dur="4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28" fill="hold">
                            <p:stCondLst>
                              <p:cond delay="16000"/>
                            </p:stCondLst>
                            <p:childTnLst>
                              <p:par>
                                <p:cTn id="29" presetID="42" presetClass="entr" presetSubtype="0" fill="hold" grpId="0" nodeType="after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animEffect transition="in" filter="fade">
                                      <p:cBhvr>
                                        <p:cTn id="31" dur="4000"/>
                                        <p:tgtEl>
                                          <p:spTgt spid="2">
                                            <p:txEl>
                                              <p:pRg st="8" end="8"/>
                                            </p:txEl>
                                          </p:spTgt>
                                        </p:tgtEl>
                                      </p:cBhvr>
                                    </p:animEffect>
                                    <p:anim calcmode="lin" valueType="num">
                                      <p:cBhvr>
                                        <p:cTn id="32" dur="4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33" dur="4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309522" y="1928802"/>
            <a:ext cx="11475110" cy="4154984"/>
          </a:xfrm>
          <a:prstGeom prst="rect">
            <a:avLst/>
          </a:prstGeom>
        </p:spPr>
        <p:txBody>
          <a:bodyPr wrap="square">
            <a:spAutoFit/>
          </a:bodyPr>
          <a:lstStyle/>
          <a:p>
            <a:pPr marL="1371600" algn="ctr">
              <a:spcAft>
                <a:spcPts val="0"/>
              </a:spcAft>
            </a:pPr>
            <a:r>
              <a:rPr lang="pt-BR" sz="4400" b="1" dirty="0">
                <a:solidFill>
                  <a:srgbClr val="FF0000"/>
                </a:solidFill>
                <a:latin typeface="Tahoma"/>
                <a:ea typeface="Times New Roman"/>
                <a:cs typeface="Times New Roman"/>
              </a:rPr>
              <a:t>Mar revolto... </a:t>
            </a:r>
          </a:p>
          <a:p>
            <a:pPr marL="1371600" algn="ctr">
              <a:spcAft>
                <a:spcPts val="0"/>
              </a:spcAft>
            </a:pPr>
            <a:endParaRPr lang="pt-BR" sz="4400" b="1" dirty="0">
              <a:solidFill>
                <a:srgbClr val="FF0000"/>
              </a:solidFill>
              <a:latin typeface="Tahoma"/>
              <a:ea typeface="Times New Roman"/>
              <a:cs typeface="Times New Roman"/>
            </a:endParaRPr>
          </a:p>
          <a:p>
            <a:pPr marL="1371600" algn="ctr">
              <a:spcAft>
                <a:spcPts val="0"/>
              </a:spcAft>
            </a:pPr>
            <a:r>
              <a:rPr lang="pt-BR" sz="4400" b="1" dirty="0">
                <a:solidFill>
                  <a:srgbClr val="FF0000"/>
                </a:solidFill>
                <a:latin typeface="Tahoma"/>
                <a:ea typeface="Times New Roman"/>
                <a:cs typeface="Times New Roman"/>
              </a:rPr>
              <a:t>Velhas canções...</a:t>
            </a:r>
            <a:endParaRPr lang="pt-BR" sz="4400" b="1" dirty="0">
              <a:solidFill>
                <a:srgbClr val="FF0000"/>
              </a:solidFill>
              <a:latin typeface="Calibri"/>
              <a:ea typeface="Times New Roman"/>
              <a:cs typeface="Times New Roman"/>
            </a:endParaRPr>
          </a:p>
          <a:p>
            <a:pPr marL="1371600" algn="ctr">
              <a:spcAft>
                <a:spcPts val="0"/>
              </a:spcAft>
            </a:pPr>
            <a:endParaRPr lang="pt-BR" sz="4400" b="1" dirty="0">
              <a:solidFill>
                <a:srgbClr val="FF0000"/>
              </a:solidFill>
              <a:latin typeface="Tahoma"/>
              <a:ea typeface="Times New Roman"/>
              <a:cs typeface="Times New Roman"/>
            </a:endParaRPr>
          </a:p>
          <a:p>
            <a:pPr marL="1371600" algn="ctr">
              <a:spcAft>
                <a:spcPts val="0"/>
              </a:spcAft>
            </a:pPr>
            <a:r>
              <a:rPr lang="pt-BR" sz="4400" b="1" dirty="0">
                <a:solidFill>
                  <a:srgbClr val="FF0000"/>
                </a:solidFill>
                <a:latin typeface="Tahoma"/>
                <a:ea typeface="Times New Roman"/>
                <a:cs typeface="Times New Roman"/>
              </a:rPr>
              <a:t>Na passagem por águas e terras africanas</a:t>
            </a:r>
            <a:r>
              <a:rPr lang="pt-BR" sz="3600" dirty="0">
                <a:solidFill>
                  <a:srgbClr val="FF0000"/>
                </a:solidFill>
                <a:latin typeface="Tahoma"/>
                <a:ea typeface="Times New Roman"/>
                <a:cs typeface="Times New Roman"/>
              </a:rPr>
              <a:t>.</a:t>
            </a:r>
            <a:endParaRPr lang="pt-BR" sz="3600" dirty="0">
              <a:solidFill>
                <a:srgbClr val="FF0000"/>
              </a:solidFill>
              <a:latin typeface="Calibri"/>
              <a:ea typeface="Times New Roman"/>
              <a:cs typeface="Times New Roman"/>
            </a:endParaRPr>
          </a:p>
        </p:txBody>
      </p:sp>
      <p:sp>
        <p:nvSpPr>
          <p:cNvPr id="3" name="Rectangle 33">
            <a:extLst>
              <a:ext uri="{FF2B5EF4-FFF2-40B4-BE49-F238E27FC236}">
                <a16:creationId xmlns:a16="http://schemas.microsoft.com/office/drawing/2014/main" id="{B1310ADF-21E0-D6EA-9C76-A15DF9F141FC}"/>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210441047"/>
      </p:ext>
    </p:extLst>
  </p:cSld>
  <p:clrMapOvr>
    <a:masterClrMapping/>
  </p:clrMapOvr>
  <p:transition spd="slow" advClick="0"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b="-2000"/>
          </a:stretch>
        </a:blipFill>
        <a:effectLst/>
      </p:bgPr>
    </p:bg>
    <p:spTree>
      <p:nvGrpSpPr>
        <p:cNvPr id="1" name=""/>
        <p:cNvGrpSpPr/>
        <p:nvPr/>
      </p:nvGrpSpPr>
      <p:grpSpPr>
        <a:xfrm>
          <a:off x="0" y="0"/>
          <a:ext cx="0" cy="0"/>
          <a:chOff x="0" y="0"/>
          <a:chExt cx="0" cy="0"/>
        </a:xfrm>
      </p:grpSpPr>
      <p:sp>
        <p:nvSpPr>
          <p:cNvPr id="2" name="Retângulo 1"/>
          <p:cNvSpPr/>
          <p:nvPr/>
        </p:nvSpPr>
        <p:spPr>
          <a:xfrm>
            <a:off x="452398" y="548680"/>
            <a:ext cx="11404242" cy="4524315"/>
          </a:xfrm>
          <a:prstGeom prst="rect">
            <a:avLst/>
          </a:prstGeom>
        </p:spPr>
        <p:txBody>
          <a:bodyPr wrap="square">
            <a:spAutoFit/>
          </a:bodyPr>
          <a:lstStyle/>
          <a:p>
            <a:pPr marL="1371600" algn="ctr">
              <a:spcAft>
                <a:spcPts val="0"/>
              </a:spcAft>
            </a:pPr>
            <a:r>
              <a:rPr lang="pt-BR" sz="3200" b="1" dirty="0">
                <a:solidFill>
                  <a:srgbClr val="C00000"/>
                </a:solidFill>
                <a:latin typeface="Tahoma"/>
                <a:ea typeface="Times New Roman"/>
                <a:cs typeface="Times New Roman"/>
              </a:rPr>
              <a:t>No começo do velho continente</a:t>
            </a:r>
            <a:endParaRPr lang="pt-BR" sz="3200" b="1" dirty="0">
              <a:solidFill>
                <a:srgbClr val="C00000"/>
              </a:solidFill>
              <a:latin typeface="Calibri"/>
              <a:ea typeface="Times New Roman"/>
              <a:cs typeface="Times New Roman"/>
            </a:endParaRPr>
          </a:p>
          <a:p>
            <a:pPr marL="1371600" algn="ctr">
              <a:spcAft>
                <a:spcPts val="0"/>
              </a:spcAft>
            </a:pPr>
            <a:endParaRPr lang="pt-BR" sz="3200" b="1" dirty="0">
              <a:solidFill>
                <a:srgbClr val="C00000"/>
              </a:solidFill>
              <a:latin typeface="Tahoma"/>
              <a:ea typeface="Times New Roman"/>
              <a:cs typeface="Times New Roman"/>
            </a:endParaRPr>
          </a:p>
          <a:p>
            <a:pPr marL="1371600" algn="ctr">
              <a:spcAft>
                <a:spcPts val="0"/>
              </a:spcAft>
            </a:pPr>
            <a:r>
              <a:rPr lang="pt-BR" sz="3200" b="1" dirty="0">
                <a:solidFill>
                  <a:srgbClr val="C00000"/>
                </a:solidFill>
                <a:latin typeface="Tahoma"/>
                <a:ea typeface="Times New Roman"/>
                <a:cs typeface="Times New Roman"/>
              </a:rPr>
              <a:t>Deixo cair um pouco de nuvem cinza no oceano.</a:t>
            </a:r>
            <a:endParaRPr lang="pt-BR" sz="3200" b="1" dirty="0">
              <a:solidFill>
                <a:srgbClr val="C00000"/>
              </a:solidFill>
              <a:latin typeface="Calibri"/>
              <a:ea typeface="Times New Roman"/>
              <a:cs typeface="Times New Roman"/>
            </a:endParaRPr>
          </a:p>
          <a:p>
            <a:pPr marL="1371600" algn="ctr">
              <a:spcAft>
                <a:spcPts val="0"/>
              </a:spcAft>
            </a:pPr>
            <a:endParaRPr lang="pt-BR" sz="3200" b="1" dirty="0">
              <a:solidFill>
                <a:srgbClr val="C00000"/>
              </a:solidFill>
              <a:latin typeface="Tahoma"/>
              <a:ea typeface="Times New Roman"/>
              <a:cs typeface="Times New Roman"/>
            </a:endParaRPr>
          </a:p>
          <a:p>
            <a:pPr marL="1371600" algn="ctr">
              <a:spcAft>
                <a:spcPts val="0"/>
              </a:spcAft>
            </a:pPr>
            <a:r>
              <a:rPr lang="pt-BR" sz="3200" b="1" dirty="0">
                <a:solidFill>
                  <a:srgbClr val="C00000"/>
                </a:solidFill>
                <a:latin typeface="Tahoma"/>
                <a:ea typeface="Times New Roman"/>
                <a:cs typeface="Times New Roman"/>
              </a:rPr>
              <a:t>Guardadas em velhas garrafas de vinho. </a:t>
            </a:r>
            <a:endParaRPr lang="pt-BR" sz="3200" b="1" dirty="0">
              <a:solidFill>
                <a:srgbClr val="C00000"/>
              </a:solidFill>
              <a:latin typeface="Calibri"/>
              <a:ea typeface="Times New Roman"/>
              <a:cs typeface="Times New Roman"/>
            </a:endParaRPr>
          </a:p>
          <a:p>
            <a:pPr marL="1371600" algn="ctr">
              <a:spcAft>
                <a:spcPts val="0"/>
              </a:spcAft>
            </a:pPr>
            <a:endParaRPr lang="pt-BR" sz="3200" b="1" dirty="0">
              <a:solidFill>
                <a:srgbClr val="C00000"/>
              </a:solidFill>
              <a:latin typeface="Tahoma"/>
              <a:ea typeface="Times New Roman"/>
              <a:cs typeface="Times New Roman"/>
            </a:endParaRPr>
          </a:p>
          <a:p>
            <a:pPr marL="1371600" algn="ctr">
              <a:spcAft>
                <a:spcPts val="0"/>
              </a:spcAft>
            </a:pPr>
            <a:r>
              <a:rPr lang="pt-BR" sz="3200" b="1" dirty="0">
                <a:solidFill>
                  <a:srgbClr val="C00000"/>
                </a:solidFill>
                <a:latin typeface="Tahoma"/>
                <a:ea typeface="Times New Roman"/>
                <a:cs typeface="Times New Roman"/>
              </a:rPr>
              <a:t>Para recordar o caminho. </a:t>
            </a:r>
            <a:endParaRPr lang="pt-BR" sz="3200" b="1" dirty="0">
              <a:solidFill>
                <a:srgbClr val="C00000"/>
              </a:solidFill>
              <a:latin typeface="Calibri"/>
              <a:ea typeface="Times New Roman"/>
              <a:cs typeface="Times New Roman"/>
            </a:endParaRPr>
          </a:p>
          <a:p>
            <a:pPr marL="1371600" algn="ctr">
              <a:spcAft>
                <a:spcPts val="0"/>
              </a:spcAft>
            </a:pPr>
            <a:endParaRPr lang="pt-BR" sz="3200" b="1" dirty="0">
              <a:solidFill>
                <a:srgbClr val="C00000"/>
              </a:solidFill>
              <a:latin typeface="Tahoma"/>
              <a:ea typeface="Times New Roman"/>
              <a:cs typeface="Times New Roman"/>
            </a:endParaRPr>
          </a:p>
          <a:p>
            <a:pPr marL="1371600" algn="ctr">
              <a:spcAft>
                <a:spcPts val="0"/>
              </a:spcAft>
            </a:pPr>
            <a:r>
              <a:rPr lang="pt-BR" sz="3200" b="1" dirty="0">
                <a:solidFill>
                  <a:srgbClr val="C00000"/>
                </a:solidFill>
                <a:latin typeface="Tahoma"/>
                <a:ea typeface="Times New Roman"/>
                <a:cs typeface="Times New Roman"/>
              </a:rPr>
              <a:t>Daqueles que por ali passaram em vida.</a:t>
            </a:r>
            <a:endParaRPr lang="pt-BR" sz="3200" b="1" dirty="0">
              <a:solidFill>
                <a:srgbClr val="C00000"/>
              </a:solidFill>
              <a:latin typeface="Calibri"/>
              <a:ea typeface="Times New Roman"/>
              <a:cs typeface="Times New Roman"/>
            </a:endParaRPr>
          </a:p>
        </p:txBody>
      </p:sp>
      <p:sp>
        <p:nvSpPr>
          <p:cNvPr id="3" name="Rectangle 33">
            <a:extLst>
              <a:ext uri="{FF2B5EF4-FFF2-40B4-BE49-F238E27FC236}">
                <a16:creationId xmlns:a16="http://schemas.microsoft.com/office/drawing/2014/main" id="{8A2B6694-FD65-C0F0-4B8F-DDAF43C41929}"/>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4054768555"/>
      </p:ext>
    </p:extLst>
  </p:cSld>
  <p:clrMapOvr>
    <a:masterClrMapping/>
  </p:clrMapOvr>
  <p:transition spd="slow" advClick="0"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360" y="44624"/>
            <a:ext cx="12192000" cy="6858000"/>
          </a:xfrm>
          <a:prstGeom prst="rect">
            <a:avLst/>
          </a:prstGeom>
        </p:spPr>
      </p:pic>
      <p:sp>
        <p:nvSpPr>
          <p:cNvPr id="5" name="Retângulo 4"/>
          <p:cNvSpPr/>
          <p:nvPr/>
        </p:nvSpPr>
        <p:spPr>
          <a:xfrm>
            <a:off x="839416" y="1052736"/>
            <a:ext cx="9505056" cy="1938992"/>
          </a:xfrm>
          <a:prstGeom prst="rect">
            <a:avLst/>
          </a:prstGeom>
        </p:spPr>
        <p:txBody>
          <a:bodyPr wrap="square">
            <a:spAutoFit/>
          </a:bodyPr>
          <a:lstStyle/>
          <a:p>
            <a:pPr marL="1371600" algn="ctr">
              <a:spcAft>
                <a:spcPts val="0"/>
              </a:spcAft>
            </a:pPr>
            <a:r>
              <a:rPr lang="pt-BR" sz="4000" dirty="0">
                <a:solidFill>
                  <a:srgbClr val="FFFF00"/>
                </a:solidFill>
                <a:latin typeface="Tahoma"/>
                <a:ea typeface="Times New Roman"/>
                <a:cs typeface="Times New Roman"/>
              </a:rPr>
              <a:t>É o fim de um verão...</a:t>
            </a:r>
            <a:endParaRPr lang="pt-BR" sz="4000" dirty="0">
              <a:solidFill>
                <a:srgbClr val="FFFF00"/>
              </a:solidFill>
              <a:latin typeface="Calibri"/>
              <a:ea typeface="Times New Roman"/>
              <a:cs typeface="Times New Roman"/>
            </a:endParaRPr>
          </a:p>
          <a:p>
            <a:pPr marL="1371600" algn="ctr">
              <a:spcAft>
                <a:spcPts val="0"/>
              </a:spcAft>
            </a:pPr>
            <a:endParaRPr lang="pt-BR" sz="4000" dirty="0">
              <a:solidFill>
                <a:srgbClr val="FFFF00"/>
              </a:solidFill>
              <a:latin typeface="Tahoma"/>
              <a:ea typeface="Times New Roman"/>
              <a:cs typeface="Times New Roman"/>
            </a:endParaRPr>
          </a:p>
          <a:p>
            <a:pPr marL="1371600" algn="ctr">
              <a:spcAft>
                <a:spcPts val="0"/>
              </a:spcAft>
            </a:pPr>
            <a:r>
              <a:rPr lang="pt-BR" sz="4000" dirty="0">
                <a:solidFill>
                  <a:srgbClr val="FFFF00"/>
                </a:solidFill>
                <a:latin typeface="Tahoma"/>
                <a:ea typeface="Times New Roman"/>
                <a:cs typeface="Times New Roman"/>
              </a:rPr>
              <a:t>Em um colóquio de sentimentos.</a:t>
            </a:r>
            <a:endParaRPr lang="pt-BR" sz="4000" dirty="0">
              <a:solidFill>
                <a:srgbClr val="FFFF00"/>
              </a:solidFill>
              <a:latin typeface="Calibri"/>
              <a:ea typeface="Times New Roman"/>
              <a:cs typeface="Times New Roman"/>
            </a:endParaRPr>
          </a:p>
        </p:txBody>
      </p:sp>
      <p:sp>
        <p:nvSpPr>
          <p:cNvPr id="4" name="Rectangle 33">
            <a:extLst>
              <a:ext uri="{FF2B5EF4-FFF2-40B4-BE49-F238E27FC236}">
                <a16:creationId xmlns:a16="http://schemas.microsoft.com/office/drawing/2014/main" id="{A97CC736-486B-A20B-FF09-D9B3D6C4E87A}"/>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2671350145"/>
      </p:ext>
    </p:extLst>
  </p:cSld>
  <p:clrMapOvr>
    <a:masterClrMapping/>
  </p:clrMapOvr>
  <p:transition spd="slow" advClick="0" advTm="1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4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4000"/>
                                        <p:tgtEl>
                                          <p:spTgt spid="5">
                                            <p:txEl>
                                              <p:pRg st="0" end="0"/>
                                            </p:txEl>
                                          </p:spTgt>
                                        </p:tgtEl>
                                      </p:cBhvr>
                                    </p:animEffect>
                                  </p:childTnLst>
                                </p:cTn>
                              </p:par>
                            </p:childTnLst>
                          </p:cTn>
                        </p:par>
                        <p:par>
                          <p:cTn id="11" fill="hold">
                            <p:stCondLst>
                              <p:cond delay="4000"/>
                            </p:stCondLst>
                            <p:childTnLst>
                              <p:par>
                                <p:cTn id="12" presetID="31" presetClass="entr" presetSubtype="0" fill="hold" grpId="0" nodeType="after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 calcmode="lin" valueType="num">
                                      <p:cBhvr>
                                        <p:cTn id="14"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5" dur="4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16" dur="4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17" dur="4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b="1000"/>
          </a:stretch>
        </a:blipFill>
        <a:effectLst/>
      </p:bgPr>
    </p:bg>
    <p:spTree>
      <p:nvGrpSpPr>
        <p:cNvPr id="1" name=""/>
        <p:cNvGrpSpPr/>
        <p:nvPr/>
      </p:nvGrpSpPr>
      <p:grpSpPr>
        <a:xfrm>
          <a:off x="0" y="0"/>
          <a:ext cx="0" cy="0"/>
          <a:chOff x="0" y="0"/>
          <a:chExt cx="0" cy="0"/>
        </a:xfrm>
      </p:grpSpPr>
      <p:sp>
        <p:nvSpPr>
          <p:cNvPr id="2" name="Retângulo 1"/>
          <p:cNvSpPr/>
          <p:nvPr/>
        </p:nvSpPr>
        <p:spPr>
          <a:xfrm>
            <a:off x="393594" y="1166842"/>
            <a:ext cx="11404812" cy="4524315"/>
          </a:xfrm>
          <a:prstGeom prst="rect">
            <a:avLst/>
          </a:prstGeom>
          <a:blipFill>
            <a:blip r:embed="rId3"/>
            <a:tile tx="0" ty="0" sx="100000" sy="100000" flip="none" algn="tl"/>
          </a:blipFill>
          <a:effectLst>
            <a:softEdge rad="635000"/>
          </a:effectLst>
        </p:spPr>
        <p:txBody>
          <a:bodyPr wrap="square">
            <a:spAutoFit/>
          </a:bodyPr>
          <a:lstStyle/>
          <a:p>
            <a:pPr marL="1371600" algn="ctr">
              <a:spcAft>
                <a:spcPts val="0"/>
              </a:spcAft>
            </a:pPr>
            <a:r>
              <a:rPr lang="pt-BR" sz="4800" dirty="0">
                <a:solidFill>
                  <a:srgbClr val="FF0000"/>
                </a:solidFill>
                <a:latin typeface="Tahoma"/>
                <a:ea typeface="Times New Roman"/>
                <a:cs typeface="Times New Roman"/>
              </a:rPr>
              <a:t>No Transatlântico branco Europeu.</a:t>
            </a:r>
            <a:endParaRPr lang="pt-BR" sz="4800" dirty="0">
              <a:solidFill>
                <a:srgbClr val="FF0000"/>
              </a:solidFill>
              <a:latin typeface="Calibri"/>
              <a:ea typeface="Times New Roman"/>
              <a:cs typeface="Times New Roman"/>
            </a:endParaRPr>
          </a:p>
          <a:p>
            <a:pPr marL="1371600" algn="ctr">
              <a:spcAft>
                <a:spcPts val="0"/>
              </a:spcAft>
            </a:pPr>
            <a:endParaRPr lang="pt-BR" sz="4800" dirty="0">
              <a:solidFill>
                <a:srgbClr val="FF0000"/>
              </a:solidFill>
              <a:latin typeface="Tahoma"/>
              <a:ea typeface="Times New Roman"/>
              <a:cs typeface="Times New Roman"/>
            </a:endParaRPr>
          </a:p>
          <a:p>
            <a:pPr marL="1371600" algn="ctr">
              <a:spcAft>
                <a:spcPts val="0"/>
              </a:spcAft>
            </a:pPr>
            <a:r>
              <a:rPr lang="pt-BR" sz="4800" dirty="0">
                <a:solidFill>
                  <a:srgbClr val="FF0000"/>
                </a:solidFill>
                <a:latin typeface="Tahoma"/>
                <a:ea typeface="Times New Roman"/>
                <a:cs typeface="Times New Roman"/>
              </a:rPr>
              <a:t>Percorrendo o caminho inverso.</a:t>
            </a:r>
            <a:endParaRPr lang="pt-BR" sz="4800" dirty="0">
              <a:solidFill>
                <a:srgbClr val="FF0000"/>
              </a:solidFill>
              <a:latin typeface="Calibri"/>
              <a:ea typeface="Times New Roman"/>
              <a:cs typeface="Times New Roman"/>
            </a:endParaRPr>
          </a:p>
          <a:p>
            <a:pPr marL="1371600" algn="ctr">
              <a:spcAft>
                <a:spcPts val="0"/>
              </a:spcAft>
            </a:pPr>
            <a:endParaRPr lang="pt-BR" sz="4800" dirty="0">
              <a:solidFill>
                <a:srgbClr val="FF0000"/>
              </a:solidFill>
              <a:latin typeface="Tahoma"/>
              <a:ea typeface="Times New Roman"/>
              <a:cs typeface="Times New Roman"/>
            </a:endParaRPr>
          </a:p>
          <a:p>
            <a:pPr marL="1371600" algn="ctr">
              <a:spcAft>
                <a:spcPts val="0"/>
              </a:spcAft>
            </a:pPr>
            <a:r>
              <a:rPr lang="pt-BR" sz="4800" dirty="0">
                <a:solidFill>
                  <a:srgbClr val="FF0000"/>
                </a:solidFill>
                <a:latin typeface="Tahoma"/>
                <a:ea typeface="Times New Roman"/>
                <a:cs typeface="Times New Roman"/>
              </a:rPr>
              <a:t>De águas aquecidas pelos sonhos no oceano.</a:t>
            </a:r>
            <a:endParaRPr lang="pt-BR" sz="4800" dirty="0">
              <a:solidFill>
                <a:srgbClr val="FF0000"/>
              </a:solidFill>
              <a:latin typeface="Calibri"/>
              <a:ea typeface="Times New Roman"/>
              <a:cs typeface="Times New Roman"/>
            </a:endParaRPr>
          </a:p>
        </p:txBody>
      </p:sp>
      <p:sp>
        <p:nvSpPr>
          <p:cNvPr id="3" name="Rectangle 33">
            <a:extLst>
              <a:ext uri="{FF2B5EF4-FFF2-40B4-BE49-F238E27FC236}">
                <a16:creationId xmlns:a16="http://schemas.microsoft.com/office/drawing/2014/main" id="{5775F1CB-B0B1-DE32-9C3D-358AB97DCB72}"/>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2939107377"/>
      </p:ext>
    </p:extLst>
  </p:cSld>
  <p:clrMapOvr>
    <a:masterClrMapping/>
  </p:clrMapOvr>
  <p:transition spd="slow" advClick="0"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
                                            <p:bg/>
                                          </p:spTgt>
                                        </p:tgtEl>
                                        <p:attrNameLst>
                                          <p:attrName>style.visibility</p:attrName>
                                        </p:attrNameLst>
                                      </p:cBhvr>
                                      <p:to>
                                        <p:strVal val="visible"/>
                                      </p:to>
                                    </p:set>
                                    <p:anim calcmode="lin" valueType="num">
                                      <p:cBhvr>
                                        <p:cTn id="7" dur="4000" fill="hold"/>
                                        <p:tgtEl>
                                          <p:spTgt spid="2">
                                            <p:bg/>
                                          </p:spTgt>
                                        </p:tgtEl>
                                        <p:attrNameLst>
                                          <p:attrName>ppt_w</p:attrName>
                                        </p:attrNameLst>
                                      </p:cBhvr>
                                      <p:tavLst>
                                        <p:tav tm="0">
                                          <p:val>
                                            <p:fltVal val="0"/>
                                          </p:val>
                                        </p:tav>
                                        <p:tav tm="100000">
                                          <p:val>
                                            <p:strVal val="#ppt_w"/>
                                          </p:val>
                                        </p:tav>
                                      </p:tavLst>
                                    </p:anim>
                                    <p:anim calcmode="lin" valueType="num">
                                      <p:cBhvr>
                                        <p:cTn id="8" dur="4000" fill="hold"/>
                                        <p:tgtEl>
                                          <p:spTgt spid="2">
                                            <p:bg/>
                                          </p:spTgt>
                                        </p:tgtEl>
                                        <p:attrNameLst>
                                          <p:attrName>ppt_h</p:attrName>
                                        </p:attrNameLst>
                                      </p:cBhvr>
                                      <p:tavLst>
                                        <p:tav tm="0">
                                          <p:val>
                                            <p:fltVal val="0"/>
                                          </p:val>
                                        </p:tav>
                                        <p:tav tm="100000">
                                          <p:val>
                                            <p:strVal val="#ppt_h"/>
                                          </p:val>
                                        </p:tav>
                                      </p:tavLst>
                                    </p:anim>
                                    <p:anim calcmode="lin" valueType="num">
                                      <p:cBhvr>
                                        <p:cTn id="9" dur="4000" fill="hold"/>
                                        <p:tgtEl>
                                          <p:spTgt spid="2">
                                            <p:bg/>
                                          </p:spTgt>
                                        </p:tgtEl>
                                        <p:attrNameLst>
                                          <p:attrName>style.rotation</p:attrName>
                                        </p:attrNameLst>
                                      </p:cBhvr>
                                      <p:tavLst>
                                        <p:tav tm="0">
                                          <p:val>
                                            <p:fltVal val="90"/>
                                          </p:val>
                                        </p:tav>
                                        <p:tav tm="100000">
                                          <p:val>
                                            <p:fltVal val="0"/>
                                          </p:val>
                                        </p:tav>
                                      </p:tavLst>
                                    </p:anim>
                                    <p:animEffect transition="in" filter="fade">
                                      <p:cBhvr>
                                        <p:cTn id="10" dur="4000"/>
                                        <p:tgtEl>
                                          <p:spTgt spid="2">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4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7" dur="4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8" dur="4000"/>
                                        <p:tgtEl>
                                          <p:spTgt spid="2">
                                            <p:txEl>
                                              <p:pRg st="0" end="0"/>
                                            </p:txEl>
                                          </p:spTgt>
                                        </p:tgtEl>
                                      </p:cBhvr>
                                    </p:animEffect>
                                  </p:childTnLst>
                                </p:cTn>
                              </p:par>
                            </p:childTnLst>
                          </p:cTn>
                        </p:par>
                        <p:par>
                          <p:cTn id="19" fill="hold">
                            <p:stCondLst>
                              <p:cond delay="4000"/>
                            </p:stCondLst>
                            <p:childTnLst>
                              <p:par>
                                <p:cTn id="20" presetID="22" presetClass="entr" presetSubtype="1" fill="hold" grpId="0"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wipe(up)">
                                      <p:cBhvr>
                                        <p:cTn id="22" dur="4000"/>
                                        <p:tgtEl>
                                          <p:spTgt spid="2">
                                            <p:txEl>
                                              <p:pRg st="2" end="2"/>
                                            </p:txEl>
                                          </p:spTgt>
                                        </p:tgtEl>
                                      </p:cBhvr>
                                    </p:animEffect>
                                  </p:childTnLst>
                                </p:cTn>
                              </p:par>
                            </p:childTnLst>
                          </p:cTn>
                        </p:par>
                        <p:par>
                          <p:cTn id="23" fill="hold">
                            <p:stCondLst>
                              <p:cond delay="8000"/>
                            </p:stCondLst>
                            <p:childTnLst>
                              <p:par>
                                <p:cTn id="24" presetID="22" presetClass="entr" presetSubtype="1" fill="hold" grpId="0" nodeType="after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wipe(up)">
                                      <p:cBhvr>
                                        <p:cTn id="26" dur="4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166646" y="828760"/>
            <a:ext cx="11329954" cy="5909310"/>
          </a:xfrm>
          <a:prstGeom prst="rect">
            <a:avLst/>
          </a:prstGeom>
        </p:spPr>
        <p:txBody>
          <a:bodyPr wrap="square">
            <a:spAutoFit/>
          </a:bodyPr>
          <a:lstStyle/>
          <a:p>
            <a:pPr marL="1371600" algn="ctr">
              <a:spcAft>
                <a:spcPts val="0"/>
              </a:spcAft>
            </a:pPr>
            <a:r>
              <a:rPr lang="pt-BR" sz="5400" dirty="0">
                <a:solidFill>
                  <a:srgbClr val="FFFF00"/>
                </a:solidFill>
                <a:latin typeface="Tahoma"/>
                <a:ea typeface="Times New Roman"/>
                <a:cs typeface="Times New Roman"/>
              </a:rPr>
              <a:t> Parti do porto esperança.</a:t>
            </a:r>
            <a:endParaRPr lang="pt-BR" sz="5400" dirty="0">
              <a:solidFill>
                <a:srgbClr val="FFFF00"/>
              </a:solidFill>
              <a:latin typeface="Calibri"/>
              <a:ea typeface="Times New Roman"/>
              <a:cs typeface="Times New Roman"/>
            </a:endParaRPr>
          </a:p>
          <a:p>
            <a:pPr marL="1371600" algn="ctr">
              <a:spcAft>
                <a:spcPts val="0"/>
              </a:spcAft>
            </a:pPr>
            <a:endParaRPr lang="pt-BR" sz="5400" dirty="0">
              <a:solidFill>
                <a:srgbClr val="FFFF00"/>
              </a:solidFill>
              <a:latin typeface="Tahoma"/>
              <a:ea typeface="Times New Roman"/>
              <a:cs typeface="Times New Roman"/>
            </a:endParaRPr>
          </a:p>
          <a:p>
            <a:pPr marL="1371600" algn="ctr">
              <a:spcAft>
                <a:spcPts val="0"/>
              </a:spcAft>
            </a:pPr>
            <a:r>
              <a:rPr lang="pt-BR" sz="5400" dirty="0">
                <a:solidFill>
                  <a:srgbClr val="FFFF00"/>
                </a:solidFill>
                <a:latin typeface="Tahoma"/>
                <a:ea typeface="Times New Roman"/>
                <a:cs typeface="Times New Roman"/>
              </a:rPr>
              <a:t>Do universo de minha vida.</a:t>
            </a:r>
            <a:endParaRPr lang="pt-BR" sz="5400" dirty="0">
              <a:solidFill>
                <a:srgbClr val="FFFF00"/>
              </a:solidFill>
              <a:latin typeface="Calibri"/>
              <a:ea typeface="Times New Roman"/>
              <a:cs typeface="Times New Roman"/>
            </a:endParaRPr>
          </a:p>
          <a:p>
            <a:pPr marL="1371600" algn="ctr">
              <a:spcAft>
                <a:spcPts val="0"/>
              </a:spcAft>
            </a:pPr>
            <a:endParaRPr lang="pt-BR" sz="5400" dirty="0">
              <a:solidFill>
                <a:srgbClr val="FFFF00"/>
              </a:solidFill>
              <a:latin typeface="Tahoma"/>
              <a:ea typeface="Times New Roman"/>
              <a:cs typeface="Times New Roman"/>
            </a:endParaRPr>
          </a:p>
          <a:p>
            <a:pPr marL="1371600" algn="ctr">
              <a:spcAft>
                <a:spcPts val="0"/>
              </a:spcAft>
            </a:pPr>
            <a:r>
              <a:rPr lang="pt-BR" sz="5400" dirty="0">
                <a:solidFill>
                  <a:srgbClr val="FFFF00"/>
                </a:solidFill>
                <a:latin typeface="Tahoma"/>
                <a:ea typeface="Times New Roman"/>
                <a:cs typeface="Times New Roman"/>
              </a:rPr>
              <a:t>Correu uma lágrima na face sonhadora.</a:t>
            </a:r>
            <a:endParaRPr lang="pt-BR" sz="5400" dirty="0">
              <a:solidFill>
                <a:srgbClr val="FFFF00"/>
              </a:solidFill>
              <a:latin typeface="Calibri"/>
              <a:ea typeface="Times New Roman"/>
              <a:cs typeface="Times New Roman"/>
            </a:endParaRPr>
          </a:p>
          <a:p>
            <a:pPr marL="1371600" algn="r">
              <a:spcAft>
                <a:spcPts val="0"/>
              </a:spcAft>
            </a:pPr>
            <a:r>
              <a:rPr lang="pt-BR" sz="5400" dirty="0">
                <a:solidFill>
                  <a:srgbClr val="5A5A5A"/>
                </a:solidFill>
                <a:latin typeface="Tahoma"/>
                <a:ea typeface="Times New Roman"/>
                <a:cs typeface="Times New Roman"/>
              </a:rPr>
              <a:t> </a:t>
            </a:r>
            <a:endParaRPr lang="pt-BR" sz="5400" dirty="0">
              <a:solidFill>
                <a:srgbClr val="5A5A5A"/>
              </a:solidFill>
              <a:latin typeface="Calibri"/>
              <a:ea typeface="Times New Roman"/>
              <a:cs typeface="Times New Roman"/>
            </a:endParaRPr>
          </a:p>
        </p:txBody>
      </p:sp>
      <p:sp>
        <p:nvSpPr>
          <p:cNvPr id="3" name="Rectangle 33">
            <a:extLst>
              <a:ext uri="{FF2B5EF4-FFF2-40B4-BE49-F238E27FC236}">
                <a16:creationId xmlns:a16="http://schemas.microsoft.com/office/drawing/2014/main" id="{81B15217-E0B1-D2C5-4627-930F2E9BFF1E}"/>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1941112829"/>
      </p:ext>
    </p:extLst>
  </p:cSld>
  <p:clrMapOvr>
    <a:masterClrMapping/>
  </p:clrMapOvr>
  <p:transition spd="slow" advClick="0"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4799856" y="404664"/>
            <a:ext cx="6480720" cy="5632311"/>
          </a:xfrm>
          <a:prstGeom prst="rect">
            <a:avLst/>
          </a:prstGeom>
        </p:spPr>
        <p:txBody>
          <a:bodyPr wrap="square">
            <a:spAutoFit/>
          </a:bodyPr>
          <a:lstStyle/>
          <a:p>
            <a:pPr marL="1371600" algn="ctr">
              <a:spcAft>
                <a:spcPts val="0"/>
              </a:spcAft>
            </a:pPr>
            <a:r>
              <a:rPr lang="pt-BR" sz="3600" dirty="0">
                <a:solidFill>
                  <a:srgbClr val="0070C0"/>
                </a:solidFill>
                <a:latin typeface="Tahoma"/>
                <a:ea typeface="Times New Roman"/>
                <a:cs typeface="Times New Roman"/>
              </a:rPr>
              <a:t>Fiquei angustiado na saída...</a:t>
            </a:r>
            <a:endParaRPr lang="pt-BR" sz="3600" dirty="0">
              <a:solidFill>
                <a:srgbClr val="0070C0"/>
              </a:solidFill>
              <a:latin typeface="Calibri"/>
              <a:ea typeface="Times New Roman"/>
              <a:cs typeface="Times New Roman"/>
            </a:endParaRPr>
          </a:p>
          <a:p>
            <a:pPr marL="1371600" algn="ctr">
              <a:spcAft>
                <a:spcPts val="0"/>
              </a:spcAft>
            </a:pPr>
            <a:endParaRPr lang="pt-BR" sz="3600" dirty="0">
              <a:solidFill>
                <a:srgbClr val="0070C0"/>
              </a:solidFill>
              <a:latin typeface="Tahoma"/>
              <a:ea typeface="Times New Roman"/>
              <a:cs typeface="Times New Roman"/>
            </a:endParaRPr>
          </a:p>
          <a:p>
            <a:pPr marL="1371600" algn="ctr">
              <a:spcAft>
                <a:spcPts val="0"/>
              </a:spcAft>
            </a:pPr>
            <a:r>
              <a:rPr lang="pt-BR" sz="3600" dirty="0">
                <a:solidFill>
                  <a:srgbClr val="0070C0"/>
                </a:solidFill>
                <a:latin typeface="Tahoma"/>
                <a:ea typeface="Times New Roman"/>
                <a:cs typeface="Times New Roman"/>
              </a:rPr>
              <a:t>Mas com uma vontade imensa de chegar...</a:t>
            </a:r>
            <a:endParaRPr lang="pt-BR" sz="3600" dirty="0">
              <a:solidFill>
                <a:srgbClr val="0070C0"/>
              </a:solidFill>
              <a:latin typeface="Calibri"/>
              <a:ea typeface="Times New Roman"/>
              <a:cs typeface="Times New Roman"/>
            </a:endParaRPr>
          </a:p>
          <a:p>
            <a:pPr marL="1371600" algn="ctr">
              <a:spcAft>
                <a:spcPts val="0"/>
              </a:spcAft>
            </a:pPr>
            <a:endParaRPr lang="pt-BR" sz="3600" dirty="0">
              <a:solidFill>
                <a:srgbClr val="0070C0"/>
              </a:solidFill>
              <a:latin typeface="Tahoma"/>
              <a:ea typeface="Times New Roman"/>
              <a:cs typeface="Times New Roman"/>
            </a:endParaRPr>
          </a:p>
          <a:p>
            <a:pPr marL="1371600" algn="ctr">
              <a:spcAft>
                <a:spcPts val="0"/>
              </a:spcAft>
            </a:pPr>
            <a:r>
              <a:rPr lang="pt-BR" sz="3600" dirty="0">
                <a:solidFill>
                  <a:srgbClr val="0070C0"/>
                </a:solidFill>
                <a:latin typeface="Tahoma"/>
                <a:ea typeface="Times New Roman"/>
                <a:cs typeface="Times New Roman"/>
              </a:rPr>
              <a:t>Para as cinzas espalhar.</a:t>
            </a:r>
            <a:endParaRPr lang="pt-BR" sz="3600" dirty="0">
              <a:solidFill>
                <a:srgbClr val="0070C0"/>
              </a:solidFill>
              <a:latin typeface="Calibri"/>
              <a:ea typeface="Times New Roman"/>
              <a:cs typeface="Times New Roman"/>
            </a:endParaRPr>
          </a:p>
          <a:p>
            <a:pPr marL="1371600" algn="ctr">
              <a:spcAft>
                <a:spcPts val="0"/>
              </a:spcAft>
            </a:pPr>
            <a:endParaRPr lang="pt-BR" sz="3600" dirty="0">
              <a:solidFill>
                <a:srgbClr val="0070C0"/>
              </a:solidFill>
              <a:latin typeface="Tahoma"/>
              <a:ea typeface="Times New Roman"/>
              <a:cs typeface="Times New Roman"/>
            </a:endParaRPr>
          </a:p>
          <a:p>
            <a:pPr marL="1371600" algn="ctr">
              <a:spcAft>
                <a:spcPts val="0"/>
              </a:spcAft>
            </a:pPr>
            <a:r>
              <a:rPr lang="pt-BR" sz="3600" dirty="0">
                <a:solidFill>
                  <a:srgbClr val="0070C0"/>
                </a:solidFill>
                <a:latin typeface="Tahoma"/>
                <a:ea typeface="Times New Roman"/>
                <a:cs typeface="Times New Roman"/>
              </a:rPr>
              <a:t>No seio e no cio da terra onde nasceram.</a:t>
            </a:r>
            <a:endParaRPr lang="pt-BR" sz="3600" dirty="0">
              <a:solidFill>
                <a:srgbClr val="0070C0"/>
              </a:solidFill>
              <a:latin typeface="Calibri"/>
              <a:ea typeface="Times New Roman"/>
              <a:cs typeface="Times New Roman"/>
            </a:endParaRPr>
          </a:p>
        </p:txBody>
      </p:sp>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646" y="500042"/>
            <a:ext cx="5419412" cy="6024511"/>
          </a:xfrm>
          <a:prstGeom prst="ellipse">
            <a:avLst/>
          </a:prstGeom>
          <a:ln>
            <a:noFill/>
          </a:ln>
          <a:effectLst>
            <a:softEdge rad="112500"/>
          </a:effectLst>
        </p:spPr>
      </p:pic>
      <p:sp>
        <p:nvSpPr>
          <p:cNvPr id="4" name="Rectangle 33">
            <a:extLst>
              <a:ext uri="{FF2B5EF4-FFF2-40B4-BE49-F238E27FC236}">
                <a16:creationId xmlns:a16="http://schemas.microsoft.com/office/drawing/2014/main" id="{C5B6C8EA-F459-7E57-19B6-AF4620B4DDD4}"/>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1492957742"/>
      </p:ext>
    </p:extLst>
  </p:cSld>
  <p:clrMapOvr>
    <a:masterClrMapping/>
  </p:clrMapOvr>
  <mc:AlternateContent xmlns:mc="http://schemas.openxmlformats.org/markup-compatibility/2006" xmlns:p14="http://schemas.microsoft.com/office/powerpoint/2010/main">
    <mc:Choice Requires="p14">
      <p:transition spd="slow" p14:dur="4000" advClick="0" advTm="21000">
        <p14:window/>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2/3*#ppt_w"/>
                                          </p:val>
                                        </p:tav>
                                        <p:tav tm="100000">
                                          <p:val>
                                            <p:strVal val="#ppt_w"/>
                                          </p:val>
                                        </p:tav>
                                      </p:tavLst>
                                    </p:anim>
                                    <p:anim calcmode="lin" valueType="num">
                                      <p:cBhvr>
                                        <p:cTn id="8" dur="3000" fill="hold"/>
                                        <p:tgtEl>
                                          <p:spTgt spid="3"/>
                                        </p:tgtEl>
                                        <p:attrNameLst>
                                          <p:attrName>ppt_h</p:attrName>
                                        </p:attrNameLst>
                                      </p:cBhvr>
                                      <p:tavLst>
                                        <p:tav tm="0">
                                          <p:val>
                                            <p:strVal val="2/3*#ppt_h"/>
                                          </p:val>
                                        </p:tav>
                                        <p:tav tm="100000">
                                          <p:val>
                                            <p:strVal val="#ppt_h"/>
                                          </p:val>
                                        </p:tav>
                                      </p:tavLst>
                                    </p:anim>
                                  </p:childTnLst>
                                </p:cTn>
                              </p:par>
                            </p:childTnLst>
                          </p:cTn>
                        </p:par>
                        <p:par>
                          <p:cTn id="9" fill="hold">
                            <p:stCondLst>
                              <p:cond delay="3000"/>
                            </p:stCondLst>
                            <p:childTnLst>
                              <p:par>
                                <p:cTn id="10" presetID="23" presetClass="entr" presetSubtype="272"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p:cTn id="12" dur="3000" fill="hold"/>
                                        <p:tgtEl>
                                          <p:spTgt spid="2">
                                            <p:txEl>
                                              <p:pRg st="0" end="0"/>
                                            </p:txEl>
                                          </p:spTgt>
                                        </p:tgtEl>
                                        <p:attrNameLst>
                                          <p:attrName>ppt_w</p:attrName>
                                        </p:attrNameLst>
                                      </p:cBhvr>
                                      <p:tavLst>
                                        <p:tav tm="0">
                                          <p:val>
                                            <p:strVal val="2/3*#ppt_w"/>
                                          </p:val>
                                        </p:tav>
                                        <p:tav tm="100000">
                                          <p:val>
                                            <p:strVal val="#ppt_w"/>
                                          </p:val>
                                        </p:tav>
                                      </p:tavLst>
                                    </p:anim>
                                    <p:anim calcmode="lin" valueType="num">
                                      <p:cBhvr>
                                        <p:cTn id="13" dur="3000" fill="hold"/>
                                        <p:tgtEl>
                                          <p:spTgt spid="2">
                                            <p:txEl>
                                              <p:pRg st="0" end="0"/>
                                            </p:txEl>
                                          </p:spTgt>
                                        </p:tgtEl>
                                        <p:attrNameLst>
                                          <p:attrName>ppt_h</p:attrName>
                                        </p:attrNameLst>
                                      </p:cBhvr>
                                      <p:tavLst>
                                        <p:tav tm="0">
                                          <p:val>
                                            <p:strVal val="2/3*#ppt_h"/>
                                          </p:val>
                                        </p:tav>
                                        <p:tav tm="100000">
                                          <p:val>
                                            <p:strVal val="#ppt_h"/>
                                          </p:val>
                                        </p:tav>
                                      </p:tavLst>
                                    </p:anim>
                                  </p:childTnLst>
                                </p:cTn>
                              </p:par>
                            </p:childTnLst>
                          </p:cTn>
                        </p:par>
                        <p:par>
                          <p:cTn id="14" fill="hold">
                            <p:stCondLst>
                              <p:cond delay="6000"/>
                            </p:stCondLst>
                            <p:childTnLst>
                              <p:par>
                                <p:cTn id="15" presetID="23" presetClass="entr" presetSubtype="272" fill="hold" nodeType="after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p:cTn id="17" dur="3000" fill="hold"/>
                                        <p:tgtEl>
                                          <p:spTgt spid="2">
                                            <p:txEl>
                                              <p:pRg st="2" end="2"/>
                                            </p:txEl>
                                          </p:spTgt>
                                        </p:tgtEl>
                                        <p:attrNameLst>
                                          <p:attrName>ppt_w</p:attrName>
                                        </p:attrNameLst>
                                      </p:cBhvr>
                                      <p:tavLst>
                                        <p:tav tm="0">
                                          <p:val>
                                            <p:strVal val="2/3*#ppt_w"/>
                                          </p:val>
                                        </p:tav>
                                        <p:tav tm="100000">
                                          <p:val>
                                            <p:strVal val="#ppt_w"/>
                                          </p:val>
                                        </p:tav>
                                      </p:tavLst>
                                    </p:anim>
                                    <p:anim calcmode="lin" valueType="num">
                                      <p:cBhvr>
                                        <p:cTn id="18" dur="3000" fill="hold"/>
                                        <p:tgtEl>
                                          <p:spTgt spid="2">
                                            <p:txEl>
                                              <p:pRg st="2" end="2"/>
                                            </p:txEl>
                                          </p:spTgt>
                                        </p:tgtEl>
                                        <p:attrNameLst>
                                          <p:attrName>ppt_h</p:attrName>
                                        </p:attrNameLst>
                                      </p:cBhvr>
                                      <p:tavLst>
                                        <p:tav tm="0">
                                          <p:val>
                                            <p:strVal val="2/3*#ppt_h"/>
                                          </p:val>
                                        </p:tav>
                                        <p:tav tm="100000">
                                          <p:val>
                                            <p:strVal val="#ppt_h"/>
                                          </p:val>
                                        </p:tav>
                                      </p:tavLst>
                                    </p:anim>
                                  </p:childTnLst>
                                </p:cTn>
                              </p:par>
                            </p:childTnLst>
                          </p:cTn>
                        </p:par>
                        <p:par>
                          <p:cTn id="19" fill="hold">
                            <p:stCondLst>
                              <p:cond delay="9000"/>
                            </p:stCondLst>
                            <p:childTnLst>
                              <p:par>
                                <p:cTn id="20" presetID="23" presetClass="entr" presetSubtype="272" fill="hold" nodeType="after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 calcmode="lin" valueType="num">
                                      <p:cBhvr>
                                        <p:cTn id="22" dur="3000" fill="hold"/>
                                        <p:tgtEl>
                                          <p:spTgt spid="2">
                                            <p:txEl>
                                              <p:pRg st="4" end="4"/>
                                            </p:txEl>
                                          </p:spTgt>
                                        </p:tgtEl>
                                        <p:attrNameLst>
                                          <p:attrName>ppt_w</p:attrName>
                                        </p:attrNameLst>
                                      </p:cBhvr>
                                      <p:tavLst>
                                        <p:tav tm="0">
                                          <p:val>
                                            <p:strVal val="2/3*#ppt_w"/>
                                          </p:val>
                                        </p:tav>
                                        <p:tav tm="100000">
                                          <p:val>
                                            <p:strVal val="#ppt_w"/>
                                          </p:val>
                                        </p:tav>
                                      </p:tavLst>
                                    </p:anim>
                                    <p:anim calcmode="lin" valueType="num">
                                      <p:cBhvr>
                                        <p:cTn id="23" dur="3000" fill="hold"/>
                                        <p:tgtEl>
                                          <p:spTgt spid="2">
                                            <p:txEl>
                                              <p:pRg st="4" end="4"/>
                                            </p:txEl>
                                          </p:spTgt>
                                        </p:tgtEl>
                                        <p:attrNameLst>
                                          <p:attrName>ppt_h</p:attrName>
                                        </p:attrNameLst>
                                      </p:cBhvr>
                                      <p:tavLst>
                                        <p:tav tm="0">
                                          <p:val>
                                            <p:strVal val="2/3*#ppt_h"/>
                                          </p:val>
                                        </p:tav>
                                        <p:tav tm="100000">
                                          <p:val>
                                            <p:strVal val="#ppt_h"/>
                                          </p:val>
                                        </p:tav>
                                      </p:tavLst>
                                    </p:anim>
                                  </p:childTnLst>
                                </p:cTn>
                              </p:par>
                            </p:childTnLst>
                          </p:cTn>
                        </p:par>
                        <p:par>
                          <p:cTn id="24" fill="hold">
                            <p:stCondLst>
                              <p:cond delay="12000"/>
                            </p:stCondLst>
                            <p:childTnLst>
                              <p:par>
                                <p:cTn id="25" presetID="23" presetClass="entr" presetSubtype="272" fill="hold" nodeType="after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 calcmode="lin" valueType="num">
                                      <p:cBhvr>
                                        <p:cTn id="27" dur="3000" fill="hold"/>
                                        <p:tgtEl>
                                          <p:spTgt spid="2">
                                            <p:txEl>
                                              <p:pRg st="6" end="6"/>
                                            </p:txEl>
                                          </p:spTgt>
                                        </p:tgtEl>
                                        <p:attrNameLst>
                                          <p:attrName>ppt_w</p:attrName>
                                        </p:attrNameLst>
                                      </p:cBhvr>
                                      <p:tavLst>
                                        <p:tav tm="0">
                                          <p:val>
                                            <p:strVal val="2/3*#ppt_w"/>
                                          </p:val>
                                        </p:tav>
                                        <p:tav tm="100000">
                                          <p:val>
                                            <p:strVal val="#ppt_w"/>
                                          </p:val>
                                        </p:tav>
                                      </p:tavLst>
                                    </p:anim>
                                    <p:anim calcmode="lin" valueType="num">
                                      <p:cBhvr>
                                        <p:cTn id="28" dur="3000" fill="hold"/>
                                        <p:tgtEl>
                                          <p:spTgt spid="2">
                                            <p:txEl>
                                              <p:pRg st="6" end="6"/>
                                            </p:txEl>
                                          </p:spTgt>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5129735" y="476672"/>
            <a:ext cx="5733496" cy="4524315"/>
          </a:xfrm>
          <a:prstGeom prst="rect">
            <a:avLst/>
          </a:prstGeom>
        </p:spPr>
        <p:txBody>
          <a:bodyPr wrap="square">
            <a:spAutoFit/>
          </a:bodyPr>
          <a:lstStyle/>
          <a:p>
            <a:pPr marL="1371600" algn="ctr">
              <a:spcAft>
                <a:spcPts val="0"/>
              </a:spcAft>
            </a:pPr>
            <a:r>
              <a:rPr lang="pt-BR" sz="4000" dirty="0">
                <a:solidFill>
                  <a:srgbClr val="0070C0"/>
                </a:solidFill>
                <a:latin typeface="Tahoma"/>
                <a:ea typeface="Times New Roman"/>
                <a:cs typeface="Times New Roman"/>
              </a:rPr>
              <a:t>Replantei a semente dos velhos capitães...</a:t>
            </a:r>
            <a:endParaRPr lang="pt-BR" sz="4000" dirty="0">
              <a:solidFill>
                <a:srgbClr val="0070C0"/>
              </a:solidFill>
              <a:latin typeface="Calibri"/>
              <a:ea typeface="Times New Roman"/>
              <a:cs typeface="Times New Roman"/>
            </a:endParaRPr>
          </a:p>
          <a:p>
            <a:pPr marL="1371600" algn="ctr">
              <a:spcAft>
                <a:spcPts val="0"/>
              </a:spcAft>
            </a:pPr>
            <a:endParaRPr lang="pt-BR" sz="4000" dirty="0">
              <a:solidFill>
                <a:srgbClr val="0070C0"/>
              </a:solidFill>
              <a:latin typeface="Tahoma"/>
              <a:ea typeface="Times New Roman"/>
              <a:cs typeface="Times New Roman"/>
            </a:endParaRPr>
          </a:p>
          <a:p>
            <a:pPr marL="1371600" algn="ctr">
              <a:spcAft>
                <a:spcPts val="0"/>
              </a:spcAft>
            </a:pPr>
            <a:r>
              <a:rPr lang="pt-BR" sz="4000" dirty="0">
                <a:solidFill>
                  <a:srgbClr val="0070C0"/>
                </a:solidFill>
                <a:latin typeface="Tahoma"/>
                <a:ea typeface="Times New Roman"/>
                <a:cs typeface="Times New Roman"/>
              </a:rPr>
              <a:t>Na terra dos antepassados...</a:t>
            </a:r>
            <a:endParaRPr lang="pt-BR" sz="4000" dirty="0">
              <a:solidFill>
                <a:srgbClr val="0070C0"/>
              </a:solidFill>
              <a:latin typeface="Calibri"/>
              <a:ea typeface="Times New Roman"/>
              <a:cs typeface="Times New Roman"/>
            </a:endParaRPr>
          </a:p>
          <a:p>
            <a:pPr marL="1371600" algn="r">
              <a:spcAft>
                <a:spcPts val="0"/>
              </a:spcAft>
            </a:pPr>
            <a:r>
              <a:rPr lang="pt-BR" sz="2400" dirty="0">
                <a:solidFill>
                  <a:srgbClr val="0070C0"/>
                </a:solidFill>
                <a:latin typeface="Tahoma"/>
                <a:ea typeface="Times New Roman"/>
                <a:cs typeface="Times New Roman"/>
              </a:rPr>
              <a:t> </a:t>
            </a:r>
            <a:endParaRPr lang="pt-BR" sz="2400" dirty="0">
              <a:solidFill>
                <a:srgbClr val="0070C0"/>
              </a:solidFill>
              <a:latin typeface="Calibri"/>
              <a:ea typeface="Times New Roman"/>
              <a:cs typeface="Times New Roman"/>
            </a:endParaRPr>
          </a:p>
          <a:p>
            <a:pPr marL="1371600" algn="r">
              <a:spcAft>
                <a:spcPts val="0"/>
              </a:spcAft>
            </a:pPr>
            <a:r>
              <a:rPr lang="pt-BR" sz="2400" dirty="0">
                <a:solidFill>
                  <a:srgbClr val="5A5A5A"/>
                </a:solidFill>
                <a:latin typeface="Tahoma"/>
                <a:ea typeface="Times New Roman"/>
                <a:cs typeface="Times New Roman"/>
              </a:rPr>
              <a:t> </a:t>
            </a:r>
            <a:endParaRPr lang="pt-BR" sz="2400" dirty="0">
              <a:solidFill>
                <a:srgbClr val="5A5A5A"/>
              </a:solidFill>
              <a:latin typeface="Calibri"/>
              <a:ea typeface="Times New Roman"/>
              <a:cs typeface="Times New Roman"/>
            </a:endParaRPr>
          </a:p>
        </p:txBody>
      </p:sp>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0960" y="285728"/>
            <a:ext cx="5780442" cy="4454806"/>
          </a:xfrm>
          <a:prstGeom prst="rect">
            <a:avLst/>
          </a:prstGeom>
          <a:ln>
            <a:noFill/>
          </a:ln>
          <a:effectLst>
            <a:softEdge rad="112500"/>
          </a:effectLst>
        </p:spPr>
      </p:pic>
      <p:sp>
        <p:nvSpPr>
          <p:cNvPr id="5" name="CaixaDeTexto 4"/>
          <p:cNvSpPr txBox="1"/>
          <p:nvPr/>
        </p:nvSpPr>
        <p:spPr>
          <a:xfrm>
            <a:off x="695400" y="5013177"/>
            <a:ext cx="10729192" cy="1569660"/>
          </a:xfrm>
          <a:prstGeom prst="rect">
            <a:avLst/>
          </a:prstGeom>
          <a:noFill/>
        </p:spPr>
        <p:txBody>
          <a:bodyPr wrap="square" rtlCol="0">
            <a:spAutoFit/>
          </a:bodyPr>
          <a:lstStyle/>
          <a:p>
            <a:pPr algn="ctr"/>
            <a:r>
              <a:rPr lang="pt-BR" sz="3200" b="1" dirty="0">
                <a:solidFill>
                  <a:srgbClr val="C00000"/>
                </a:solidFill>
                <a:effectLst>
                  <a:outerShdw blurRad="38100" dist="38100" dir="2700000" algn="tl">
                    <a:srgbClr val="000000">
                      <a:alpha val="43137"/>
                    </a:srgbClr>
                  </a:outerShdw>
                </a:effectLst>
                <a:latin typeface="Lucida Calligraphy" pitchFamily="66" charset="0"/>
              </a:rPr>
              <a:t>Sejam na terra a chama que iluminará as trevas em que jazem</a:t>
            </a:r>
          </a:p>
          <a:p>
            <a:pPr algn="ctr"/>
            <a:r>
              <a:rPr lang="pt-BR" sz="3200" b="1" dirty="0">
                <a:solidFill>
                  <a:srgbClr val="C00000"/>
                </a:solidFill>
                <a:effectLst>
                  <a:outerShdw blurRad="38100" dist="38100" dir="2700000" algn="tl">
                    <a:srgbClr val="000000">
                      <a:alpha val="43137"/>
                    </a:srgbClr>
                  </a:outerShdw>
                </a:effectLst>
                <a:latin typeface="Lucida Calligraphy" pitchFamily="66" charset="0"/>
              </a:rPr>
              <a:t> milhares de criaturas.</a:t>
            </a:r>
          </a:p>
        </p:txBody>
      </p:sp>
      <p:sp>
        <p:nvSpPr>
          <p:cNvPr id="6" name="Rectangle 33">
            <a:extLst>
              <a:ext uri="{FF2B5EF4-FFF2-40B4-BE49-F238E27FC236}">
                <a16:creationId xmlns:a16="http://schemas.microsoft.com/office/drawing/2014/main" id="{C5C0E105-3D35-CE71-A5D8-1DB0D896C6ED}"/>
              </a:ext>
            </a:extLst>
          </p:cNvPr>
          <p:cNvSpPr>
            <a:spLocks noChangeArrowheads="1"/>
          </p:cNvSpPr>
          <p:nvPr/>
        </p:nvSpPr>
        <p:spPr bwMode="auto">
          <a:xfrm>
            <a:off x="-49360" y="0"/>
            <a:ext cx="12241360" cy="6858000"/>
          </a:xfrm>
          <a:prstGeom prst="rect">
            <a:avLst/>
          </a:prstGeom>
          <a:noFill/>
          <a:ln w="76200">
            <a:solidFill>
              <a:schemeClr val="accent2">
                <a:lumMod val="60000"/>
                <a:lumOff val="40000"/>
              </a:scheme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2673595253"/>
      </p:ext>
    </p:extLst>
  </p:cSld>
  <p:clrMapOvr>
    <a:masterClrMapping/>
  </p:clrMapOvr>
  <mc:AlternateContent xmlns:mc="http://schemas.openxmlformats.org/markup-compatibility/2006" xmlns:p14="http://schemas.microsoft.com/office/powerpoint/2010/main">
    <mc:Choice Requires="p14">
      <p:transition spd="slow" p14:dur="4000" advClick="0" advTm="29000">
        <p14:window/>
      </p:transition>
    </mc:Choice>
    <mc:Fallback xmlns="">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 calcmode="lin" valueType="num">
                                      <p:cBhvr>
                                        <p:cTn id="9" dur="4000" fill="hold"/>
                                        <p:tgtEl>
                                          <p:spTgt spid="2"/>
                                        </p:tgtEl>
                                        <p:attrNameLst>
                                          <p:attrName>style.rotation</p:attrName>
                                        </p:attrNameLst>
                                      </p:cBhvr>
                                      <p:tavLst>
                                        <p:tav tm="0">
                                          <p:val>
                                            <p:fltVal val="360"/>
                                          </p:val>
                                        </p:tav>
                                        <p:tav tm="100000">
                                          <p:val>
                                            <p:fltVal val="0"/>
                                          </p:val>
                                        </p:tav>
                                      </p:tavLst>
                                    </p:anim>
                                    <p:animEffect transition="in" filter="fade">
                                      <p:cBhvr>
                                        <p:cTn id="10" dur="4000"/>
                                        <p:tgtEl>
                                          <p:spTgt spid="2"/>
                                        </p:tgtEl>
                                      </p:cBhvr>
                                    </p:animEffect>
                                  </p:childTnLst>
                                </p:cTn>
                              </p:par>
                            </p:childTnLst>
                          </p:cTn>
                        </p:par>
                        <p:par>
                          <p:cTn id="11" fill="hold">
                            <p:stCondLst>
                              <p:cond delay="4000"/>
                            </p:stCondLst>
                            <p:childTnLst>
                              <p:par>
                                <p:cTn id="12" presetID="31" presetClass="entr" presetSubtype="0" fill="hold" grpId="0" nodeType="after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6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5" dur="6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6" dur="6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7" dur="6000"/>
                                        <p:tgtEl>
                                          <p:spTgt spid="5">
                                            <p:txEl>
                                              <p:pRg st="0" end="0"/>
                                            </p:txEl>
                                          </p:spTgt>
                                        </p:tgtEl>
                                      </p:cBhvr>
                                    </p:animEffect>
                                  </p:childTnLst>
                                </p:cTn>
                              </p:par>
                            </p:childTnLst>
                          </p:cTn>
                        </p:par>
                        <p:par>
                          <p:cTn id="18" fill="hold">
                            <p:stCondLst>
                              <p:cond delay="10000"/>
                            </p:stCondLst>
                            <p:childTnLst>
                              <p:par>
                                <p:cTn id="19" presetID="31" presetClass="entr" presetSubtype="0" fill="hold" grpId="0" nodeType="after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anim calcmode="lin" valueType="num">
                                      <p:cBhvr>
                                        <p:cTn id="21" dur="6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2" dur="6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23" dur="6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24" dur="6000"/>
                                        <p:tgtEl>
                                          <p:spTgt spid="5">
                                            <p:txEl>
                                              <p:pRg st="1" end="1"/>
                                            </p:txEl>
                                          </p:spTgt>
                                        </p:tgtEl>
                                      </p:cBhvr>
                                    </p:animEffect>
                                  </p:childTnLst>
                                </p:cTn>
                              </p:par>
                            </p:childTnLst>
                          </p:cTn>
                        </p:par>
                        <p:par>
                          <p:cTn id="25" fill="hold">
                            <p:stCondLst>
                              <p:cond delay="16000"/>
                            </p:stCondLst>
                            <p:childTnLst>
                              <p:par>
                                <p:cTn id="26" presetID="53" presetClass="entr" presetSubtype="16"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500" fill="hold"/>
                                        <p:tgtEl>
                                          <p:spTgt spid="3"/>
                                        </p:tgtEl>
                                        <p:attrNameLst>
                                          <p:attrName>ppt_w</p:attrName>
                                        </p:attrNameLst>
                                      </p:cBhvr>
                                      <p:tavLst>
                                        <p:tav tm="0">
                                          <p:val>
                                            <p:fltVal val="0"/>
                                          </p:val>
                                        </p:tav>
                                        <p:tav tm="100000">
                                          <p:val>
                                            <p:strVal val="#ppt_w"/>
                                          </p:val>
                                        </p:tav>
                                      </p:tavLst>
                                    </p:anim>
                                    <p:anim calcmode="lin" valueType="num">
                                      <p:cBhvr>
                                        <p:cTn id="29" dur="5500" fill="hold"/>
                                        <p:tgtEl>
                                          <p:spTgt spid="3"/>
                                        </p:tgtEl>
                                        <p:attrNameLst>
                                          <p:attrName>ppt_h</p:attrName>
                                        </p:attrNameLst>
                                      </p:cBhvr>
                                      <p:tavLst>
                                        <p:tav tm="0">
                                          <p:val>
                                            <p:fltVal val="0"/>
                                          </p:val>
                                        </p:tav>
                                        <p:tav tm="100000">
                                          <p:val>
                                            <p:strVal val="#ppt_h"/>
                                          </p:val>
                                        </p:tav>
                                      </p:tavLst>
                                    </p:anim>
                                    <p:animEffect transition="in" filter="fade">
                                      <p:cBhvr>
                                        <p:cTn id="30" dur="5500"/>
                                        <p:tgtEl>
                                          <p:spTgt spid="3"/>
                                        </p:tgtEl>
                                      </p:cBhvr>
                                    </p:animEffect>
                                  </p:childTnLst>
                                </p:cTn>
                              </p:par>
                            </p:childTnLst>
                          </p:cTn>
                        </p:par>
                        <p:par>
                          <p:cTn id="31" fill="hold">
                            <p:stCondLst>
                              <p:cond delay="21500"/>
                            </p:stCondLst>
                            <p:childTnLst>
                              <p:par>
                                <p:cTn id="32" presetID="53" presetClass="entr" presetSubtype="16" fill="hold" nodeType="afterEffect">
                                  <p:stCondLst>
                                    <p:cond delay="0"/>
                                  </p:stCondLst>
                                  <p:childTnLst>
                                    <p:set>
                                      <p:cBhvr>
                                        <p:cTn id="33" dur="1" fill="hold">
                                          <p:stCondLst>
                                            <p:cond delay="0"/>
                                          </p:stCondLst>
                                        </p:cTn>
                                        <p:tgtEl>
                                          <p:spTgt spid="5">
                                            <p:txEl>
                                              <p:pRg st="0" end="0"/>
                                            </p:txEl>
                                          </p:spTgt>
                                        </p:tgtEl>
                                        <p:attrNameLst>
                                          <p:attrName>style.visibility</p:attrName>
                                        </p:attrNameLst>
                                      </p:cBhvr>
                                      <p:to>
                                        <p:strVal val="visible"/>
                                      </p:to>
                                    </p:set>
                                    <p:anim calcmode="lin" valueType="num">
                                      <p:cBhvr>
                                        <p:cTn id="34" dur="6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35" dur="6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36" dur="6000"/>
                                        <p:tgtEl>
                                          <p:spTgt spid="5">
                                            <p:txEl>
                                              <p:pRg st="0" end="0"/>
                                            </p:txEl>
                                          </p:spTgt>
                                        </p:tgtEl>
                                      </p:cBhvr>
                                    </p:animEffect>
                                  </p:childTnLst>
                                </p:cTn>
                              </p:par>
                            </p:childTnLst>
                          </p:cTn>
                        </p:par>
                        <p:par>
                          <p:cTn id="37" fill="hold">
                            <p:stCondLst>
                              <p:cond delay="27500"/>
                            </p:stCondLst>
                            <p:childTnLst>
                              <p:par>
                                <p:cTn id="38" presetID="53" presetClass="entr" presetSubtype="16" fill="hold" nodeType="afterEffect">
                                  <p:stCondLst>
                                    <p:cond delay="0"/>
                                  </p:stCondLst>
                                  <p:childTnLst>
                                    <p:set>
                                      <p:cBhvr>
                                        <p:cTn id="39" dur="1" fill="hold">
                                          <p:stCondLst>
                                            <p:cond delay="0"/>
                                          </p:stCondLst>
                                        </p:cTn>
                                        <p:tgtEl>
                                          <p:spTgt spid="5">
                                            <p:txEl>
                                              <p:pRg st="1" end="1"/>
                                            </p:txEl>
                                          </p:spTgt>
                                        </p:tgtEl>
                                        <p:attrNameLst>
                                          <p:attrName>style.visibility</p:attrName>
                                        </p:attrNameLst>
                                      </p:cBhvr>
                                      <p:to>
                                        <p:strVal val="visible"/>
                                      </p:to>
                                    </p:set>
                                    <p:anim calcmode="lin" valueType="num">
                                      <p:cBhvr>
                                        <p:cTn id="40" dur="6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41" dur="6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42" dur="6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8"/>
          <p:cNvGrpSpPr>
            <a:grpSpLocks/>
          </p:cNvGrpSpPr>
          <p:nvPr/>
        </p:nvGrpSpPr>
        <p:grpSpPr bwMode="auto">
          <a:xfrm>
            <a:off x="0" y="0"/>
            <a:ext cx="12192000" cy="6858000"/>
            <a:chOff x="0" y="0"/>
            <a:chExt cx="9144000" cy="6991350"/>
          </a:xfrm>
          <a:solidFill>
            <a:schemeClr val="bg2">
              <a:lumMod val="40000"/>
              <a:lumOff val="60000"/>
            </a:schemeClr>
          </a:solidFill>
        </p:grpSpPr>
        <p:grpSp>
          <p:nvGrpSpPr>
            <p:cNvPr id="4"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4"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5"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2"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6"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0"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7"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8"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pic>
        <p:nvPicPr>
          <p:cNvPr id="25" name="Imagem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82715" y="522264"/>
            <a:ext cx="3524387" cy="3037545"/>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isometricOffAxis2Left"/>
            <a:lightRig rig="threePt" dir="t"/>
          </a:scene3d>
          <a:sp3d contourW="6350" prstMaterial="matte">
            <a:bevelT w="101600" h="101600" prst="slope"/>
            <a:contourClr>
              <a:srgbClr val="969696"/>
            </a:contourClr>
          </a:sp3d>
        </p:spPr>
      </p:pic>
      <p:sp>
        <p:nvSpPr>
          <p:cNvPr id="3" name="Retângulo 2"/>
          <p:cNvSpPr/>
          <p:nvPr/>
        </p:nvSpPr>
        <p:spPr>
          <a:xfrm>
            <a:off x="4455718" y="651188"/>
            <a:ext cx="3691633" cy="4216539"/>
          </a:xfrm>
          <a:prstGeom prst="rect">
            <a:avLst/>
          </a:prstGeom>
        </p:spPr>
        <p:txBody>
          <a:bodyPr wrap="square">
            <a:spAutoFit/>
          </a:bodyPr>
          <a:lstStyle/>
          <a:p>
            <a:pPr algn="ctr" fontAlgn="auto">
              <a:spcBef>
                <a:spcPts val="0"/>
              </a:spcBef>
              <a:spcAft>
                <a:spcPts val="0"/>
              </a:spcAft>
            </a:pPr>
            <a:r>
              <a:rPr lang="pt-BR" sz="2400" b="1" i="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 ROTEIRO APRESENTAÇÃO</a:t>
            </a:r>
            <a:endParaRPr lang="pt-BR" sz="2000" b="1" i="1" dirty="0">
              <a:solidFill>
                <a:srgbClr val="FFC000"/>
              </a:solidFill>
              <a:effectLst>
                <a:outerShdw blurRad="38100" dist="38100" dir="2700000" algn="tl">
                  <a:srgbClr val="000000">
                    <a:alpha val="43137"/>
                  </a:srgbClr>
                </a:outerShdw>
              </a:effectLst>
              <a:latin typeface="Maiandra GD" pitchFamily="34" charset="0"/>
              <a:cs typeface="Arial" charset="0"/>
            </a:endParaRPr>
          </a:p>
          <a:p>
            <a:pPr algn="ctr" fontAlgn="auto">
              <a:spcBef>
                <a:spcPts val="0"/>
              </a:spcBef>
              <a:spcAft>
                <a:spcPts val="0"/>
              </a:spcAft>
            </a:pPr>
            <a:r>
              <a:rPr lang="pt-BR" sz="2000" b="1" i="1" dirty="0">
                <a:solidFill>
                  <a:srgbClr val="002060"/>
                </a:solidFill>
                <a:effectLst>
                  <a:outerShdw blurRad="38100" dist="38100" dir="2700000" algn="tl">
                    <a:srgbClr val="000000">
                      <a:alpha val="43137"/>
                    </a:srgbClr>
                  </a:outerShdw>
                </a:effectLst>
                <a:latin typeface="Maiandra GD" pitchFamily="34" charset="0"/>
                <a:cs typeface="Arial" charset="0"/>
              </a:rPr>
              <a:t>Arte Final = Acervo Pessoal </a:t>
            </a:r>
            <a:endParaRPr lang="pt-BR" sz="3200" b="1" i="1" u="sng" dirty="0">
              <a:solidFill>
                <a:srgbClr val="002060"/>
              </a:solidFill>
              <a:effectLst>
                <a:outerShdw blurRad="38100" dist="38100" dir="2700000" algn="tl">
                  <a:srgbClr val="000000">
                    <a:alpha val="43137"/>
                  </a:srgbClr>
                </a:outerShdw>
              </a:effectLst>
              <a:latin typeface="Maiandra GD" pitchFamily="34" charset="0"/>
              <a:cs typeface="Arial" charset="0"/>
            </a:endParaRPr>
          </a:p>
          <a:p>
            <a:pPr algn="ctr" defTabSz="1219170" fontAlgn="auto">
              <a:spcBef>
                <a:spcPts val="0"/>
              </a:spcBef>
              <a:spcAft>
                <a:spcPts val="0"/>
              </a:spcAft>
              <a:defRPr/>
            </a:pPr>
            <a:r>
              <a:rPr lang="pt-BR" sz="2000" b="1" i="1" dirty="0">
                <a:solidFill>
                  <a:srgbClr val="0070C0"/>
                </a:solidFill>
                <a:latin typeface="Maiandra GD" pitchFamily="34" charset="0"/>
                <a:cs typeface="Arial" charset="0"/>
              </a:rPr>
              <a:t>   </a:t>
            </a:r>
          </a:p>
          <a:p>
            <a:pPr algn="ctr" defTabSz="1219170" fontAlgn="auto">
              <a:spcBef>
                <a:spcPts val="0"/>
              </a:spcBef>
              <a:spcAft>
                <a:spcPts val="0"/>
              </a:spcAft>
              <a:defRPr/>
            </a:pPr>
            <a:r>
              <a:rPr lang="pt-BR" sz="2400" b="1" i="1" dirty="0">
                <a:solidFill>
                  <a:srgbClr val="0070C0"/>
                </a:solidFill>
                <a:latin typeface="Maiandra GD" pitchFamily="34" charset="0"/>
                <a:cs typeface="Arial" charset="0"/>
              </a:rPr>
              <a:t>Músicas de Fundo</a:t>
            </a:r>
            <a:endParaRPr lang="pt-BR" sz="2400" b="1" i="1" dirty="0">
              <a:solidFill>
                <a:srgbClr val="ACCBF9">
                  <a:lumMod val="75000"/>
                </a:srgbClr>
              </a:solidFill>
              <a:effectLst>
                <a:outerShdw blurRad="38100" dist="38100" dir="2700000" algn="tl">
                  <a:srgbClr val="000000">
                    <a:alpha val="43137"/>
                  </a:srgbClr>
                </a:outerShdw>
              </a:effectLst>
              <a:latin typeface="Maiandra GD" pitchFamily="34" charset="0"/>
              <a:cs typeface="Arial" charset="0"/>
            </a:endParaRPr>
          </a:p>
          <a:p>
            <a:pPr algn="ctr" defTabSz="1219170" fontAlgn="auto">
              <a:spcBef>
                <a:spcPts val="0"/>
              </a:spcBef>
              <a:spcAft>
                <a:spcPts val="0"/>
              </a:spcAft>
              <a:defRPr/>
            </a:pPr>
            <a:r>
              <a:rPr lang="pt-BR" sz="2000" b="1" i="1" dirty="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Acompanhamento</a:t>
            </a:r>
          </a:p>
          <a:p>
            <a:pPr algn="ctr" defTabSz="1219170" fontAlgn="auto">
              <a:spcBef>
                <a:spcPts val="0"/>
              </a:spcBef>
              <a:spcAft>
                <a:spcPts val="0"/>
              </a:spcAft>
              <a:defRPr/>
            </a:pPr>
            <a:r>
              <a:rPr lang="pt-BR" sz="2400" b="1" i="1" dirty="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 </a:t>
            </a:r>
            <a:r>
              <a:rPr lang="pt-BR" sz="2400" b="1" i="1" dirty="0">
                <a:solidFill>
                  <a:srgbClr val="FF6600"/>
                </a:solidFill>
                <a:effectLst>
                  <a:outerShdw blurRad="38100" dist="38100" dir="2700000" algn="tl">
                    <a:srgbClr val="000000">
                      <a:alpha val="43137"/>
                    </a:srgbClr>
                  </a:outerShdw>
                </a:effectLst>
                <a:latin typeface="Maiandra GD" pitchFamily="34" charset="0"/>
                <a:cs typeface="Arial" charset="0"/>
              </a:rPr>
              <a:t> Mio </a:t>
            </a:r>
            <a:r>
              <a:rPr lang="pt-BR" sz="2400" b="1" i="1" dirty="0" err="1">
                <a:solidFill>
                  <a:srgbClr val="FF6600"/>
                </a:solidFill>
                <a:effectLst>
                  <a:outerShdw blurRad="38100" dist="38100" dir="2700000" algn="tl">
                    <a:srgbClr val="000000">
                      <a:alpha val="43137"/>
                    </a:srgbClr>
                  </a:outerShdw>
                </a:effectLst>
                <a:latin typeface="Maiandra GD" pitchFamily="34" charset="0"/>
                <a:cs typeface="Arial" charset="0"/>
              </a:rPr>
              <a:t>Babbino</a:t>
            </a:r>
            <a:r>
              <a:rPr lang="pt-BR" sz="2400" b="1" i="1" dirty="0">
                <a:solidFill>
                  <a:srgbClr val="FF6600"/>
                </a:solidFill>
                <a:effectLst>
                  <a:outerShdw blurRad="38100" dist="38100" dir="2700000" algn="tl">
                    <a:srgbClr val="000000">
                      <a:alpha val="43137"/>
                    </a:srgbClr>
                  </a:outerShdw>
                </a:effectLst>
                <a:latin typeface="Maiandra GD" pitchFamily="34" charset="0"/>
                <a:cs typeface="Arial" charset="0"/>
              </a:rPr>
              <a:t> Caro</a:t>
            </a:r>
          </a:p>
          <a:p>
            <a:pPr algn="ctr" defTabSz="1219170" fontAlgn="auto">
              <a:spcBef>
                <a:spcPts val="0"/>
              </a:spcBef>
              <a:spcAft>
                <a:spcPts val="0"/>
              </a:spcAft>
              <a:defRPr/>
            </a:pPr>
            <a:r>
              <a:rPr lang="pt-BR" sz="2400" b="1" i="1" dirty="0">
                <a:solidFill>
                  <a:srgbClr val="FF6600"/>
                </a:solidFill>
                <a:effectLst>
                  <a:outerShdw blurRad="38100" dist="38100" dir="2700000" algn="tl">
                    <a:srgbClr val="000000">
                      <a:alpha val="43137"/>
                    </a:srgbClr>
                  </a:outerShdw>
                </a:effectLst>
                <a:latin typeface="Maiandra GD" pitchFamily="34" charset="0"/>
                <a:cs typeface="Arial" charset="0"/>
              </a:rPr>
              <a:t>Caruso</a:t>
            </a:r>
          </a:p>
          <a:p>
            <a:pPr algn="ctr" defTabSz="1219170" fontAlgn="auto">
              <a:spcBef>
                <a:spcPts val="0"/>
              </a:spcBef>
              <a:spcAft>
                <a:spcPts val="0"/>
              </a:spcAft>
              <a:defRPr/>
            </a:pPr>
            <a:endParaRPr lang="pt-BR" sz="2000" b="1" i="1" dirty="0">
              <a:solidFill>
                <a:srgbClr val="ACCBF9">
                  <a:lumMod val="75000"/>
                </a:srgbClr>
              </a:solidFill>
              <a:effectLst>
                <a:outerShdw blurRad="38100" dist="38100" dir="2700000" algn="tl">
                  <a:srgbClr val="000000">
                    <a:alpha val="43137"/>
                  </a:srgbClr>
                </a:outerShdw>
              </a:effectLst>
              <a:latin typeface="Maiandra GD" pitchFamily="34" charset="0"/>
              <a:cs typeface="Arial" charset="0"/>
            </a:endParaRPr>
          </a:p>
          <a:p>
            <a:pPr algn="ctr" defTabSz="1219170" fontAlgn="auto">
              <a:spcBef>
                <a:spcPts val="0"/>
              </a:spcBef>
              <a:spcAft>
                <a:spcPts val="0"/>
              </a:spcAft>
              <a:defRPr/>
            </a:pPr>
            <a:r>
              <a:rPr lang="pt-BR" sz="2000" b="1" i="1" dirty="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Encerramento</a:t>
            </a:r>
          </a:p>
          <a:p>
            <a:pPr algn="ctr" defTabSz="1219170" fontAlgn="auto">
              <a:spcBef>
                <a:spcPts val="0"/>
              </a:spcBef>
              <a:spcAft>
                <a:spcPts val="0"/>
              </a:spcAft>
              <a:defRPr/>
            </a:pPr>
            <a:r>
              <a:rPr lang="pt-BR" sz="2400" b="1" i="1" dirty="0">
                <a:solidFill>
                  <a:prstClr val="white">
                    <a:lumMod val="75000"/>
                  </a:prstClr>
                </a:solidFill>
                <a:effectLst>
                  <a:outerShdw blurRad="38100" dist="38100" dir="2700000" algn="tl">
                    <a:srgbClr val="000000">
                      <a:alpha val="43137"/>
                    </a:srgbClr>
                  </a:outerShdw>
                </a:effectLst>
                <a:latin typeface="Maiandra GD" pitchFamily="34" charset="0"/>
                <a:cs typeface="Arial" charset="0"/>
              </a:rPr>
              <a:t> Una Lacrima Sul Viso</a:t>
            </a:r>
            <a:r>
              <a:rPr lang="pt-BR" sz="2400" b="1" i="1" dirty="0">
                <a:solidFill>
                  <a:srgbClr val="FF6600"/>
                </a:solidFill>
                <a:effectLst>
                  <a:outerShdw blurRad="38100" dist="38100" dir="2700000" algn="tl">
                    <a:srgbClr val="000000">
                      <a:alpha val="43137"/>
                    </a:srgbClr>
                  </a:outerShdw>
                </a:effectLst>
                <a:latin typeface="Maiandra GD" pitchFamily="34" charset="0"/>
                <a:cs typeface="Arial" charset="0"/>
              </a:rPr>
              <a:t> </a:t>
            </a:r>
          </a:p>
          <a:p>
            <a:pPr algn="ctr" defTabSz="1219170" fontAlgn="auto">
              <a:spcBef>
                <a:spcPts val="0"/>
              </a:spcBef>
              <a:spcAft>
                <a:spcPts val="0"/>
              </a:spcAft>
              <a:defRPr/>
            </a:pPr>
            <a:r>
              <a:rPr lang="pt-BR" sz="2400" b="1" i="1" dirty="0">
                <a:solidFill>
                  <a:srgbClr val="FF6600"/>
                </a:solidFill>
                <a:effectLst>
                  <a:outerShdw blurRad="38100" dist="38100" dir="2700000" algn="tl">
                    <a:srgbClr val="000000">
                      <a:alpha val="43137"/>
                    </a:srgbClr>
                  </a:outerShdw>
                </a:effectLst>
                <a:latin typeface="Maiandra GD" pitchFamily="34" charset="0"/>
                <a:cs typeface="Arial" charset="0"/>
              </a:rPr>
              <a:t>Bobby Solo</a:t>
            </a:r>
          </a:p>
        </p:txBody>
      </p:sp>
      <p:sp>
        <p:nvSpPr>
          <p:cNvPr id="26" name="Retângulo 25"/>
          <p:cNvSpPr/>
          <p:nvPr/>
        </p:nvSpPr>
        <p:spPr>
          <a:xfrm>
            <a:off x="313164" y="5124689"/>
            <a:ext cx="8087092" cy="1480836"/>
          </a:xfrm>
          <a:prstGeom prst="rect">
            <a:avLst/>
          </a:prstGeom>
          <a:solidFill>
            <a:schemeClr val="accent4">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prstTxWarp prst="textInflate">
              <a:avLst/>
            </a:prstTxWarp>
            <a:spAutoFit/>
          </a:bodyPr>
          <a:lstStyle/>
          <a:p>
            <a:pPr algn="ctr" fontAlgn="auto">
              <a:spcBef>
                <a:spcPts val="0"/>
              </a:spcBef>
              <a:spcAft>
                <a:spcPts val="0"/>
              </a:spcAft>
            </a:pPr>
            <a:endParaRPr lang="pt-BR" sz="1400" dirty="0">
              <a:solidFill>
                <a:srgbClr val="0070C0"/>
              </a:solidFill>
              <a:latin typeface="Britannic Bold" panose="020B0903060703020204" pitchFamily="34" charset="0"/>
            </a:endParaRPr>
          </a:p>
          <a:p>
            <a:pPr algn="ctr" fontAlgn="auto">
              <a:spcBef>
                <a:spcPts val="0"/>
              </a:spcBef>
              <a:spcAft>
                <a:spcPts val="0"/>
              </a:spcAft>
            </a:pPr>
            <a:r>
              <a:rPr lang="pt-BR" sz="1600" u="sng" dirty="0">
                <a:solidFill>
                  <a:srgbClr val="FF0000"/>
                </a:solidFill>
                <a:latin typeface="Britannic Bold" panose="020B0903060703020204" pitchFamily="34" charset="0"/>
                <a:hlinkClick r:id="rId6">
                  <a:extLst>
                    <a:ext uri="{A12FA001-AC4F-418D-AE19-62706E023703}">
                      <ahyp:hlinkClr xmlns:ahyp="http://schemas.microsoft.com/office/drawing/2018/hyperlinkcolor" val="tx"/>
                    </a:ext>
                  </a:extLst>
                </a:hlinkClick>
              </a:rPr>
              <a:t>http</a:t>
            </a:r>
            <a:r>
              <a:rPr lang="pt-BR" sz="1600" u="sng" dirty="0">
                <a:ln w="0"/>
                <a:solidFill>
                  <a:srgbClr val="FF0000"/>
                </a:solidFill>
                <a:effectLst>
                  <a:outerShdw blurRad="38100" dist="25400" dir="5400000" algn="ctr" rotWithShape="0">
                    <a:srgbClr val="6E747A">
                      <a:alpha val="43000"/>
                    </a:srgbClr>
                  </a:outerShdw>
                </a:effectLst>
                <a:latin typeface="Britannic Bold" panose="020B0903060703020204" pitchFamily="34" charset="0"/>
                <a:hlinkClick r:id="rId6">
                  <a:extLst>
                    <a:ext uri="{A12FA001-AC4F-418D-AE19-62706E023703}">
                      <ahyp:hlinkClr xmlns:ahyp="http://schemas.microsoft.com/office/drawing/2018/hyperlinkcolor" val="tx"/>
                    </a:ext>
                  </a:extLst>
                </a:hlinkClick>
              </a:rPr>
              <a:t>://vendraminiletras.blogspot.com</a:t>
            </a:r>
            <a:r>
              <a:rPr lang="pt-BR" sz="1600" u="sng" dirty="0">
                <a:solidFill>
                  <a:srgbClr val="FF0000"/>
                </a:solidFill>
                <a:latin typeface="Britannic Bold" panose="020B0903060703020204" pitchFamily="34" charset="0"/>
                <a:hlinkClick r:id="rId6">
                  <a:extLst>
                    <a:ext uri="{A12FA001-AC4F-418D-AE19-62706E023703}">
                      <ahyp:hlinkClr xmlns:ahyp="http://schemas.microsoft.com/office/drawing/2018/hyperlinkcolor" val="tx"/>
                    </a:ext>
                  </a:extLst>
                </a:hlinkClick>
              </a:rPr>
              <a:t>/</a:t>
            </a:r>
            <a:endParaRPr lang="pt-BR" sz="1600" u="sng" dirty="0">
              <a:solidFill>
                <a:srgbClr val="FF0000"/>
              </a:solidFill>
              <a:latin typeface="Britannic Bold" panose="020B0903060703020204" pitchFamily="34" charset="0"/>
            </a:endParaRPr>
          </a:p>
          <a:p>
            <a:pPr algn="ctr" fontAlgn="auto">
              <a:spcBef>
                <a:spcPts val="0"/>
              </a:spcBef>
              <a:spcAft>
                <a:spcPts val="0"/>
              </a:spcAft>
            </a:pPr>
            <a:r>
              <a:rPr lang="pt-BR" sz="1600" dirty="0">
                <a:solidFill>
                  <a:srgbClr val="FF0000"/>
                </a:solidFill>
                <a:latin typeface="Britannic Bold" panose="020B0903060703020204" pitchFamily="34" charset="0"/>
                <a:hlinkClick r:id="rId7">
                  <a:extLst>
                    <a:ext uri="{A12FA001-AC4F-418D-AE19-62706E023703}">
                      <ahyp:hlinkClr xmlns:ahyp="http://schemas.microsoft.com/office/drawing/2018/hyperlinkcolor" val="tx"/>
                    </a:ext>
                  </a:extLst>
                </a:hlinkClick>
              </a:rPr>
              <a:t>www.sergrasan.com/toninhovendraminislides/</a:t>
            </a:r>
            <a:endParaRPr lang="pt-BR" sz="1600" dirty="0">
              <a:solidFill>
                <a:srgbClr val="FF0000"/>
              </a:solidFill>
              <a:latin typeface="Britannic Bold" panose="020B0903060703020204" pitchFamily="34" charset="0"/>
            </a:endParaRPr>
          </a:p>
          <a:p>
            <a:pPr algn="ctr" fontAlgn="auto">
              <a:spcBef>
                <a:spcPts val="0"/>
              </a:spcBef>
              <a:spcAft>
                <a:spcPts val="0"/>
              </a:spcAft>
            </a:pPr>
            <a:r>
              <a:rPr lang="pt-BR" sz="1600" dirty="0">
                <a:solidFill>
                  <a:srgbClr val="7030A0"/>
                </a:solidFill>
                <a:latin typeface="Britannic Bold" panose="020B0903060703020204" pitchFamily="34" charset="0"/>
              </a:rPr>
              <a:t>Antonio Giuseppe </a:t>
            </a:r>
            <a:r>
              <a:rPr lang="pt-BR" sz="1600" dirty="0" err="1">
                <a:solidFill>
                  <a:srgbClr val="7030A0"/>
                </a:solidFill>
                <a:latin typeface="Britannic Bold" panose="020B0903060703020204" pitchFamily="34" charset="0"/>
              </a:rPr>
              <a:t>Gasparotto</a:t>
            </a:r>
            <a:r>
              <a:rPr lang="pt-BR" sz="1600" dirty="0">
                <a:solidFill>
                  <a:srgbClr val="7030A0"/>
                </a:solidFill>
                <a:latin typeface="Britannic Bold" panose="020B0903060703020204" pitchFamily="34" charset="0"/>
              </a:rPr>
              <a:t> Vendramini </a:t>
            </a:r>
            <a:r>
              <a:rPr lang="pt-BR" sz="1600" dirty="0" err="1">
                <a:solidFill>
                  <a:srgbClr val="7030A0"/>
                </a:solidFill>
                <a:latin typeface="Britannic Bold" panose="020B0903060703020204" pitchFamily="34" charset="0"/>
              </a:rPr>
              <a:t>Secondo</a:t>
            </a:r>
            <a:r>
              <a:rPr lang="pt-BR" sz="1600" dirty="0">
                <a:solidFill>
                  <a:srgbClr val="7030A0"/>
                </a:solidFill>
                <a:latin typeface="Britannic Bold" panose="020B0903060703020204" pitchFamily="34" charset="0"/>
              </a:rPr>
              <a:t> Di Treviso</a:t>
            </a:r>
          </a:p>
          <a:p>
            <a:pPr algn="ctr"/>
            <a:endParaRPr lang="pt-BR" sz="800" dirty="0">
              <a:solidFill>
                <a:srgbClr val="002060"/>
              </a:solidFill>
              <a:latin typeface="Arial Black" panose="020B0A04020102020204" pitchFamily="34" charset="0"/>
              <a:cs typeface="Aharoni" panose="02010803020104030203" pitchFamily="2" charset="-79"/>
            </a:endParaRPr>
          </a:p>
        </p:txBody>
      </p:sp>
      <p:pic>
        <p:nvPicPr>
          <p:cNvPr id="1026" name="Picture 2" descr="C:\Users\User\Pictures\Academia\medalha academia.jpg"/>
          <p:cNvPicPr>
            <a:picLocks noChangeAspect="1" noChangeArrowheads="1"/>
          </p:cNvPicPr>
          <p:nvPr/>
        </p:nvPicPr>
        <p:blipFill>
          <a:blip r:embed="rId8" cstate="print"/>
          <a:srcRect/>
          <a:stretch>
            <a:fillRect/>
          </a:stretch>
        </p:blipFill>
        <p:spPr bwMode="auto">
          <a:xfrm>
            <a:off x="317995" y="729185"/>
            <a:ext cx="4812805" cy="3736519"/>
          </a:xfrm>
          <a:prstGeom prst="rect">
            <a:avLst/>
          </a:prstGeom>
          <a:ln>
            <a:noFill/>
          </a:ln>
          <a:effectLst>
            <a:glow rad="101600">
              <a:schemeClr val="accent2">
                <a:satMod val="175000"/>
                <a:alpha val="40000"/>
              </a:schemeClr>
            </a:glow>
            <a:outerShdw blurRad="225425" dist="50800" dir="5220000" algn="ctr">
              <a:srgbClr val="000000">
                <a:alpha val="33000"/>
              </a:srgbClr>
            </a:outerShdw>
          </a:effectLst>
          <a:scene3d>
            <a:camera prst="perspectiveContrastingRightFacing"/>
            <a:lightRig rig="harsh" dir="t">
              <a:rot lat="0" lon="0" rev="3000000"/>
            </a:lightRig>
          </a:scene3d>
          <a:sp3d extrusionH="254000" contourW="19050">
            <a:bevelT w="82550" h="44450" prst="angle"/>
            <a:bevelB w="82550" h="44450" prst="angle"/>
            <a:contourClr>
              <a:srgbClr val="FFFFFF"/>
            </a:contourClr>
          </a:sp3d>
        </p:spPr>
        <p:style>
          <a:lnRef idx="1">
            <a:schemeClr val="accent2"/>
          </a:lnRef>
          <a:fillRef idx="3">
            <a:schemeClr val="accent2"/>
          </a:fillRef>
          <a:effectRef idx="2">
            <a:schemeClr val="accent2"/>
          </a:effectRef>
          <a:fontRef idx="minor">
            <a:schemeClr val="lt1"/>
          </a:fontRef>
        </p:style>
      </p:pic>
      <p:pic>
        <p:nvPicPr>
          <p:cNvPr id="11" name="Imagem 10">
            <a:extLst>
              <a:ext uri="{FF2B5EF4-FFF2-40B4-BE49-F238E27FC236}">
                <a16:creationId xmlns:a16="http://schemas.microsoft.com/office/drawing/2014/main" id="{9ED1DD3F-8340-44EF-8400-5F353497755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282715" y="3690617"/>
            <a:ext cx="3509661" cy="2775929"/>
          </a:xfrm>
          <a:prstGeom prst="rect">
            <a:avLst/>
          </a:prstGeom>
          <a:ln w="38100">
            <a:solidFill>
              <a:srgbClr val="FF0000"/>
            </a:solidFill>
          </a:ln>
          <a:scene3d>
            <a:camera prst="isometricOffAxis2Left"/>
            <a:lightRig rig="threePt" dir="t"/>
          </a:scene3d>
          <a:sp3d>
            <a:bevelT w="165100" prst="coolSlant"/>
          </a:sp3d>
        </p:spPr>
      </p:pic>
    </p:spTree>
    <p:extLst>
      <p:ext uri="{BB962C8B-B14F-4D97-AF65-F5344CB8AC3E}">
        <p14:creationId xmlns:p14="http://schemas.microsoft.com/office/powerpoint/2010/main" val="1332269509"/>
      </p:ext>
    </p:extLst>
  </p:cSld>
  <p:clrMapOvr>
    <a:masterClrMapping/>
  </p:clrMapOvr>
  <mc:AlternateContent xmlns:mc="http://schemas.openxmlformats.org/markup-compatibility/2006" xmlns:p14="http://schemas.microsoft.com/office/powerpoint/2010/main">
    <mc:Choice Requires="p14">
      <p:transition spd="slow" p14:dur="7500" advClick="0" advTm="150000">
        <p:fade/>
        <p:sndAc>
          <p:stSnd loop="1">
            <p:snd r:embed="rId3" name="Italia - Bobby Solo - Una Lacrima Sul Viso.wav"/>
          </p:stSnd>
        </p:sndAc>
      </p:transition>
    </mc:Choice>
    <mc:Fallback xmlns="">
      <p:transition spd="slow" advClick="0" advTm="150000">
        <p:fade/>
        <p:sndAc>
          <p:stSnd loop="1">
            <p:snd r:embed="rId10" name="Italia - Bobby Solo - Una Lacrima Sul Vi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1" presetClass="entr" presetSubtype="8"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heel(8)">
                                      <p:cBhvr>
                                        <p:cTn id="11" dur="5000"/>
                                        <p:tgtEl>
                                          <p:spTgt spid="25"/>
                                        </p:tgtEl>
                                      </p:cBhvr>
                                    </p:animEffect>
                                  </p:childTnLst>
                                </p:cTn>
                              </p:par>
                            </p:childTnLst>
                          </p:cTn>
                        </p:par>
                        <p:par>
                          <p:cTn id="12" fill="hold">
                            <p:stCondLst>
                              <p:cond delay="5000"/>
                            </p:stCondLst>
                            <p:childTnLst>
                              <p:par>
                                <p:cTn id="13" presetID="20" presetClass="entr" presetSubtype="0"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edge">
                                      <p:cBhvr>
                                        <p:cTn id="15" dur="4000"/>
                                        <p:tgtEl>
                                          <p:spTgt spid="3">
                                            <p:txEl>
                                              <p:pRg st="1" end="1"/>
                                            </p:txEl>
                                          </p:spTgt>
                                        </p:tgtEl>
                                      </p:cBhvr>
                                    </p:animEffect>
                                  </p:childTnLst>
                                </p:cTn>
                              </p:par>
                            </p:childTnLst>
                          </p:cTn>
                        </p:par>
                        <p:par>
                          <p:cTn id="16" fill="hold">
                            <p:stCondLst>
                              <p:cond delay="9000"/>
                            </p:stCondLst>
                            <p:childTnLst>
                              <p:par>
                                <p:cTn id="17" presetID="20" presetClass="entr" presetSubtype="0"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edge">
                                      <p:cBhvr>
                                        <p:cTn id="19" dur="4000"/>
                                        <p:tgtEl>
                                          <p:spTgt spid="3">
                                            <p:txEl>
                                              <p:pRg st="2" end="2"/>
                                            </p:txEl>
                                          </p:spTgt>
                                        </p:tgtEl>
                                      </p:cBhvr>
                                    </p:animEffect>
                                  </p:childTnLst>
                                </p:cTn>
                              </p:par>
                            </p:childTnLst>
                          </p:cTn>
                        </p:par>
                        <p:par>
                          <p:cTn id="20" fill="hold">
                            <p:stCondLst>
                              <p:cond delay="13000"/>
                            </p:stCondLst>
                            <p:childTnLst>
                              <p:par>
                                <p:cTn id="21" presetID="20" presetClass="entr" presetSubtype="0" fill="hold"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edge">
                                      <p:cBhvr>
                                        <p:cTn id="23" dur="4000"/>
                                        <p:tgtEl>
                                          <p:spTgt spid="3">
                                            <p:txEl>
                                              <p:pRg st="3" end="3"/>
                                            </p:txEl>
                                          </p:spTgt>
                                        </p:tgtEl>
                                      </p:cBhvr>
                                    </p:animEffect>
                                  </p:childTnLst>
                                </p:cTn>
                              </p:par>
                            </p:childTnLst>
                          </p:cTn>
                        </p:par>
                        <p:par>
                          <p:cTn id="24" fill="hold">
                            <p:stCondLst>
                              <p:cond delay="17000"/>
                            </p:stCondLst>
                            <p:childTnLst>
                              <p:par>
                                <p:cTn id="25" presetID="20" presetClass="entr" presetSubtype="0"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edge">
                                      <p:cBhvr>
                                        <p:cTn id="27" dur="4000"/>
                                        <p:tgtEl>
                                          <p:spTgt spid="3">
                                            <p:txEl>
                                              <p:pRg st="4" end="4"/>
                                            </p:txEl>
                                          </p:spTgt>
                                        </p:tgtEl>
                                      </p:cBhvr>
                                    </p:animEffect>
                                  </p:childTnLst>
                                </p:cTn>
                              </p:par>
                            </p:childTnLst>
                          </p:cTn>
                        </p:par>
                        <p:par>
                          <p:cTn id="28" fill="hold">
                            <p:stCondLst>
                              <p:cond delay="21000"/>
                            </p:stCondLst>
                            <p:childTnLst>
                              <p:par>
                                <p:cTn id="29" presetID="20" presetClass="entr" presetSubtype="0"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wedge">
                                      <p:cBhvr>
                                        <p:cTn id="31" dur="4000"/>
                                        <p:tgtEl>
                                          <p:spTgt spid="3">
                                            <p:txEl>
                                              <p:pRg st="5" end="5"/>
                                            </p:txEl>
                                          </p:spTgt>
                                        </p:tgtEl>
                                      </p:cBhvr>
                                    </p:animEffect>
                                  </p:childTnLst>
                                </p:cTn>
                              </p:par>
                            </p:childTnLst>
                          </p:cTn>
                        </p:par>
                        <p:par>
                          <p:cTn id="32" fill="hold">
                            <p:stCondLst>
                              <p:cond delay="25000"/>
                            </p:stCondLst>
                            <p:childTnLst>
                              <p:par>
                                <p:cTn id="33" presetID="20" presetClass="entr" presetSubtype="0" fill="hold" nodeType="after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wedge">
                                      <p:cBhvr>
                                        <p:cTn id="35" dur="4000"/>
                                        <p:tgtEl>
                                          <p:spTgt spid="3">
                                            <p:txEl>
                                              <p:pRg st="6" end="6"/>
                                            </p:txEl>
                                          </p:spTgt>
                                        </p:tgtEl>
                                      </p:cBhvr>
                                    </p:animEffect>
                                  </p:childTnLst>
                                </p:cTn>
                              </p:par>
                            </p:childTnLst>
                          </p:cTn>
                        </p:par>
                        <p:par>
                          <p:cTn id="36" fill="hold">
                            <p:stCondLst>
                              <p:cond delay="29000"/>
                            </p:stCondLst>
                            <p:childTnLst>
                              <p:par>
                                <p:cTn id="37" presetID="20" presetClass="entr" presetSubtype="0" fill="hold"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edge">
                                      <p:cBhvr>
                                        <p:cTn id="39" dur="4000"/>
                                        <p:tgtEl>
                                          <p:spTgt spid="3">
                                            <p:txEl>
                                              <p:pRg st="8" end="8"/>
                                            </p:txEl>
                                          </p:spTgt>
                                        </p:tgtEl>
                                      </p:cBhvr>
                                    </p:animEffect>
                                  </p:childTnLst>
                                </p:cTn>
                              </p:par>
                            </p:childTnLst>
                          </p:cTn>
                        </p:par>
                        <p:par>
                          <p:cTn id="40" fill="hold">
                            <p:stCondLst>
                              <p:cond delay="33000"/>
                            </p:stCondLst>
                            <p:childTnLst>
                              <p:par>
                                <p:cTn id="41" presetID="20" presetClass="entr" presetSubtype="0" fill="hold"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wedge">
                                      <p:cBhvr>
                                        <p:cTn id="43" dur="4000"/>
                                        <p:tgtEl>
                                          <p:spTgt spid="3">
                                            <p:txEl>
                                              <p:pRg st="9" end="9"/>
                                            </p:txEl>
                                          </p:spTgt>
                                        </p:tgtEl>
                                      </p:cBhvr>
                                    </p:animEffect>
                                  </p:childTnLst>
                                </p:cTn>
                              </p:par>
                            </p:childTnLst>
                          </p:cTn>
                        </p:par>
                        <p:par>
                          <p:cTn id="44" fill="hold">
                            <p:stCondLst>
                              <p:cond delay="37000"/>
                            </p:stCondLst>
                            <p:childTnLst>
                              <p:par>
                                <p:cTn id="45" presetID="20" presetClass="entr" presetSubtype="0" fill="hold" nodeType="after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wedge">
                                      <p:cBhvr>
                                        <p:cTn id="47" dur="4000"/>
                                        <p:tgtEl>
                                          <p:spTgt spid="3">
                                            <p:txEl>
                                              <p:pRg st="10" end="10"/>
                                            </p:txEl>
                                          </p:spTgt>
                                        </p:tgtEl>
                                      </p:cBhvr>
                                    </p:animEffect>
                                  </p:childTnLst>
                                </p:cTn>
                              </p:par>
                              <p:par>
                                <p:cTn id="48" presetID="19" presetClass="entr" presetSubtype="10" fill="hold" nodeType="withEffect">
                                  <p:stCondLst>
                                    <p:cond delay="0"/>
                                  </p:stCondLst>
                                  <p:childTnLst>
                                    <p:set>
                                      <p:cBhvr>
                                        <p:cTn id="49" dur="1" fill="hold">
                                          <p:stCondLst>
                                            <p:cond delay="0"/>
                                          </p:stCondLst>
                                        </p:cTn>
                                        <p:tgtEl>
                                          <p:spTgt spid="1026"/>
                                        </p:tgtEl>
                                        <p:attrNameLst>
                                          <p:attrName>style.visibility</p:attrName>
                                        </p:attrNameLst>
                                      </p:cBhvr>
                                      <p:to>
                                        <p:strVal val="visible"/>
                                      </p:to>
                                    </p:set>
                                    <p:anim calcmode="lin" valueType="num">
                                      <p:cBhvr>
                                        <p:cTn id="50" dur="5000" fill="hold"/>
                                        <p:tgtEl>
                                          <p:spTgt spid="1026"/>
                                        </p:tgtEl>
                                        <p:attrNameLst>
                                          <p:attrName>ppt_w</p:attrName>
                                        </p:attrNameLst>
                                      </p:cBhvr>
                                      <p:tavLst>
                                        <p:tav tm="0" fmla="#ppt_w*sin(2.5*pi*$)">
                                          <p:val>
                                            <p:fltVal val="0"/>
                                          </p:val>
                                        </p:tav>
                                        <p:tav tm="100000">
                                          <p:val>
                                            <p:fltVal val="1"/>
                                          </p:val>
                                        </p:tav>
                                      </p:tavLst>
                                    </p:anim>
                                    <p:anim calcmode="lin" valueType="num">
                                      <p:cBhvr>
                                        <p:cTn id="51" dur="5000" fill="hold"/>
                                        <p:tgtEl>
                                          <p:spTgt spid="1026"/>
                                        </p:tgtEl>
                                        <p:attrNameLst>
                                          <p:attrName>ppt_h</p:attrName>
                                        </p:attrNameLst>
                                      </p:cBhvr>
                                      <p:tavLst>
                                        <p:tav tm="0">
                                          <p:val>
                                            <p:strVal val="#ppt_h"/>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4000" fill="hold"/>
                                        <p:tgtEl>
                                          <p:spTgt spid="11"/>
                                        </p:tgtEl>
                                        <p:attrNameLst>
                                          <p:attrName>ppt_w</p:attrName>
                                        </p:attrNameLst>
                                      </p:cBhvr>
                                      <p:tavLst>
                                        <p:tav tm="0">
                                          <p:val>
                                            <p:fltVal val="0"/>
                                          </p:val>
                                        </p:tav>
                                        <p:tav tm="100000">
                                          <p:val>
                                            <p:strVal val="#ppt_w"/>
                                          </p:val>
                                        </p:tav>
                                      </p:tavLst>
                                    </p:anim>
                                    <p:anim calcmode="lin" valueType="num">
                                      <p:cBhvr>
                                        <p:cTn id="55" dur="4000" fill="hold"/>
                                        <p:tgtEl>
                                          <p:spTgt spid="11"/>
                                        </p:tgtEl>
                                        <p:attrNameLst>
                                          <p:attrName>ppt_h</p:attrName>
                                        </p:attrNameLst>
                                      </p:cBhvr>
                                      <p:tavLst>
                                        <p:tav tm="0">
                                          <p:val>
                                            <p:fltVal val="0"/>
                                          </p:val>
                                        </p:tav>
                                        <p:tav tm="100000">
                                          <p:val>
                                            <p:strVal val="#ppt_h"/>
                                          </p:val>
                                        </p:tav>
                                      </p:tavLst>
                                    </p:anim>
                                  </p:childTnLst>
                                </p:cTn>
                              </p:par>
                            </p:childTnLst>
                          </p:cTn>
                        </p:par>
                        <p:par>
                          <p:cTn id="56" fill="hold">
                            <p:stCondLst>
                              <p:cond delay="42000"/>
                            </p:stCondLst>
                            <p:childTnLst>
                              <p:par>
                                <p:cTn id="57" presetID="15"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5000" fill="hold"/>
                                        <p:tgtEl>
                                          <p:spTgt spid="26"/>
                                        </p:tgtEl>
                                        <p:attrNameLst>
                                          <p:attrName>ppt_w</p:attrName>
                                        </p:attrNameLst>
                                      </p:cBhvr>
                                      <p:tavLst>
                                        <p:tav tm="0">
                                          <p:val>
                                            <p:fltVal val="0"/>
                                          </p:val>
                                        </p:tav>
                                        <p:tav tm="100000">
                                          <p:val>
                                            <p:strVal val="#ppt_w"/>
                                          </p:val>
                                        </p:tav>
                                      </p:tavLst>
                                    </p:anim>
                                    <p:anim calcmode="lin" valueType="num">
                                      <p:cBhvr>
                                        <p:cTn id="60" dur="5000" fill="hold"/>
                                        <p:tgtEl>
                                          <p:spTgt spid="26"/>
                                        </p:tgtEl>
                                        <p:attrNameLst>
                                          <p:attrName>ppt_h</p:attrName>
                                        </p:attrNameLst>
                                      </p:cBhvr>
                                      <p:tavLst>
                                        <p:tav tm="0">
                                          <p:val>
                                            <p:fltVal val="0"/>
                                          </p:val>
                                        </p:tav>
                                        <p:tav tm="100000">
                                          <p:val>
                                            <p:strVal val="#ppt_h"/>
                                          </p:val>
                                        </p:tav>
                                      </p:tavLst>
                                    </p:anim>
                                    <p:anim calcmode="lin" valueType="num">
                                      <p:cBhvr>
                                        <p:cTn id="61" dur="5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62" dur="5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RASTRO BRANCO DE UMA HELICE - NOV PUBL - S - 2020">
  <a:themeElements>
    <a:clrScheme name="Flux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x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x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NOVO RASTRO</Template>
  <TotalTime>1</TotalTime>
  <Words>838</Words>
  <Application>Microsoft Office PowerPoint</Application>
  <PresentationFormat>Widescreen</PresentationFormat>
  <Paragraphs>144</Paragraphs>
  <Slides>24</Slides>
  <Notes>1</Notes>
  <HiddenSlides>0</HiddenSlides>
  <MMClips>0</MMClips>
  <ScaleCrop>false</ScaleCrop>
  <HeadingPairs>
    <vt:vector size="6" baseType="variant">
      <vt:variant>
        <vt:lpstr>Fontes usadas</vt:lpstr>
      </vt:variant>
      <vt:variant>
        <vt:i4>16</vt:i4>
      </vt:variant>
      <vt:variant>
        <vt:lpstr>Tema</vt:lpstr>
      </vt:variant>
      <vt:variant>
        <vt:i4>1</vt:i4>
      </vt:variant>
      <vt:variant>
        <vt:lpstr>Títulos de slides</vt:lpstr>
      </vt:variant>
      <vt:variant>
        <vt:i4>24</vt:i4>
      </vt:variant>
    </vt:vector>
  </HeadingPairs>
  <TitlesOfParts>
    <vt:vector size="41" baseType="lpstr">
      <vt:lpstr>AR DARLING</vt:lpstr>
      <vt:lpstr>AR JULIAN</vt:lpstr>
      <vt:lpstr>Arial</vt:lpstr>
      <vt:lpstr>Arial Black</vt:lpstr>
      <vt:lpstr>Britannic Bold</vt:lpstr>
      <vt:lpstr>Calibri</vt:lpstr>
      <vt:lpstr>Constantia</vt:lpstr>
      <vt:lpstr>Cooper Black</vt:lpstr>
      <vt:lpstr>David</vt:lpstr>
      <vt:lpstr>Forte</vt:lpstr>
      <vt:lpstr>Freestyle Script</vt:lpstr>
      <vt:lpstr>Lucida Calligraphy</vt:lpstr>
      <vt:lpstr>Maiandra GD</vt:lpstr>
      <vt:lpstr>Matura MT Script Capitals</vt:lpstr>
      <vt:lpstr>Tahoma</vt:lpstr>
      <vt:lpstr>Wingdings 2</vt:lpstr>
      <vt:lpstr>RASTRO BRANCO DE UMA HELICE - NOV PUBL - S - 2020</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1</cp:revision>
  <dcterms:created xsi:type="dcterms:W3CDTF">2022-05-27T13:30:51Z</dcterms:created>
  <dcterms:modified xsi:type="dcterms:W3CDTF">2022-05-27T13:31:58Z</dcterms:modified>
</cp:coreProperties>
</file>