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media/audio3.wav" ContentType="audio/wav"/>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744" r:id="rId2"/>
  </p:sldMasterIdLst>
  <p:notesMasterIdLst>
    <p:notesMasterId r:id="rId17"/>
  </p:notesMasterIdLst>
  <p:sldIdLst>
    <p:sldId id="315" r:id="rId3"/>
    <p:sldId id="278" r:id="rId4"/>
    <p:sldId id="309" r:id="rId5"/>
    <p:sldId id="310" r:id="rId6"/>
    <p:sldId id="311" r:id="rId7"/>
    <p:sldId id="313" r:id="rId8"/>
    <p:sldId id="312" r:id="rId9"/>
    <p:sldId id="314" r:id="rId10"/>
    <p:sldId id="288" r:id="rId11"/>
    <p:sldId id="289" r:id="rId12"/>
    <p:sldId id="290" r:id="rId13"/>
    <p:sldId id="291" r:id="rId14"/>
    <p:sldId id="317" r:id="rId15"/>
    <p:sldId id="308" r:id="rId16"/>
  </p:sldIdLst>
  <p:sldSz cx="9144000" cy="5143500" type="screen16x9"/>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Windows User" initials="WU" lastIdx="1" clrIdx="0">
    <p:extLst>
      <p:ext uri="{19B8F6BF-5375-455C-9EA6-DF929625EA0E}">
        <p15:presenceInfo xmlns:p15="http://schemas.microsoft.com/office/powerpoint/2012/main" userId="Windows Us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99CC00"/>
    <a:srgbClr val="66FFCC"/>
    <a:srgbClr val="AB152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4" autoAdjust="0"/>
    <p:restoredTop sz="94660"/>
  </p:normalViewPr>
  <p:slideViewPr>
    <p:cSldViewPr>
      <p:cViewPr varScale="1">
        <p:scale>
          <a:sx n="112" d="100"/>
          <a:sy n="112" d="100"/>
        </p:scale>
        <p:origin x="77" y="302"/>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commentAuthors" Target="commentAuthors.xml"/><Relationship Id="rId3" Type="http://schemas.openxmlformats.org/officeDocument/2006/relationships/slide" Target="slides/slide1.xml"/><Relationship Id="rId21"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BR" dirty="0"/>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2FC6B07-2AE5-467C-B303-48B45E7D8803}" type="datetimeFigureOut">
              <a:rPr lang="pt-BR" smtClean="0"/>
              <a:pPr/>
              <a:t>12/09/2021</a:t>
            </a:fld>
            <a:endParaRPr lang="pt-BR" dirty="0"/>
          </a:p>
        </p:txBody>
      </p:sp>
      <p:sp>
        <p:nvSpPr>
          <p:cNvPr id="4" name="Espaço Reservado para Imagem de Slide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pt-BR" dirty="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pt-BR" dirty="0"/>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13A155F-22C1-41FA-8A21-389CBB5E3AF2}" type="slidenum">
              <a:rPr lang="pt-BR" smtClean="0"/>
              <a:pPr/>
              <a:t>‹nº›</a:t>
            </a:fld>
            <a:endParaRPr lang="pt-BR" dirty="0"/>
          </a:p>
        </p:txBody>
      </p:sp>
    </p:spTree>
    <p:extLst>
      <p:ext uri="{BB962C8B-B14F-4D97-AF65-F5344CB8AC3E}">
        <p14:creationId xmlns:p14="http://schemas.microsoft.com/office/powerpoint/2010/main" val="23735515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EF15547D-4A85-428E-9547-E49B3CDFCF31}" type="slidenum">
              <a:rPr kumimoji="0" lang="pt-BR" sz="1200" b="0" i="0" u="none" strike="noStrike" kern="1200" cap="none" spc="0" normalizeH="0" baseline="0" noProof="0" smtClean="0">
                <a:ln>
                  <a:noFill/>
                </a:ln>
                <a:solidFill>
                  <a:prstClr val="black"/>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14</a:t>
            </a:fld>
            <a:endParaRPr kumimoji="0" lang="pt-BR" sz="1200" b="0" i="0" u="none" strike="noStrike" kern="1200" cap="none" spc="0" normalizeH="0" baseline="0" noProof="0" dirty="0">
              <a:ln>
                <a:noFill/>
              </a:ln>
              <a:solidFill>
                <a:prstClr val="black"/>
              </a:solidFill>
              <a:effectLst/>
              <a:uLnTx/>
              <a:uFillTx/>
              <a:latin typeface="Arial" charset="0"/>
              <a:ea typeface="+mn-ea"/>
              <a:cs typeface="+mn-cs"/>
            </a:endParaRPr>
          </a:p>
        </p:txBody>
      </p:sp>
    </p:spTree>
    <p:extLst>
      <p:ext uri="{BB962C8B-B14F-4D97-AF65-F5344CB8AC3E}">
        <p14:creationId xmlns:p14="http://schemas.microsoft.com/office/powerpoint/2010/main" val="5167328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1597819"/>
            <a:ext cx="7772400" cy="1102519"/>
          </a:xfrm>
        </p:spPr>
        <p:txBody>
          <a:bodyPr/>
          <a:lstStyle/>
          <a:p>
            <a:r>
              <a:rPr lang="pt-BR"/>
              <a:t>Clique para editar o título Mestre</a:t>
            </a:r>
          </a:p>
        </p:txBody>
      </p:sp>
      <p:sp>
        <p:nvSpPr>
          <p:cNvPr id="3" name="Subtítulo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a:t>Clique para editar o estilo do subtítulo Mestre</a:t>
            </a:r>
          </a:p>
        </p:txBody>
      </p:sp>
      <p:sp>
        <p:nvSpPr>
          <p:cNvPr id="4" name="Espaço Reservado para Data 3"/>
          <p:cNvSpPr>
            <a:spLocks noGrp="1"/>
          </p:cNvSpPr>
          <p:nvPr>
            <p:ph type="dt" sz="half" idx="10"/>
          </p:nvPr>
        </p:nvSpPr>
        <p:spPr/>
        <p:txBody>
          <a:bodyPr/>
          <a:lstStyle>
            <a:lvl1pPr>
              <a:defRPr/>
            </a:lvl1pPr>
          </a:lstStyle>
          <a:p>
            <a:pPr>
              <a:defRPr/>
            </a:pPr>
            <a:fld id="{A335E2D3-F7BA-40AA-884A-AF56BFEFBFA3}" type="datetimeFigureOut">
              <a:rPr lang="pt-BR">
                <a:solidFill>
                  <a:prstClr val="black">
                    <a:tint val="75000"/>
                  </a:prstClr>
                </a:solidFill>
              </a:rPr>
              <a:pPr>
                <a:defRPr/>
              </a:pPr>
              <a:t>12/09/2021</a:t>
            </a:fld>
            <a:endParaRPr lang="pt-BR" dirty="0">
              <a:solidFill>
                <a:prstClr val="black">
                  <a:tint val="75000"/>
                </a:prstClr>
              </a:solidFill>
            </a:endParaRPr>
          </a:p>
        </p:txBody>
      </p:sp>
      <p:sp>
        <p:nvSpPr>
          <p:cNvPr id="5" name="Espaço Reservado para Rodapé 4"/>
          <p:cNvSpPr>
            <a:spLocks noGrp="1"/>
          </p:cNvSpPr>
          <p:nvPr>
            <p:ph type="ftr" sz="quarter" idx="11"/>
          </p:nvPr>
        </p:nvSpPr>
        <p:spPr/>
        <p:txBody>
          <a:bodyPr/>
          <a:lstStyle>
            <a:lvl1pPr>
              <a:defRPr/>
            </a:lvl1pPr>
          </a:lstStyle>
          <a:p>
            <a:pPr>
              <a:defRPr/>
            </a:pPr>
            <a:endParaRPr lang="pt-BR" dirty="0">
              <a:solidFill>
                <a:prstClr val="black">
                  <a:tint val="75000"/>
                </a:prstClr>
              </a:solidFill>
            </a:endParaRPr>
          </a:p>
        </p:txBody>
      </p:sp>
      <p:sp>
        <p:nvSpPr>
          <p:cNvPr id="6" name="Espaço Reservado para Número de Slide 5"/>
          <p:cNvSpPr>
            <a:spLocks noGrp="1"/>
          </p:cNvSpPr>
          <p:nvPr>
            <p:ph type="sldNum" sz="quarter" idx="12"/>
          </p:nvPr>
        </p:nvSpPr>
        <p:spPr/>
        <p:txBody>
          <a:bodyPr/>
          <a:lstStyle>
            <a:lvl1pPr>
              <a:defRPr/>
            </a:lvl1pPr>
          </a:lstStyle>
          <a:p>
            <a:pPr>
              <a:defRPr/>
            </a:pPr>
            <a:fld id="{1BC914FF-B15B-4E12-BE07-BEF6EF28C521}" type="slidenum">
              <a:rPr lang="pt-BR">
                <a:solidFill>
                  <a:prstClr val="black">
                    <a:tint val="75000"/>
                  </a:prstClr>
                </a:solidFill>
              </a:rPr>
              <a:pPr>
                <a:defRPr/>
              </a:pPr>
              <a:t>‹nº›</a:t>
            </a:fld>
            <a:endParaRPr lang="pt-BR" dirty="0">
              <a:solidFill>
                <a:prstClr val="black">
                  <a:tint val="75000"/>
                </a:prstClr>
              </a:solidFill>
            </a:endParaRPr>
          </a:p>
        </p:txBody>
      </p:sp>
    </p:spTree>
    <p:extLst>
      <p:ext uri="{BB962C8B-B14F-4D97-AF65-F5344CB8AC3E}">
        <p14:creationId xmlns:p14="http://schemas.microsoft.com/office/powerpoint/2010/main" val="1737485994"/>
      </p:ext>
    </p:extLst>
  </p:cSld>
  <p:clrMapOvr>
    <a:masterClrMapping/>
  </p:clrMapOvr>
  <p:transition>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Conteúdo 2"/>
          <p:cNvSpPr>
            <a:spLocks noGrp="1"/>
          </p:cNvSpPr>
          <p:nvPr>
            <p:ph idx="1"/>
          </p:nvPr>
        </p:nvSpPr>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lvl1pPr>
              <a:defRPr/>
            </a:lvl1pPr>
          </a:lstStyle>
          <a:p>
            <a:pPr>
              <a:defRPr/>
            </a:pPr>
            <a:fld id="{6D658642-34D0-4012-B28C-FDA67A891C4C}" type="datetimeFigureOut">
              <a:rPr lang="pt-BR">
                <a:solidFill>
                  <a:prstClr val="black">
                    <a:tint val="75000"/>
                  </a:prstClr>
                </a:solidFill>
              </a:rPr>
              <a:pPr>
                <a:defRPr/>
              </a:pPr>
              <a:t>12/09/2021</a:t>
            </a:fld>
            <a:endParaRPr lang="pt-BR" dirty="0">
              <a:solidFill>
                <a:prstClr val="black">
                  <a:tint val="75000"/>
                </a:prstClr>
              </a:solidFill>
            </a:endParaRPr>
          </a:p>
        </p:txBody>
      </p:sp>
      <p:sp>
        <p:nvSpPr>
          <p:cNvPr id="5" name="Espaço Reservado para Rodapé 4"/>
          <p:cNvSpPr>
            <a:spLocks noGrp="1"/>
          </p:cNvSpPr>
          <p:nvPr>
            <p:ph type="ftr" sz="quarter" idx="11"/>
          </p:nvPr>
        </p:nvSpPr>
        <p:spPr/>
        <p:txBody>
          <a:bodyPr/>
          <a:lstStyle>
            <a:lvl1pPr>
              <a:defRPr/>
            </a:lvl1pPr>
          </a:lstStyle>
          <a:p>
            <a:pPr>
              <a:defRPr/>
            </a:pPr>
            <a:endParaRPr lang="pt-BR" dirty="0">
              <a:solidFill>
                <a:prstClr val="black">
                  <a:tint val="75000"/>
                </a:prstClr>
              </a:solidFill>
            </a:endParaRPr>
          </a:p>
        </p:txBody>
      </p:sp>
      <p:sp>
        <p:nvSpPr>
          <p:cNvPr id="6" name="Espaço Reservado para Número de Slide 5"/>
          <p:cNvSpPr>
            <a:spLocks noGrp="1"/>
          </p:cNvSpPr>
          <p:nvPr>
            <p:ph type="sldNum" sz="quarter" idx="12"/>
          </p:nvPr>
        </p:nvSpPr>
        <p:spPr/>
        <p:txBody>
          <a:bodyPr/>
          <a:lstStyle>
            <a:lvl1pPr>
              <a:defRPr/>
            </a:lvl1pPr>
          </a:lstStyle>
          <a:p>
            <a:pPr>
              <a:defRPr/>
            </a:pPr>
            <a:fld id="{6B68B8A9-287C-4993-9D7F-B4AEA4360638}" type="slidenum">
              <a:rPr lang="pt-BR">
                <a:solidFill>
                  <a:prstClr val="black">
                    <a:tint val="75000"/>
                  </a:prstClr>
                </a:solidFill>
              </a:rPr>
              <a:pPr>
                <a:defRPr/>
              </a:pPr>
              <a:t>‹nº›</a:t>
            </a:fld>
            <a:endParaRPr lang="pt-BR" dirty="0">
              <a:solidFill>
                <a:prstClr val="black">
                  <a:tint val="75000"/>
                </a:prstClr>
              </a:solidFill>
            </a:endParaRPr>
          </a:p>
        </p:txBody>
      </p:sp>
    </p:spTree>
    <p:extLst>
      <p:ext uri="{BB962C8B-B14F-4D97-AF65-F5344CB8AC3E}">
        <p14:creationId xmlns:p14="http://schemas.microsoft.com/office/powerpoint/2010/main" val="3072308800"/>
      </p:ext>
    </p:extLst>
  </p:cSld>
  <p:clrMapOvr>
    <a:masterClrMapping/>
  </p:clrMapOvr>
  <p:transition>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3305176"/>
            <a:ext cx="7772400" cy="1021556"/>
          </a:xfrm>
        </p:spPr>
        <p:txBody>
          <a:bodyPr anchor="t"/>
          <a:lstStyle>
            <a:lvl1pPr algn="l">
              <a:defRPr sz="4000" b="1" cap="all"/>
            </a:lvl1pPr>
          </a:lstStyle>
          <a:p>
            <a:r>
              <a:rPr lang="pt-BR"/>
              <a:t>Clique para editar o título Mestre</a:t>
            </a:r>
          </a:p>
        </p:txBody>
      </p:sp>
      <p:sp>
        <p:nvSpPr>
          <p:cNvPr id="3" name="Espaço Reservado para Texto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os estilos de texto Mestres</a:t>
            </a:r>
          </a:p>
        </p:txBody>
      </p:sp>
      <p:sp>
        <p:nvSpPr>
          <p:cNvPr id="4" name="Espaço Reservado para Data 3"/>
          <p:cNvSpPr>
            <a:spLocks noGrp="1"/>
          </p:cNvSpPr>
          <p:nvPr>
            <p:ph type="dt" sz="half" idx="10"/>
          </p:nvPr>
        </p:nvSpPr>
        <p:spPr/>
        <p:txBody>
          <a:bodyPr/>
          <a:lstStyle>
            <a:lvl1pPr>
              <a:defRPr/>
            </a:lvl1pPr>
          </a:lstStyle>
          <a:p>
            <a:pPr>
              <a:defRPr/>
            </a:pPr>
            <a:fld id="{526B8621-2C60-4328-ACC4-0FA9BA3914DD}" type="datetimeFigureOut">
              <a:rPr lang="pt-BR">
                <a:solidFill>
                  <a:prstClr val="black">
                    <a:tint val="75000"/>
                  </a:prstClr>
                </a:solidFill>
              </a:rPr>
              <a:pPr>
                <a:defRPr/>
              </a:pPr>
              <a:t>12/09/2021</a:t>
            </a:fld>
            <a:endParaRPr lang="pt-BR" dirty="0">
              <a:solidFill>
                <a:prstClr val="black">
                  <a:tint val="75000"/>
                </a:prstClr>
              </a:solidFill>
            </a:endParaRPr>
          </a:p>
        </p:txBody>
      </p:sp>
      <p:sp>
        <p:nvSpPr>
          <p:cNvPr id="5" name="Espaço Reservado para Rodapé 4"/>
          <p:cNvSpPr>
            <a:spLocks noGrp="1"/>
          </p:cNvSpPr>
          <p:nvPr>
            <p:ph type="ftr" sz="quarter" idx="11"/>
          </p:nvPr>
        </p:nvSpPr>
        <p:spPr/>
        <p:txBody>
          <a:bodyPr/>
          <a:lstStyle>
            <a:lvl1pPr>
              <a:defRPr/>
            </a:lvl1pPr>
          </a:lstStyle>
          <a:p>
            <a:pPr>
              <a:defRPr/>
            </a:pPr>
            <a:endParaRPr lang="pt-BR" dirty="0">
              <a:solidFill>
                <a:prstClr val="black">
                  <a:tint val="75000"/>
                </a:prstClr>
              </a:solidFill>
            </a:endParaRPr>
          </a:p>
        </p:txBody>
      </p:sp>
      <p:sp>
        <p:nvSpPr>
          <p:cNvPr id="6" name="Espaço Reservado para Número de Slide 5"/>
          <p:cNvSpPr>
            <a:spLocks noGrp="1"/>
          </p:cNvSpPr>
          <p:nvPr>
            <p:ph type="sldNum" sz="quarter" idx="12"/>
          </p:nvPr>
        </p:nvSpPr>
        <p:spPr/>
        <p:txBody>
          <a:bodyPr/>
          <a:lstStyle>
            <a:lvl1pPr>
              <a:defRPr/>
            </a:lvl1pPr>
          </a:lstStyle>
          <a:p>
            <a:pPr>
              <a:defRPr/>
            </a:pPr>
            <a:fld id="{E9B4E11F-8A01-474F-9DBD-3EEBF51766DD}" type="slidenum">
              <a:rPr lang="pt-BR">
                <a:solidFill>
                  <a:prstClr val="black">
                    <a:tint val="75000"/>
                  </a:prstClr>
                </a:solidFill>
              </a:rPr>
              <a:pPr>
                <a:defRPr/>
              </a:pPr>
              <a:t>‹nº›</a:t>
            </a:fld>
            <a:endParaRPr lang="pt-BR" dirty="0">
              <a:solidFill>
                <a:prstClr val="black">
                  <a:tint val="75000"/>
                </a:prstClr>
              </a:solidFill>
            </a:endParaRPr>
          </a:p>
        </p:txBody>
      </p:sp>
    </p:spTree>
    <p:extLst>
      <p:ext uri="{BB962C8B-B14F-4D97-AF65-F5344CB8AC3E}">
        <p14:creationId xmlns:p14="http://schemas.microsoft.com/office/powerpoint/2010/main" val="3304721828"/>
      </p:ext>
    </p:extLst>
  </p:cSld>
  <p:clrMapOvr>
    <a:masterClrMapping/>
  </p:clrMapOvr>
  <p:transition>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Conteúdo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Conteúdo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Data 3"/>
          <p:cNvSpPr>
            <a:spLocks noGrp="1"/>
          </p:cNvSpPr>
          <p:nvPr>
            <p:ph type="dt" sz="half" idx="10"/>
          </p:nvPr>
        </p:nvSpPr>
        <p:spPr/>
        <p:txBody>
          <a:bodyPr/>
          <a:lstStyle>
            <a:lvl1pPr>
              <a:defRPr/>
            </a:lvl1pPr>
          </a:lstStyle>
          <a:p>
            <a:pPr>
              <a:defRPr/>
            </a:pPr>
            <a:fld id="{B0CAE857-FFCB-44E0-A2F3-56D638984561}" type="datetimeFigureOut">
              <a:rPr lang="pt-BR">
                <a:solidFill>
                  <a:prstClr val="black">
                    <a:tint val="75000"/>
                  </a:prstClr>
                </a:solidFill>
              </a:rPr>
              <a:pPr>
                <a:defRPr/>
              </a:pPr>
              <a:t>12/09/2021</a:t>
            </a:fld>
            <a:endParaRPr lang="pt-BR" dirty="0">
              <a:solidFill>
                <a:prstClr val="black">
                  <a:tint val="75000"/>
                </a:prstClr>
              </a:solidFill>
            </a:endParaRPr>
          </a:p>
        </p:txBody>
      </p:sp>
      <p:sp>
        <p:nvSpPr>
          <p:cNvPr id="6" name="Espaço Reservado para Rodapé 4"/>
          <p:cNvSpPr>
            <a:spLocks noGrp="1"/>
          </p:cNvSpPr>
          <p:nvPr>
            <p:ph type="ftr" sz="quarter" idx="11"/>
          </p:nvPr>
        </p:nvSpPr>
        <p:spPr/>
        <p:txBody>
          <a:bodyPr/>
          <a:lstStyle>
            <a:lvl1pPr>
              <a:defRPr/>
            </a:lvl1pPr>
          </a:lstStyle>
          <a:p>
            <a:pPr>
              <a:defRPr/>
            </a:pPr>
            <a:endParaRPr lang="pt-BR" dirty="0">
              <a:solidFill>
                <a:prstClr val="black">
                  <a:tint val="75000"/>
                </a:prstClr>
              </a:solidFill>
            </a:endParaRPr>
          </a:p>
        </p:txBody>
      </p:sp>
      <p:sp>
        <p:nvSpPr>
          <p:cNvPr id="7" name="Espaço Reservado para Número de Slide 5"/>
          <p:cNvSpPr>
            <a:spLocks noGrp="1"/>
          </p:cNvSpPr>
          <p:nvPr>
            <p:ph type="sldNum" sz="quarter" idx="12"/>
          </p:nvPr>
        </p:nvSpPr>
        <p:spPr/>
        <p:txBody>
          <a:bodyPr/>
          <a:lstStyle>
            <a:lvl1pPr>
              <a:defRPr/>
            </a:lvl1pPr>
          </a:lstStyle>
          <a:p>
            <a:pPr>
              <a:defRPr/>
            </a:pPr>
            <a:fld id="{84E64CFC-01A0-4535-96E4-61B20D2A8805}" type="slidenum">
              <a:rPr lang="pt-BR">
                <a:solidFill>
                  <a:prstClr val="black">
                    <a:tint val="75000"/>
                  </a:prstClr>
                </a:solidFill>
              </a:rPr>
              <a:pPr>
                <a:defRPr/>
              </a:pPr>
              <a:t>‹nº›</a:t>
            </a:fld>
            <a:endParaRPr lang="pt-BR" dirty="0">
              <a:solidFill>
                <a:prstClr val="black">
                  <a:tint val="75000"/>
                </a:prstClr>
              </a:solidFill>
            </a:endParaRPr>
          </a:p>
        </p:txBody>
      </p:sp>
    </p:spTree>
    <p:extLst>
      <p:ext uri="{BB962C8B-B14F-4D97-AF65-F5344CB8AC3E}">
        <p14:creationId xmlns:p14="http://schemas.microsoft.com/office/powerpoint/2010/main" val="2527459566"/>
      </p:ext>
    </p:extLst>
  </p:cSld>
  <p:clrMapOvr>
    <a:masterClrMapping/>
  </p:clrMapOvr>
  <p:transition>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a:t>Clique para editar o título Mestre</a:t>
            </a:r>
          </a:p>
        </p:txBody>
      </p:sp>
      <p:sp>
        <p:nvSpPr>
          <p:cNvPr id="3" name="Espaço Reservado para Texto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4" name="Espaço Reservado para Conteúdo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Texto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6" name="Espaço Reservado para Conteúdo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7" name="Espaço Reservado para Data 3"/>
          <p:cNvSpPr>
            <a:spLocks noGrp="1"/>
          </p:cNvSpPr>
          <p:nvPr>
            <p:ph type="dt" sz="half" idx="10"/>
          </p:nvPr>
        </p:nvSpPr>
        <p:spPr/>
        <p:txBody>
          <a:bodyPr/>
          <a:lstStyle>
            <a:lvl1pPr>
              <a:defRPr/>
            </a:lvl1pPr>
          </a:lstStyle>
          <a:p>
            <a:pPr>
              <a:defRPr/>
            </a:pPr>
            <a:fld id="{1C6DF47A-E5D4-44E2-892C-2F1CC8333E73}" type="datetimeFigureOut">
              <a:rPr lang="pt-BR">
                <a:solidFill>
                  <a:prstClr val="black">
                    <a:tint val="75000"/>
                  </a:prstClr>
                </a:solidFill>
              </a:rPr>
              <a:pPr>
                <a:defRPr/>
              </a:pPr>
              <a:t>12/09/2021</a:t>
            </a:fld>
            <a:endParaRPr lang="pt-BR" dirty="0">
              <a:solidFill>
                <a:prstClr val="black">
                  <a:tint val="75000"/>
                </a:prstClr>
              </a:solidFill>
            </a:endParaRPr>
          </a:p>
        </p:txBody>
      </p:sp>
      <p:sp>
        <p:nvSpPr>
          <p:cNvPr id="8" name="Espaço Reservado para Rodapé 4"/>
          <p:cNvSpPr>
            <a:spLocks noGrp="1"/>
          </p:cNvSpPr>
          <p:nvPr>
            <p:ph type="ftr" sz="quarter" idx="11"/>
          </p:nvPr>
        </p:nvSpPr>
        <p:spPr/>
        <p:txBody>
          <a:bodyPr/>
          <a:lstStyle>
            <a:lvl1pPr>
              <a:defRPr/>
            </a:lvl1pPr>
          </a:lstStyle>
          <a:p>
            <a:pPr>
              <a:defRPr/>
            </a:pPr>
            <a:endParaRPr lang="pt-BR" dirty="0">
              <a:solidFill>
                <a:prstClr val="black">
                  <a:tint val="75000"/>
                </a:prstClr>
              </a:solidFill>
            </a:endParaRPr>
          </a:p>
        </p:txBody>
      </p:sp>
      <p:sp>
        <p:nvSpPr>
          <p:cNvPr id="9" name="Espaço Reservado para Número de Slide 5"/>
          <p:cNvSpPr>
            <a:spLocks noGrp="1"/>
          </p:cNvSpPr>
          <p:nvPr>
            <p:ph type="sldNum" sz="quarter" idx="12"/>
          </p:nvPr>
        </p:nvSpPr>
        <p:spPr/>
        <p:txBody>
          <a:bodyPr/>
          <a:lstStyle>
            <a:lvl1pPr>
              <a:defRPr/>
            </a:lvl1pPr>
          </a:lstStyle>
          <a:p>
            <a:pPr>
              <a:defRPr/>
            </a:pPr>
            <a:fld id="{0ACB06E8-5983-4814-AE16-17E278162709}" type="slidenum">
              <a:rPr lang="pt-BR">
                <a:solidFill>
                  <a:prstClr val="black">
                    <a:tint val="75000"/>
                  </a:prstClr>
                </a:solidFill>
              </a:rPr>
              <a:pPr>
                <a:defRPr/>
              </a:pPr>
              <a:t>‹nº›</a:t>
            </a:fld>
            <a:endParaRPr lang="pt-BR" dirty="0">
              <a:solidFill>
                <a:prstClr val="black">
                  <a:tint val="75000"/>
                </a:prstClr>
              </a:solidFill>
            </a:endParaRPr>
          </a:p>
        </p:txBody>
      </p:sp>
    </p:spTree>
    <p:extLst>
      <p:ext uri="{BB962C8B-B14F-4D97-AF65-F5344CB8AC3E}">
        <p14:creationId xmlns:p14="http://schemas.microsoft.com/office/powerpoint/2010/main" val="3377128220"/>
      </p:ext>
    </p:extLst>
  </p:cSld>
  <p:clrMapOvr>
    <a:masterClrMapping/>
  </p:clrMapOvr>
  <p:transition>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Data 3"/>
          <p:cNvSpPr>
            <a:spLocks noGrp="1"/>
          </p:cNvSpPr>
          <p:nvPr>
            <p:ph type="dt" sz="half" idx="10"/>
          </p:nvPr>
        </p:nvSpPr>
        <p:spPr/>
        <p:txBody>
          <a:bodyPr/>
          <a:lstStyle>
            <a:lvl1pPr>
              <a:defRPr/>
            </a:lvl1pPr>
          </a:lstStyle>
          <a:p>
            <a:pPr>
              <a:defRPr/>
            </a:pPr>
            <a:fld id="{26C133BE-3496-4D71-8902-FE89A01078C7}" type="datetimeFigureOut">
              <a:rPr lang="pt-BR">
                <a:solidFill>
                  <a:prstClr val="black">
                    <a:tint val="75000"/>
                  </a:prstClr>
                </a:solidFill>
              </a:rPr>
              <a:pPr>
                <a:defRPr/>
              </a:pPr>
              <a:t>12/09/2021</a:t>
            </a:fld>
            <a:endParaRPr lang="pt-BR" dirty="0">
              <a:solidFill>
                <a:prstClr val="black">
                  <a:tint val="75000"/>
                </a:prstClr>
              </a:solidFill>
            </a:endParaRPr>
          </a:p>
        </p:txBody>
      </p:sp>
      <p:sp>
        <p:nvSpPr>
          <p:cNvPr id="4" name="Espaço Reservado para Rodapé 4"/>
          <p:cNvSpPr>
            <a:spLocks noGrp="1"/>
          </p:cNvSpPr>
          <p:nvPr>
            <p:ph type="ftr" sz="quarter" idx="11"/>
          </p:nvPr>
        </p:nvSpPr>
        <p:spPr/>
        <p:txBody>
          <a:bodyPr/>
          <a:lstStyle>
            <a:lvl1pPr>
              <a:defRPr/>
            </a:lvl1pPr>
          </a:lstStyle>
          <a:p>
            <a:pPr>
              <a:defRPr/>
            </a:pPr>
            <a:endParaRPr lang="pt-BR" dirty="0">
              <a:solidFill>
                <a:prstClr val="black">
                  <a:tint val="75000"/>
                </a:prstClr>
              </a:solidFill>
            </a:endParaRPr>
          </a:p>
        </p:txBody>
      </p:sp>
      <p:sp>
        <p:nvSpPr>
          <p:cNvPr id="5" name="Espaço Reservado para Número de Slide 5"/>
          <p:cNvSpPr>
            <a:spLocks noGrp="1"/>
          </p:cNvSpPr>
          <p:nvPr>
            <p:ph type="sldNum" sz="quarter" idx="12"/>
          </p:nvPr>
        </p:nvSpPr>
        <p:spPr/>
        <p:txBody>
          <a:bodyPr/>
          <a:lstStyle>
            <a:lvl1pPr>
              <a:defRPr/>
            </a:lvl1pPr>
          </a:lstStyle>
          <a:p>
            <a:pPr>
              <a:defRPr/>
            </a:pPr>
            <a:fld id="{8D5F8E76-7184-444F-8A0A-36E2079977AD}" type="slidenum">
              <a:rPr lang="pt-BR">
                <a:solidFill>
                  <a:prstClr val="black">
                    <a:tint val="75000"/>
                  </a:prstClr>
                </a:solidFill>
              </a:rPr>
              <a:pPr>
                <a:defRPr/>
              </a:pPr>
              <a:t>‹nº›</a:t>
            </a:fld>
            <a:endParaRPr lang="pt-BR" dirty="0">
              <a:solidFill>
                <a:prstClr val="black">
                  <a:tint val="75000"/>
                </a:prstClr>
              </a:solidFill>
            </a:endParaRPr>
          </a:p>
        </p:txBody>
      </p:sp>
    </p:spTree>
    <p:extLst>
      <p:ext uri="{BB962C8B-B14F-4D97-AF65-F5344CB8AC3E}">
        <p14:creationId xmlns:p14="http://schemas.microsoft.com/office/powerpoint/2010/main" val="2182307480"/>
      </p:ext>
    </p:extLst>
  </p:cSld>
  <p:clrMapOvr>
    <a:masterClrMapping/>
  </p:clrMapOvr>
  <p:transition>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3"/>
          <p:cNvSpPr>
            <a:spLocks noGrp="1"/>
          </p:cNvSpPr>
          <p:nvPr>
            <p:ph type="dt" sz="half" idx="10"/>
          </p:nvPr>
        </p:nvSpPr>
        <p:spPr/>
        <p:txBody>
          <a:bodyPr/>
          <a:lstStyle>
            <a:lvl1pPr>
              <a:defRPr/>
            </a:lvl1pPr>
          </a:lstStyle>
          <a:p>
            <a:pPr>
              <a:defRPr/>
            </a:pPr>
            <a:fld id="{31F55652-96F0-4428-8D84-4A106D4F3B13}" type="datetimeFigureOut">
              <a:rPr lang="pt-BR">
                <a:solidFill>
                  <a:prstClr val="black">
                    <a:tint val="75000"/>
                  </a:prstClr>
                </a:solidFill>
              </a:rPr>
              <a:pPr>
                <a:defRPr/>
              </a:pPr>
              <a:t>12/09/2021</a:t>
            </a:fld>
            <a:endParaRPr lang="pt-BR" dirty="0">
              <a:solidFill>
                <a:prstClr val="black">
                  <a:tint val="75000"/>
                </a:prstClr>
              </a:solidFill>
            </a:endParaRPr>
          </a:p>
        </p:txBody>
      </p:sp>
      <p:sp>
        <p:nvSpPr>
          <p:cNvPr id="3" name="Espaço Reservado para Rodapé 4"/>
          <p:cNvSpPr>
            <a:spLocks noGrp="1"/>
          </p:cNvSpPr>
          <p:nvPr>
            <p:ph type="ftr" sz="quarter" idx="11"/>
          </p:nvPr>
        </p:nvSpPr>
        <p:spPr/>
        <p:txBody>
          <a:bodyPr/>
          <a:lstStyle>
            <a:lvl1pPr>
              <a:defRPr/>
            </a:lvl1pPr>
          </a:lstStyle>
          <a:p>
            <a:pPr>
              <a:defRPr/>
            </a:pPr>
            <a:endParaRPr lang="pt-BR" dirty="0">
              <a:solidFill>
                <a:prstClr val="black">
                  <a:tint val="75000"/>
                </a:prstClr>
              </a:solidFill>
            </a:endParaRPr>
          </a:p>
        </p:txBody>
      </p:sp>
      <p:sp>
        <p:nvSpPr>
          <p:cNvPr id="4" name="Espaço Reservado para Número de Slide 5"/>
          <p:cNvSpPr>
            <a:spLocks noGrp="1"/>
          </p:cNvSpPr>
          <p:nvPr>
            <p:ph type="sldNum" sz="quarter" idx="12"/>
          </p:nvPr>
        </p:nvSpPr>
        <p:spPr/>
        <p:txBody>
          <a:bodyPr/>
          <a:lstStyle>
            <a:lvl1pPr>
              <a:defRPr/>
            </a:lvl1pPr>
          </a:lstStyle>
          <a:p>
            <a:pPr>
              <a:defRPr/>
            </a:pPr>
            <a:fld id="{E07C5B73-D8C0-4D9B-878F-4EA28EF98ABC}" type="slidenum">
              <a:rPr lang="pt-BR">
                <a:solidFill>
                  <a:prstClr val="black">
                    <a:tint val="75000"/>
                  </a:prstClr>
                </a:solidFill>
              </a:rPr>
              <a:pPr>
                <a:defRPr/>
              </a:pPr>
              <a:t>‹nº›</a:t>
            </a:fld>
            <a:endParaRPr lang="pt-BR" dirty="0">
              <a:solidFill>
                <a:prstClr val="black">
                  <a:tint val="75000"/>
                </a:prstClr>
              </a:solidFill>
            </a:endParaRPr>
          </a:p>
        </p:txBody>
      </p:sp>
    </p:spTree>
    <p:extLst>
      <p:ext uri="{BB962C8B-B14F-4D97-AF65-F5344CB8AC3E}">
        <p14:creationId xmlns:p14="http://schemas.microsoft.com/office/powerpoint/2010/main" val="2716847594"/>
      </p:ext>
    </p:extLst>
  </p:cSld>
  <p:clrMapOvr>
    <a:masterClrMapping/>
  </p:clrMapOvr>
  <p:transition>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1" y="204787"/>
            <a:ext cx="3008313" cy="871538"/>
          </a:xfrm>
        </p:spPr>
        <p:txBody>
          <a:bodyPr anchor="b"/>
          <a:lstStyle>
            <a:lvl1pPr algn="l">
              <a:defRPr sz="2000" b="1"/>
            </a:lvl1pPr>
          </a:lstStyle>
          <a:p>
            <a:r>
              <a:rPr lang="pt-BR"/>
              <a:t>Clique para editar o título Mestre</a:t>
            </a:r>
          </a:p>
        </p:txBody>
      </p:sp>
      <p:sp>
        <p:nvSpPr>
          <p:cNvPr id="3" name="Espaço Reservado para Conteúdo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Texto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os estilos de texto Mestres</a:t>
            </a:r>
          </a:p>
        </p:txBody>
      </p:sp>
      <p:sp>
        <p:nvSpPr>
          <p:cNvPr id="5" name="Espaço Reservado para Data 3"/>
          <p:cNvSpPr>
            <a:spLocks noGrp="1"/>
          </p:cNvSpPr>
          <p:nvPr>
            <p:ph type="dt" sz="half" idx="10"/>
          </p:nvPr>
        </p:nvSpPr>
        <p:spPr/>
        <p:txBody>
          <a:bodyPr/>
          <a:lstStyle>
            <a:lvl1pPr>
              <a:defRPr/>
            </a:lvl1pPr>
          </a:lstStyle>
          <a:p>
            <a:pPr>
              <a:defRPr/>
            </a:pPr>
            <a:fld id="{7927A225-805A-4E96-B992-AC4B0381012C}" type="datetimeFigureOut">
              <a:rPr lang="pt-BR">
                <a:solidFill>
                  <a:prstClr val="black">
                    <a:tint val="75000"/>
                  </a:prstClr>
                </a:solidFill>
              </a:rPr>
              <a:pPr>
                <a:defRPr/>
              </a:pPr>
              <a:t>12/09/2021</a:t>
            </a:fld>
            <a:endParaRPr lang="pt-BR" dirty="0">
              <a:solidFill>
                <a:prstClr val="black">
                  <a:tint val="75000"/>
                </a:prstClr>
              </a:solidFill>
            </a:endParaRPr>
          </a:p>
        </p:txBody>
      </p:sp>
      <p:sp>
        <p:nvSpPr>
          <p:cNvPr id="6" name="Espaço Reservado para Rodapé 4"/>
          <p:cNvSpPr>
            <a:spLocks noGrp="1"/>
          </p:cNvSpPr>
          <p:nvPr>
            <p:ph type="ftr" sz="quarter" idx="11"/>
          </p:nvPr>
        </p:nvSpPr>
        <p:spPr/>
        <p:txBody>
          <a:bodyPr/>
          <a:lstStyle>
            <a:lvl1pPr>
              <a:defRPr/>
            </a:lvl1pPr>
          </a:lstStyle>
          <a:p>
            <a:pPr>
              <a:defRPr/>
            </a:pPr>
            <a:endParaRPr lang="pt-BR" dirty="0">
              <a:solidFill>
                <a:prstClr val="black">
                  <a:tint val="75000"/>
                </a:prstClr>
              </a:solidFill>
            </a:endParaRPr>
          </a:p>
        </p:txBody>
      </p:sp>
      <p:sp>
        <p:nvSpPr>
          <p:cNvPr id="7" name="Espaço Reservado para Número de Slide 5"/>
          <p:cNvSpPr>
            <a:spLocks noGrp="1"/>
          </p:cNvSpPr>
          <p:nvPr>
            <p:ph type="sldNum" sz="quarter" idx="12"/>
          </p:nvPr>
        </p:nvSpPr>
        <p:spPr/>
        <p:txBody>
          <a:bodyPr/>
          <a:lstStyle>
            <a:lvl1pPr>
              <a:defRPr/>
            </a:lvl1pPr>
          </a:lstStyle>
          <a:p>
            <a:pPr>
              <a:defRPr/>
            </a:pPr>
            <a:fld id="{F69DDC2E-69F0-4594-B933-9B3AA66F2EEC}" type="slidenum">
              <a:rPr lang="pt-BR">
                <a:solidFill>
                  <a:prstClr val="black">
                    <a:tint val="75000"/>
                  </a:prstClr>
                </a:solidFill>
              </a:rPr>
              <a:pPr>
                <a:defRPr/>
              </a:pPr>
              <a:t>‹nº›</a:t>
            </a:fld>
            <a:endParaRPr lang="pt-BR" dirty="0">
              <a:solidFill>
                <a:prstClr val="black">
                  <a:tint val="75000"/>
                </a:prstClr>
              </a:solidFill>
            </a:endParaRPr>
          </a:p>
        </p:txBody>
      </p:sp>
    </p:spTree>
    <p:extLst>
      <p:ext uri="{BB962C8B-B14F-4D97-AF65-F5344CB8AC3E}">
        <p14:creationId xmlns:p14="http://schemas.microsoft.com/office/powerpoint/2010/main" val="2311659382"/>
      </p:ext>
    </p:extLst>
  </p:cSld>
  <p:clrMapOvr>
    <a:masterClrMapping/>
  </p:clrMapOvr>
  <p:transition>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3600450"/>
            <a:ext cx="5486400" cy="425054"/>
          </a:xfrm>
        </p:spPr>
        <p:txBody>
          <a:bodyPr anchor="b"/>
          <a:lstStyle>
            <a:lvl1pPr algn="l">
              <a:defRPr sz="2000" b="1"/>
            </a:lvl1pPr>
          </a:lstStyle>
          <a:p>
            <a:r>
              <a:rPr lang="pt-BR"/>
              <a:t>Clique para editar o título Mestre</a:t>
            </a:r>
          </a:p>
        </p:txBody>
      </p:sp>
      <p:sp>
        <p:nvSpPr>
          <p:cNvPr id="3" name="Espaço Reservado para Imagem 2"/>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a:t>Clique no ícone para adicionar uma imagem</a:t>
            </a:r>
            <a:endParaRPr lang="pt-BR" noProof="0" dirty="0"/>
          </a:p>
        </p:txBody>
      </p:sp>
      <p:sp>
        <p:nvSpPr>
          <p:cNvPr id="4" name="Espaço Reservado para Texto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os estilos de texto Mestres</a:t>
            </a:r>
          </a:p>
        </p:txBody>
      </p:sp>
      <p:sp>
        <p:nvSpPr>
          <p:cNvPr id="5" name="Espaço Reservado para Data 3"/>
          <p:cNvSpPr>
            <a:spLocks noGrp="1"/>
          </p:cNvSpPr>
          <p:nvPr>
            <p:ph type="dt" sz="half" idx="10"/>
          </p:nvPr>
        </p:nvSpPr>
        <p:spPr/>
        <p:txBody>
          <a:bodyPr/>
          <a:lstStyle>
            <a:lvl1pPr>
              <a:defRPr/>
            </a:lvl1pPr>
          </a:lstStyle>
          <a:p>
            <a:pPr>
              <a:defRPr/>
            </a:pPr>
            <a:fld id="{F1BE1B08-4118-4779-B522-304782B5E1C7}" type="datetimeFigureOut">
              <a:rPr lang="pt-BR">
                <a:solidFill>
                  <a:prstClr val="black">
                    <a:tint val="75000"/>
                  </a:prstClr>
                </a:solidFill>
              </a:rPr>
              <a:pPr>
                <a:defRPr/>
              </a:pPr>
              <a:t>12/09/2021</a:t>
            </a:fld>
            <a:endParaRPr lang="pt-BR" dirty="0">
              <a:solidFill>
                <a:prstClr val="black">
                  <a:tint val="75000"/>
                </a:prstClr>
              </a:solidFill>
            </a:endParaRPr>
          </a:p>
        </p:txBody>
      </p:sp>
      <p:sp>
        <p:nvSpPr>
          <p:cNvPr id="6" name="Espaço Reservado para Rodapé 4"/>
          <p:cNvSpPr>
            <a:spLocks noGrp="1"/>
          </p:cNvSpPr>
          <p:nvPr>
            <p:ph type="ftr" sz="quarter" idx="11"/>
          </p:nvPr>
        </p:nvSpPr>
        <p:spPr/>
        <p:txBody>
          <a:bodyPr/>
          <a:lstStyle>
            <a:lvl1pPr>
              <a:defRPr/>
            </a:lvl1pPr>
          </a:lstStyle>
          <a:p>
            <a:pPr>
              <a:defRPr/>
            </a:pPr>
            <a:endParaRPr lang="pt-BR" dirty="0">
              <a:solidFill>
                <a:prstClr val="black">
                  <a:tint val="75000"/>
                </a:prstClr>
              </a:solidFill>
            </a:endParaRPr>
          </a:p>
        </p:txBody>
      </p:sp>
      <p:sp>
        <p:nvSpPr>
          <p:cNvPr id="7" name="Espaço Reservado para Número de Slide 5"/>
          <p:cNvSpPr>
            <a:spLocks noGrp="1"/>
          </p:cNvSpPr>
          <p:nvPr>
            <p:ph type="sldNum" sz="quarter" idx="12"/>
          </p:nvPr>
        </p:nvSpPr>
        <p:spPr/>
        <p:txBody>
          <a:bodyPr/>
          <a:lstStyle>
            <a:lvl1pPr>
              <a:defRPr/>
            </a:lvl1pPr>
          </a:lstStyle>
          <a:p>
            <a:pPr>
              <a:defRPr/>
            </a:pPr>
            <a:fld id="{49880BFA-1D16-4916-A8EC-9AD78568C490}" type="slidenum">
              <a:rPr lang="pt-BR">
                <a:solidFill>
                  <a:prstClr val="black">
                    <a:tint val="75000"/>
                  </a:prstClr>
                </a:solidFill>
              </a:rPr>
              <a:pPr>
                <a:defRPr/>
              </a:pPr>
              <a:t>‹nº›</a:t>
            </a:fld>
            <a:endParaRPr lang="pt-BR" dirty="0">
              <a:solidFill>
                <a:prstClr val="black">
                  <a:tint val="75000"/>
                </a:prstClr>
              </a:solidFill>
            </a:endParaRPr>
          </a:p>
        </p:txBody>
      </p:sp>
    </p:spTree>
    <p:extLst>
      <p:ext uri="{BB962C8B-B14F-4D97-AF65-F5344CB8AC3E}">
        <p14:creationId xmlns:p14="http://schemas.microsoft.com/office/powerpoint/2010/main" val="1349289151"/>
      </p:ext>
    </p:extLst>
  </p:cSld>
  <p:clrMapOvr>
    <a:masterClrMapping/>
  </p:clrMapOvr>
  <p:transition>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Texto Vertical 2"/>
          <p:cNvSpPr>
            <a:spLocks noGrp="1"/>
          </p:cNvSpPr>
          <p:nvPr>
            <p:ph type="body" orient="vert" idx="1"/>
          </p:nvPr>
        </p:nvSpPr>
        <p:spPr/>
        <p:txBody>
          <a:bodyPr vert="eaVert"/>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lvl1pPr>
              <a:defRPr/>
            </a:lvl1pPr>
          </a:lstStyle>
          <a:p>
            <a:pPr>
              <a:defRPr/>
            </a:pPr>
            <a:fld id="{B70ABA2C-F2CC-48EF-8F81-0939934E06A3}" type="datetimeFigureOut">
              <a:rPr lang="pt-BR">
                <a:solidFill>
                  <a:prstClr val="black">
                    <a:tint val="75000"/>
                  </a:prstClr>
                </a:solidFill>
              </a:rPr>
              <a:pPr>
                <a:defRPr/>
              </a:pPr>
              <a:t>12/09/2021</a:t>
            </a:fld>
            <a:endParaRPr lang="pt-BR" dirty="0">
              <a:solidFill>
                <a:prstClr val="black">
                  <a:tint val="75000"/>
                </a:prstClr>
              </a:solidFill>
            </a:endParaRPr>
          </a:p>
        </p:txBody>
      </p:sp>
      <p:sp>
        <p:nvSpPr>
          <p:cNvPr id="5" name="Espaço Reservado para Rodapé 4"/>
          <p:cNvSpPr>
            <a:spLocks noGrp="1"/>
          </p:cNvSpPr>
          <p:nvPr>
            <p:ph type="ftr" sz="quarter" idx="11"/>
          </p:nvPr>
        </p:nvSpPr>
        <p:spPr/>
        <p:txBody>
          <a:bodyPr/>
          <a:lstStyle>
            <a:lvl1pPr>
              <a:defRPr/>
            </a:lvl1pPr>
          </a:lstStyle>
          <a:p>
            <a:pPr>
              <a:defRPr/>
            </a:pPr>
            <a:endParaRPr lang="pt-BR" dirty="0">
              <a:solidFill>
                <a:prstClr val="black">
                  <a:tint val="75000"/>
                </a:prstClr>
              </a:solidFill>
            </a:endParaRPr>
          </a:p>
        </p:txBody>
      </p:sp>
      <p:sp>
        <p:nvSpPr>
          <p:cNvPr id="6" name="Espaço Reservado para Número de Slide 5"/>
          <p:cNvSpPr>
            <a:spLocks noGrp="1"/>
          </p:cNvSpPr>
          <p:nvPr>
            <p:ph type="sldNum" sz="quarter" idx="12"/>
          </p:nvPr>
        </p:nvSpPr>
        <p:spPr/>
        <p:txBody>
          <a:bodyPr/>
          <a:lstStyle>
            <a:lvl1pPr>
              <a:defRPr/>
            </a:lvl1pPr>
          </a:lstStyle>
          <a:p>
            <a:pPr>
              <a:defRPr/>
            </a:pPr>
            <a:fld id="{3B133059-BF4B-4F45-94B1-2C29347E182D}" type="slidenum">
              <a:rPr lang="pt-BR">
                <a:solidFill>
                  <a:prstClr val="black">
                    <a:tint val="75000"/>
                  </a:prstClr>
                </a:solidFill>
              </a:rPr>
              <a:pPr>
                <a:defRPr/>
              </a:pPr>
              <a:t>‹nº›</a:t>
            </a:fld>
            <a:endParaRPr lang="pt-BR" dirty="0">
              <a:solidFill>
                <a:prstClr val="black">
                  <a:tint val="75000"/>
                </a:prstClr>
              </a:solidFill>
            </a:endParaRPr>
          </a:p>
        </p:txBody>
      </p:sp>
    </p:spTree>
    <p:extLst>
      <p:ext uri="{BB962C8B-B14F-4D97-AF65-F5344CB8AC3E}">
        <p14:creationId xmlns:p14="http://schemas.microsoft.com/office/powerpoint/2010/main" val="4091111891"/>
      </p:ext>
    </p:extLst>
  </p:cSld>
  <p:clrMapOvr>
    <a:masterClrMapping/>
  </p:clrMapOvr>
  <p:transition>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05979"/>
            <a:ext cx="2057400" cy="4388644"/>
          </a:xfrm>
        </p:spPr>
        <p:txBody>
          <a:bodyPr vert="eaVert"/>
          <a:lstStyle/>
          <a:p>
            <a:r>
              <a:rPr lang="pt-BR"/>
              <a:t>Clique para editar o título Mestre</a:t>
            </a:r>
          </a:p>
        </p:txBody>
      </p:sp>
      <p:sp>
        <p:nvSpPr>
          <p:cNvPr id="3" name="Espaço Reservado para Texto Vertical 2"/>
          <p:cNvSpPr>
            <a:spLocks noGrp="1"/>
          </p:cNvSpPr>
          <p:nvPr>
            <p:ph type="body" orient="vert" idx="1"/>
          </p:nvPr>
        </p:nvSpPr>
        <p:spPr>
          <a:xfrm>
            <a:off x="457200" y="205979"/>
            <a:ext cx="6019800" cy="4388644"/>
          </a:xfrm>
        </p:spPr>
        <p:txBody>
          <a:bodyPr vert="eaVert"/>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lvl1pPr>
              <a:defRPr/>
            </a:lvl1pPr>
          </a:lstStyle>
          <a:p>
            <a:pPr>
              <a:defRPr/>
            </a:pPr>
            <a:fld id="{DEDE8007-0C09-47AF-B452-3FE288E61E19}" type="datetimeFigureOut">
              <a:rPr lang="pt-BR">
                <a:solidFill>
                  <a:prstClr val="black">
                    <a:tint val="75000"/>
                  </a:prstClr>
                </a:solidFill>
              </a:rPr>
              <a:pPr>
                <a:defRPr/>
              </a:pPr>
              <a:t>12/09/2021</a:t>
            </a:fld>
            <a:endParaRPr lang="pt-BR" dirty="0">
              <a:solidFill>
                <a:prstClr val="black">
                  <a:tint val="75000"/>
                </a:prstClr>
              </a:solidFill>
            </a:endParaRPr>
          </a:p>
        </p:txBody>
      </p:sp>
      <p:sp>
        <p:nvSpPr>
          <p:cNvPr id="5" name="Espaço Reservado para Rodapé 4"/>
          <p:cNvSpPr>
            <a:spLocks noGrp="1"/>
          </p:cNvSpPr>
          <p:nvPr>
            <p:ph type="ftr" sz="quarter" idx="11"/>
          </p:nvPr>
        </p:nvSpPr>
        <p:spPr/>
        <p:txBody>
          <a:bodyPr/>
          <a:lstStyle>
            <a:lvl1pPr>
              <a:defRPr/>
            </a:lvl1pPr>
          </a:lstStyle>
          <a:p>
            <a:pPr>
              <a:defRPr/>
            </a:pPr>
            <a:endParaRPr lang="pt-BR" dirty="0">
              <a:solidFill>
                <a:prstClr val="black">
                  <a:tint val="75000"/>
                </a:prstClr>
              </a:solidFill>
            </a:endParaRPr>
          </a:p>
        </p:txBody>
      </p:sp>
      <p:sp>
        <p:nvSpPr>
          <p:cNvPr id="6" name="Espaço Reservado para Número de Slide 5"/>
          <p:cNvSpPr>
            <a:spLocks noGrp="1"/>
          </p:cNvSpPr>
          <p:nvPr>
            <p:ph type="sldNum" sz="quarter" idx="12"/>
          </p:nvPr>
        </p:nvSpPr>
        <p:spPr/>
        <p:txBody>
          <a:bodyPr/>
          <a:lstStyle>
            <a:lvl1pPr>
              <a:defRPr/>
            </a:lvl1pPr>
          </a:lstStyle>
          <a:p>
            <a:pPr>
              <a:defRPr/>
            </a:pPr>
            <a:fld id="{E0886A2F-2904-42FE-A168-D3CECDC4FCB2}" type="slidenum">
              <a:rPr lang="pt-BR">
                <a:solidFill>
                  <a:prstClr val="black">
                    <a:tint val="75000"/>
                  </a:prstClr>
                </a:solidFill>
              </a:rPr>
              <a:pPr>
                <a:defRPr/>
              </a:pPr>
              <a:t>‹nº›</a:t>
            </a:fld>
            <a:endParaRPr lang="pt-BR" dirty="0">
              <a:solidFill>
                <a:prstClr val="black">
                  <a:tint val="75000"/>
                </a:prstClr>
              </a:solidFill>
            </a:endParaRPr>
          </a:p>
        </p:txBody>
      </p:sp>
    </p:spTree>
    <p:extLst>
      <p:ext uri="{BB962C8B-B14F-4D97-AF65-F5344CB8AC3E}">
        <p14:creationId xmlns:p14="http://schemas.microsoft.com/office/powerpoint/2010/main" val="181655486"/>
      </p:ext>
    </p:extLst>
  </p:cSld>
  <p:clrMapOvr>
    <a:masterClrMapping/>
  </p:clrMapOvr>
  <p:transition>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60" y="401242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33" tIns="45717" rIns="91433" bIns="45717" anchor="t" compatLnSpc="1"/>
          <a:lstStyle/>
          <a:p>
            <a:endParaRPr lang="en-US" sz="1350" dirty="0">
              <a:solidFill>
                <a:prstClr val="black"/>
              </a:solidFill>
              <a:cs typeface="Arial" charset="0"/>
            </a:endParaRPr>
          </a:p>
        </p:txBody>
      </p:sp>
      <p:sp>
        <p:nvSpPr>
          <p:cNvPr id="29" name="Título 28"/>
          <p:cNvSpPr>
            <a:spLocks noGrp="1"/>
          </p:cNvSpPr>
          <p:nvPr>
            <p:ph type="ctrTitle"/>
          </p:nvPr>
        </p:nvSpPr>
        <p:spPr>
          <a:xfrm>
            <a:off x="381010" y="3640066"/>
            <a:ext cx="8458201" cy="916781"/>
          </a:xfrm>
        </p:spPr>
        <p:txBody>
          <a:bodyPr anchor="t"/>
          <a:lstStyle/>
          <a:p>
            <a:r>
              <a:rPr kumimoji="0" lang="pt-BR"/>
              <a:t>Clique para editar o título mestre</a:t>
            </a:r>
            <a:endParaRPr kumimoji="0" lang="en-US"/>
          </a:p>
        </p:txBody>
      </p:sp>
      <p:sp>
        <p:nvSpPr>
          <p:cNvPr id="9" name="Subtítulo 8"/>
          <p:cNvSpPr>
            <a:spLocks noGrp="1"/>
          </p:cNvSpPr>
          <p:nvPr>
            <p:ph type="subTitle" idx="1"/>
          </p:nvPr>
        </p:nvSpPr>
        <p:spPr>
          <a:xfrm>
            <a:off x="381010" y="2914650"/>
            <a:ext cx="8458201" cy="685800"/>
          </a:xfrm>
        </p:spPr>
        <p:txBody>
          <a:bodyPr anchor="b"/>
          <a:lstStyle>
            <a:lvl1pPr marL="0" indent="0" algn="l">
              <a:buNone/>
              <a:defRPr sz="2400">
                <a:solidFill>
                  <a:schemeClr val="tx2">
                    <a:shade val="75000"/>
                  </a:schemeClr>
                </a:solidFill>
              </a:defRPr>
            </a:lvl1pPr>
            <a:lvl2pPr marL="457135" indent="0" algn="ctr">
              <a:buNone/>
            </a:lvl2pPr>
            <a:lvl3pPr marL="914270" indent="0" algn="ctr">
              <a:buNone/>
            </a:lvl3pPr>
            <a:lvl4pPr marL="1371404" indent="0" algn="ctr">
              <a:buNone/>
            </a:lvl4pPr>
            <a:lvl5pPr marL="1828538" indent="0" algn="ctr">
              <a:buNone/>
            </a:lvl5pPr>
            <a:lvl6pPr marL="2285672" indent="0" algn="ctr">
              <a:buNone/>
            </a:lvl6pPr>
            <a:lvl7pPr marL="2742807" indent="0" algn="ctr">
              <a:buNone/>
            </a:lvl7pPr>
            <a:lvl8pPr marL="3199941" indent="0" algn="ctr">
              <a:buNone/>
            </a:lvl8pPr>
            <a:lvl9pPr marL="3657076" indent="0" algn="ctr">
              <a:buNone/>
            </a:lvl9pPr>
          </a:lstStyle>
          <a:p>
            <a:r>
              <a:rPr kumimoji="0" lang="pt-BR"/>
              <a:t>Clique para editar o estilo do subtítulo mestre</a:t>
            </a:r>
            <a:endParaRPr kumimoji="0" lang="en-US"/>
          </a:p>
        </p:txBody>
      </p:sp>
      <p:sp>
        <p:nvSpPr>
          <p:cNvPr id="16" name="Espaço Reservado para Data 15"/>
          <p:cNvSpPr>
            <a:spLocks noGrp="1"/>
          </p:cNvSpPr>
          <p:nvPr>
            <p:ph type="dt" sz="half" idx="10"/>
          </p:nvPr>
        </p:nvSpPr>
        <p:spPr/>
        <p:txBody>
          <a:bodyPr/>
          <a:lstStyle/>
          <a:p>
            <a:fld id="{8083C8D7-4055-45B2-9C62-EB29283BE9C3}" type="datetimeFigureOut">
              <a:rPr lang="pt-BR" smtClean="0">
                <a:solidFill>
                  <a:srgbClr val="629DD1">
                    <a:shade val="75000"/>
                  </a:srgbClr>
                </a:solidFill>
              </a:rPr>
              <a:pPr/>
              <a:t>12/09/2021</a:t>
            </a:fld>
            <a:endParaRPr lang="pt-BR" dirty="0">
              <a:solidFill>
                <a:srgbClr val="629DD1">
                  <a:shade val="75000"/>
                </a:srgbClr>
              </a:solidFill>
            </a:endParaRPr>
          </a:p>
        </p:txBody>
      </p:sp>
      <p:sp>
        <p:nvSpPr>
          <p:cNvPr id="2" name="Espaço Reservado para Rodapé 1"/>
          <p:cNvSpPr>
            <a:spLocks noGrp="1"/>
          </p:cNvSpPr>
          <p:nvPr>
            <p:ph type="ftr" sz="quarter" idx="11"/>
          </p:nvPr>
        </p:nvSpPr>
        <p:spPr/>
        <p:txBody>
          <a:bodyPr/>
          <a:lstStyle/>
          <a:p>
            <a:endParaRPr lang="pt-BR" dirty="0">
              <a:solidFill>
                <a:srgbClr val="629DD1">
                  <a:shade val="75000"/>
                </a:srgbClr>
              </a:solidFill>
            </a:endParaRPr>
          </a:p>
        </p:txBody>
      </p:sp>
      <p:sp>
        <p:nvSpPr>
          <p:cNvPr id="15" name="Espaço Reservado para Número de Slide 14"/>
          <p:cNvSpPr>
            <a:spLocks noGrp="1"/>
          </p:cNvSpPr>
          <p:nvPr>
            <p:ph type="sldNum" sz="quarter" idx="12"/>
          </p:nvPr>
        </p:nvSpPr>
        <p:spPr>
          <a:xfrm>
            <a:off x="8229600" y="4855466"/>
            <a:ext cx="758952" cy="185166"/>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409801176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2" name="Título 21"/>
          <p:cNvSpPr>
            <a:spLocks noGrp="1"/>
          </p:cNvSpPr>
          <p:nvPr>
            <p:ph type="title"/>
          </p:nvPr>
        </p:nvSpPr>
        <p:spPr/>
        <p:txBody>
          <a:bodyPr/>
          <a:lstStyle/>
          <a:p>
            <a:r>
              <a:rPr kumimoji="0" lang="pt-BR"/>
              <a:t>Clique para editar o título mestre</a:t>
            </a:r>
            <a:endParaRPr kumimoji="0" lang="en-US"/>
          </a:p>
        </p:txBody>
      </p:sp>
      <p:sp>
        <p:nvSpPr>
          <p:cNvPr id="27" name="Espaço Reservado para Conteúdo 26"/>
          <p:cNvSpPr>
            <a:spLocks noGrp="1"/>
          </p:cNvSpPr>
          <p:nvPr>
            <p:ph idx="1"/>
          </p:nvPr>
        </p:nvSpPr>
        <p:spPr/>
        <p:txBody>
          <a:bodyPr/>
          <a:lstStyle/>
          <a:p>
            <a:pPr lvl="0" eaLnBrk="1" latinLnBrk="0" hangingPunct="1"/>
            <a:r>
              <a:rPr lang="pt-BR"/>
              <a:t>Clique para editar o texto mestre</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25" name="Espaço Reservado para Data 24"/>
          <p:cNvSpPr>
            <a:spLocks noGrp="1"/>
          </p:cNvSpPr>
          <p:nvPr>
            <p:ph type="dt" sz="half" idx="10"/>
          </p:nvPr>
        </p:nvSpPr>
        <p:spPr/>
        <p:txBody>
          <a:bodyPr/>
          <a:lstStyle/>
          <a:p>
            <a:fld id="{8083C8D7-4055-45B2-9C62-EB29283BE9C3}" type="datetimeFigureOut">
              <a:rPr lang="pt-BR" smtClean="0">
                <a:solidFill>
                  <a:srgbClr val="629DD1">
                    <a:shade val="75000"/>
                  </a:srgbClr>
                </a:solidFill>
              </a:rPr>
              <a:pPr/>
              <a:t>12/09/2021</a:t>
            </a:fld>
            <a:endParaRPr lang="pt-BR" dirty="0">
              <a:solidFill>
                <a:srgbClr val="629DD1">
                  <a:shade val="75000"/>
                </a:srgbClr>
              </a:solidFill>
            </a:endParaRPr>
          </a:p>
        </p:txBody>
      </p:sp>
      <p:sp>
        <p:nvSpPr>
          <p:cNvPr id="19" name="Espaço Reservado para Rodapé 18"/>
          <p:cNvSpPr>
            <a:spLocks noGrp="1"/>
          </p:cNvSpPr>
          <p:nvPr>
            <p:ph type="ftr" sz="quarter" idx="11"/>
          </p:nvPr>
        </p:nvSpPr>
        <p:spPr>
          <a:xfrm>
            <a:off x="3581407" y="57156"/>
            <a:ext cx="2895600" cy="216694"/>
          </a:xfrm>
        </p:spPr>
        <p:txBody>
          <a:bodyPr/>
          <a:lstStyle/>
          <a:p>
            <a:endParaRPr lang="pt-BR" dirty="0">
              <a:solidFill>
                <a:srgbClr val="629DD1">
                  <a:shade val="75000"/>
                </a:srgbClr>
              </a:solidFill>
            </a:endParaRPr>
          </a:p>
        </p:txBody>
      </p:sp>
      <p:sp>
        <p:nvSpPr>
          <p:cNvPr id="16" name="Espaço Reservado para Número de Slide 15"/>
          <p:cNvSpPr>
            <a:spLocks noGrp="1"/>
          </p:cNvSpPr>
          <p:nvPr>
            <p:ph type="sldNum" sz="quarter" idx="12"/>
          </p:nvPr>
        </p:nvSpPr>
        <p:spPr>
          <a:xfrm>
            <a:off x="8229600" y="4855466"/>
            <a:ext cx="758952" cy="185166"/>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134008175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60" y="258367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33" tIns="45717" rIns="91433" bIns="45717" anchor="t" compatLnSpc="1"/>
          <a:lstStyle/>
          <a:p>
            <a:endParaRPr lang="en-US" sz="1350" dirty="0">
              <a:solidFill>
                <a:prstClr val="white"/>
              </a:solidFill>
              <a:cs typeface="Arial" charset="0"/>
            </a:endParaRPr>
          </a:p>
        </p:txBody>
      </p:sp>
      <p:sp>
        <p:nvSpPr>
          <p:cNvPr id="6" name="Espaço Reservado para Texto 5"/>
          <p:cNvSpPr>
            <a:spLocks noGrp="1"/>
          </p:cNvSpPr>
          <p:nvPr>
            <p:ph type="body" idx="1"/>
          </p:nvPr>
        </p:nvSpPr>
        <p:spPr>
          <a:xfrm>
            <a:off x="381010" y="1257310"/>
            <a:ext cx="8458201" cy="9144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599">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pt-BR"/>
              <a:t>Clique para editar o texto mestre</a:t>
            </a:r>
          </a:p>
        </p:txBody>
      </p:sp>
      <p:sp>
        <p:nvSpPr>
          <p:cNvPr id="19" name="Espaço Reservado para Data 18"/>
          <p:cNvSpPr>
            <a:spLocks noGrp="1"/>
          </p:cNvSpPr>
          <p:nvPr>
            <p:ph type="dt" sz="half" idx="10"/>
          </p:nvPr>
        </p:nvSpPr>
        <p:spPr/>
        <p:txBody>
          <a:bodyPr/>
          <a:lstStyle/>
          <a:p>
            <a:fld id="{8083C8D7-4055-45B2-9C62-EB29283BE9C3}" type="datetimeFigureOut">
              <a:rPr lang="pt-BR" smtClean="0">
                <a:solidFill>
                  <a:srgbClr val="629DD1">
                    <a:shade val="75000"/>
                  </a:srgbClr>
                </a:solidFill>
              </a:rPr>
              <a:pPr/>
              <a:t>12/09/2021</a:t>
            </a:fld>
            <a:endParaRPr lang="pt-BR" dirty="0">
              <a:solidFill>
                <a:srgbClr val="629DD1">
                  <a:shade val="75000"/>
                </a:srgbClr>
              </a:solidFill>
            </a:endParaRPr>
          </a:p>
        </p:txBody>
      </p:sp>
      <p:sp>
        <p:nvSpPr>
          <p:cNvPr id="11" name="Espaço Reservado para Rodapé 10"/>
          <p:cNvSpPr>
            <a:spLocks noGrp="1"/>
          </p:cNvSpPr>
          <p:nvPr>
            <p:ph type="ftr" sz="quarter" idx="11"/>
          </p:nvPr>
        </p:nvSpPr>
        <p:spPr/>
        <p:txBody>
          <a:bodyPr/>
          <a:lstStyle/>
          <a:p>
            <a:endParaRPr lang="pt-BR" dirty="0">
              <a:solidFill>
                <a:srgbClr val="629DD1">
                  <a:shade val="75000"/>
                </a:srgbClr>
              </a:solidFill>
            </a:endParaRPr>
          </a:p>
        </p:txBody>
      </p:sp>
      <p:sp>
        <p:nvSpPr>
          <p:cNvPr id="16" name="Espaço Reservado para Número de Slide 1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8" name="Título 7"/>
          <p:cNvSpPr>
            <a:spLocks noGrp="1"/>
          </p:cNvSpPr>
          <p:nvPr>
            <p:ph type="title"/>
          </p:nvPr>
        </p:nvSpPr>
        <p:spPr>
          <a:xfrm>
            <a:off x="180487" y="2210322"/>
            <a:ext cx="8686800" cy="888619"/>
          </a:xfrm>
        </p:spPr>
        <p:txBody>
          <a:bodyPr rtlCol="0" anchor="t"/>
          <a:lstStyle>
            <a:lvl1pPr algn="r">
              <a:defRPr/>
            </a:lvl1pPr>
          </a:lstStyle>
          <a:p>
            <a:r>
              <a:rPr kumimoji="0" lang="pt-BR"/>
              <a:t>Clique para editar o título mestre</a:t>
            </a:r>
            <a:endParaRPr kumimoji="0" lang="en-US"/>
          </a:p>
        </p:txBody>
      </p:sp>
    </p:spTree>
    <p:extLst>
      <p:ext uri="{BB962C8B-B14F-4D97-AF65-F5344CB8AC3E}">
        <p14:creationId xmlns:p14="http://schemas.microsoft.com/office/powerpoint/2010/main" val="320221430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0" name="Título 19"/>
          <p:cNvSpPr>
            <a:spLocks noGrp="1"/>
          </p:cNvSpPr>
          <p:nvPr>
            <p:ph type="title"/>
          </p:nvPr>
        </p:nvSpPr>
        <p:spPr>
          <a:xfrm>
            <a:off x="301766" y="342901"/>
            <a:ext cx="8686800" cy="630936"/>
          </a:xfrm>
        </p:spPr>
        <p:txBody>
          <a:bodyPr/>
          <a:lstStyle/>
          <a:p>
            <a:r>
              <a:rPr kumimoji="0" lang="pt-BR"/>
              <a:t>Clique para editar o título mestre</a:t>
            </a:r>
            <a:endParaRPr kumimoji="0" lang="en-US"/>
          </a:p>
        </p:txBody>
      </p:sp>
      <p:sp>
        <p:nvSpPr>
          <p:cNvPr id="14" name="Espaço Reservado para Conteúdo 13"/>
          <p:cNvSpPr>
            <a:spLocks noGrp="1"/>
          </p:cNvSpPr>
          <p:nvPr>
            <p:ph sz="half" idx="1"/>
          </p:nvPr>
        </p:nvSpPr>
        <p:spPr>
          <a:xfrm>
            <a:off x="304801" y="1200150"/>
            <a:ext cx="4191000" cy="3543300"/>
          </a:xfrm>
        </p:spPr>
        <p:txBody>
          <a:bodyPr/>
          <a:lstStyle>
            <a:lvl1pPr>
              <a:defRPr sz="2800"/>
            </a:lvl1pPr>
            <a:lvl2pPr>
              <a:defRPr sz="2400"/>
            </a:lvl2pPr>
            <a:lvl3pPr>
              <a:defRPr sz="2000"/>
            </a:lvl3pPr>
            <a:lvl4pPr>
              <a:defRPr sz="1800"/>
            </a:lvl4pPr>
            <a:lvl5pPr>
              <a:defRPr sz="1800"/>
            </a:lvl5pPr>
          </a:lstStyle>
          <a:p>
            <a:pPr lvl="0" eaLnBrk="1" latinLnBrk="0" hangingPunct="1"/>
            <a:r>
              <a:rPr lang="pt-BR"/>
              <a:t>Clique para editar o texto mestre</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13" name="Espaço Reservado para Conteúdo 12"/>
          <p:cNvSpPr>
            <a:spLocks noGrp="1"/>
          </p:cNvSpPr>
          <p:nvPr>
            <p:ph sz="half" idx="2"/>
          </p:nvPr>
        </p:nvSpPr>
        <p:spPr>
          <a:xfrm>
            <a:off x="4648209" y="1200150"/>
            <a:ext cx="4343401" cy="3543300"/>
          </a:xfrm>
        </p:spPr>
        <p:txBody>
          <a:bodyPr/>
          <a:lstStyle>
            <a:lvl1pPr>
              <a:defRPr sz="2800"/>
            </a:lvl1pPr>
            <a:lvl2pPr>
              <a:defRPr sz="2400"/>
            </a:lvl2pPr>
            <a:lvl3pPr>
              <a:defRPr sz="2000"/>
            </a:lvl3pPr>
            <a:lvl4pPr>
              <a:defRPr sz="1800"/>
            </a:lvl4pPr>
            <a:lvl5pPr>
              <a:defRPr sz="1800"/>
            </a:lvl5pPr>
          </a:lstStyle>
          <a:p>
            <a:pPr lvl="0" eaLnBrk="1" latinLnBrk="0" hangingPunct="1"/>
            <a:r>
              <a:rPr lang="pt-BR"/>
              <a:t>Clique para editar o texto mestre</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21" name="Espaço Reservado para Data 20"/>
          <p:cNvSpPr>
            <a:spLocks noGrp="1"/>
          </p:cNvSpPr>
          <p:nvPr>
            <p:ph type="dt" sz="half" idx="10"/>
          </p:nvPr>
        </p:nvSpPr>
        <p:spPr/>
        <p:txBody>
          <a:bodyPr/>
          <a:lstStyle/>
          <a:p>
            <a:fld id="{8083C8D7-4055-45B2-9C62-EB29283BE9C3}" type="datetimeFigureOut">
              <a:rPr lang="pt-BR" smtClean="0">
                <a:solidFill>
                  <a:srgbClr val="629DD1">
                    <a:shade val="75000"/>
                  </a:srgbClr>
                </a:solidFill>
              </a:rPr>
              <a:pPr/>
              <a:t>12/09/2021</a:t>
            </a:fld>
            <a:endParaRPr lang="pt-BR" dirty="0">
              <a:solidFill>
                <a:srgbClr val="629DD1">
                  <a:shade val="75000"/>
                </a:srgbClr>
              </a:solidFill>
            </a:endParaRPr>
          </a:p>
        </p:txBody>
      </p:sp>
      <p:sp>
        <p:nvSpPr>
          <p:cNvPr id="10" name="Espaço Reservado para Rodapé 9"/>
          <p:cNvSpPr>
            <a:spLocks noGrp="1"/>
          </p:cNvSpPr>
          <p:nvPr>
            <p:ph type="ftr" sz="quarter" idx="11"/>
          </p:nvPr>
        </p:nvSpPr>
        <p:spPr/>
        <p:txBody>
          <a:bodyPr/>
          <a:lstStyle/>
          <a:p>
            <a:endParaRPr lang="pt-BR" dirty="0">
              <a:solidFill>
                <a:srgbClr val="629DD1">
                  <a:shade val="75000"/>
                </a:srgbClr>
              </a:solidFill>
            </a:endParaRPr>
          </a:p>
        </p:txBody>
      </p:sp>
      <p:sp>
        <p:nvSpPr>
          <p:cNvPr id="31" name="Espaço Reservado para Número de Slide 30"/>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325978705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ação">
    <p:spTree>
      <p:nvGrpSpPr>
        <p:cNvPr id="1" name=""/>
        <p:cNvGrpSpPr/>
        <p:nvPr/>
      </p:nvGrpSpPr>
      <p:grpSpPr>
        <a:xfrm>
          <a:off x="0" y="0"/>
          <a:ext cx="0" cy="0"/>
          <a:chOff x="0" y="0"/>
          <a:chExt cx="0" cy="0"/>
        </a:xfrm>
      </p:grpSpPr>
      <p:sp>
        <p:nvSpPr>
          <p:cNvPr id="29" name="Título 28"/>
          <p:cNvSpPr>
            <a:spLocks noGrp="1"/>
          </p:cNvSpPr>
          <p:nvPr>
            <p:ph type="title"/>
          </p:nvPr>
        </p:nvSpPr>
        <p:spPr>
          <a:xfrm>
            <a:off x="304800" y="4057651"/>
            <a:ext cx="8610600" cy="661988"/>
          </a:xfrm>
        </p:spPr>
        <p:txBody>
          <a:bodyPr anchor="ctr"/>
          <a:lstStyle>
            <a:lvl1pPr>
              <a:defRPr/>
            </a:lvl1pPr>
          </a:lstStyle>
          <a:p>
            <a:r>
              <a:rPr kumimoji="0" lang="pt-BR"/>
              <a:t>Clique para editar o título mestre</a:t>
            </a:r>
            <a:endParaRPr kumimoji="0" lang="en-US"/>
          </a:p>
        </p:txBody>
      </p:sp>
      <p:sp>
        <p:nvSpPr>
          <p:cNvPr id="13" name="Espaço Reservado para Texto 12"/>
          <p:cNvSpPr>
            <a:spLocks noGrp="1"/>
          </p:cNvSpPr>
          <p:nvPr>
            <p:ph type="body" idx="1"/>
          </p:nvPr>
        </p:nvSpPr>
        <p:spPr>
          <a:xfrm>
            <a:off x="281455" y="500066"/>
            <a:ext cx="4290555" cy="47982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599" b="1"/>
            </a:lvl4pPr>
            <a:lvl5pPr>
              <a:buNone/>
              <a:defRPr sz="1599" b="1"/>
            </a:lvl5pPr>
          </a:lstStyle>
          <a:p>
            <a:pPr lvl="0" eaLnBrk="1" latinLnBrk="0" hangingPunct="1"/>
            <a:r>
              <a:rPr kumimoji="0" lang="pt-BR"/>
              <a:t>Clique para editar o texto mestre</a:t>
            </a:r>
          </a:p>
        </p:txBody>
      </p:sp>
      <p:sp>
        <p:nvSpPr>
          <p:cNvPr id="25" name="Espaço Reservado para Texto 24"/>
          <p:cNvSpPr>
            <a:spLocks noGrp="1"/>
          </p:cNvSpPr>
          <p:nvPr>
            <p:ph type="body" sz="half" idx="3"/>
          </p:nvPr>
        </p:nvSpPr>
        <p:spPr>
          <a:xfrm>
            <a:off x="4645027" y="500066"/>
            <a:ext cx="4292240" cy="47982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599" b="1"/>
            </a:lvl4pPr>
            <a:lvl5pPr>
              <a:buNone/>
              <a:defRPr sz="1599" b="1"/>
            </a:lvl5pPr>
          </a:lstStyle>
          <a:p>
            <a:pPr lvl="0" eaLnBrk="1" latinLnBrk="0" hangingPunct="1"/>
            <a:r>
              <a:rPr kumimoji="0" lang="pt-BR"/>
              <a:t>Clique para editar o texto mestre</a:t>
            </a:r>
          </a:p>
        </p:txBody>
      </p:sp>
      <p:sp>
        <p:nvSpPr>
          <p:cNvPr id="4" name="Espaço Reservado para Conteúdo 3"/>
          <p:cNvSpPr>
            <a:spLocks noGrp="1"/>
          </p:cNvSpPr>
          <p:nvPr>
            <p:ph sz="quarter" idx="2"/>
          </p:nvPr>
        </p:nvSpPr>
        <p:spPr>
          <a:xfrm>
            <a:off x="281455" y="987031"/>
            <a:ext cx="4290555" cy="2956322"/>
          </a:xfrm>
        </p:spPr>
        <p:txBody>
          <a:bodyPr/>
          <a:lstStyle>
            <a:lvl1pPr>
              <a:defRPr sz="2400"/>
            </a:lvl1pPr>
            <a:lvl2pPr>
              <a:defRPr sz="2000"/>
            </a:lvl2pPr>
            <a:lvl3pPr>
              <a:defRPr sz="1800"/>
            </a:lvl3pPr>
            <a:lvl4pPr>
              <a:defRPr sz="1599"/>
            </a:lvl4pPr>
            <a:lvl5pPr>
              <a:defRPr sz="1599"/>
            </a:lvl5pPr>
          </a:lstStyle>
          <a:p>
            <a:pPr lvl="0" eaLnBrk="1" latinLnBrk="0" hangingPunct="1"/>
            <a:r>
              <a:rPr lang="pt-BR"/>
              <a:t>Clique para editar o texto mestre</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28" name="Espaço Reservado para Conteúdo 27"/>
          <p:cNvSpPr>
            <a:spLocks noGrp="1"/>
          </p:cNvSpPr>
          <p:nvPr>
            <p:ph sz="quarter" idx="4"/>
          </p:nvPr>
        </p:nvSpPr>
        <p:spPr>
          <a:xfrm>
            <a:off x="4648734" y="987031"/>
            <a:ext cx="4288536" cy="2956322"/>
          </a:xfrm>
        </p:spPr>
        <p:txBody>
          <a:bodyPr/>
          <a:lstStyle>
            <a:lvl1pPr>
              <a:defRPr sz="2400"/>
            </a:lvl1pPr>
            <a:lvl2pPr>
              <a:defRPr sz="2000"/>
            </a:lvl2pPr>
            <a:lvl3pPr>
              <a:defRPr sz="1800"/>
            </a:lvl3pPr>
            <a:lvl4pPr>
              <a:defRPr sz="1599"/>
            </a:lvl4pPr>
            <a:lvl5pPr>
              <a:defRPr sz="1599"/>
            </a:lvl5pPr>
          </a:lstStyle>
          <a:p>
            <a:pPr lvl="0" eaLnBrk="1" latinLnBrk="0" hangingPunct="1"/>
            <a:r>
              <a:rPr lang="pt-BR"/>
              <a:t>Clique para editar o texto mestre</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10" name="Espaço Reservado para Data 9"/>
          <p:cNvSpPr>
            <a:spLocks noGrp="1"/>
          </p:cNvSpPr>
          <p:nvPr>
            <p:ph type="dt" sz="half" idx="10"/>
          </p:nvPr>
        </p:nvSpPr>
        <p:spPr/>
        <p:txBody>
          <a:bodyPr/>
          <a:lstStyle/>
          <a:p>
            <a:fld id="{8083C8D7-4055-45B2-9C62-EB29283BE9C3}" type="datetimeFigureOut">
              <a:rPr lang="pt-BR" smtClean="0">
                <a:solidFill>
                  <a:srgbClr val="629DD1">
                    <a:shade val="75000"/>
                  </a:srgbClr>
                </a:solidFill>
              </a:rPr>
              <a:pPr/>
              <a:t>12/09/2021</a:t>
            </a:fld>
            <a:endParaRPr lang="pt-BR" dirty="0">
              <a:solidFill>
                <a:srgbClr val="629DD1">
                  <a:shade val="75000"/>
                </a:srgbClr>
              </a:solidFill>
            </a:endParaRPr>
          </a:p>
        </p:txBody>
      </p:sp>
      <p:sp>
        <p:nvSpPr>
          <p:cNvPr id="6" name="Espaço Reservado para Rodapé 5"/>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a:xfrm>
            <a:off x="8229612" y="4857752"/>
            <a:ext cx="762000" cy="185166"/>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1" name="Conector reto 10"/>
          <p:cNvSpPr>
            <a:spLocks noChangeShapeType="1"/>
          </p:cNvSpPr>
          <p:nvPr/>
        </p:nvSpPr>
        <p:spPr bwMode="auto">
          <a:xfrm>
            <a:off x="514360" y="4514853"/>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33" tIns="45717" rIns="91433" bIns="45717" anchor="t" compatLnSpc="1"/>
          <a:lstStyle/>
          <a:p>
            <a:endParaRPr lang="en-US" sz="1350" dirty="0">
              <a:solidFill>
                <a:prstClr val="black"/>
              </a:solidFill>
              <a:cs typeface="Arial" charset="0"/>
            </a:endParaRPr>
          </a:p>
        </p:txBody>
      </p:sp>
    </p:spTree>
    <p:extLst>
      <p:ext uri="{BB962C8B-B14F-4D97-AF65-F5344CB8AC3E}">
        <p14:creationId xmlns:p14="http://schemas.microsoft.com/office/powerpoint/2010/main" val="37297023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30" name="Título 29"/>
          <p:cNvSpPr>
            <a:spLocks noGrp="1"/>
          </p:cNvSpPr>
          <p:nvPr>
            <p:ph type="title"/>
          </p:nvPr>
        </p:nvSpPr>
        <p:spPr>
          <a:xfrm>
            <a:off x="301766" y="342901"/>
            <a:ext cx="8686800" cy="630936"/>
          </a:xfrm>
        </p:spPr>
        <p:txBody>
          <a:bodyPr/>
          <a:lstStyle/>
          <a:p>
            <a:r>
              <a:rPr kumimoji="0" lang="pt-BR"/>
              <a:t>Clique para editar o título mestre</a:t>
            </a:r>
            <a:endParaRPr kumimoji="0" lang="en-US"/>
          </a:p>
        </p:txBody>
      </p:sp>
      <p:sp>
        <p:nvSpPr>
          <p:cNvPr id="12" name="Espaço Reservado para Data 11"/>
          <p:cNvSpPr>
            <a:spLocks noGrp="1"/>
          </p:cNvSpPr>
          <p:nvPr>
            <p:ph type="dt" sz="half" idx="10"/>
          </p:nvPr>
        </p:nvSpPr>
        <p:spPr/>
        <p:txBody>
          <a:bodyPr/>
          <a:lstStyle/>
          <a:p>
            <a:fld id="{8083C8D7-4055-45B2-9C62-EB29283BE9C3}" type="datetimeFigureOut">
              <a:rPr lang="pt-BR" smtClean="0">
                <a:solidFill>
                  <a:srgbClr val="629DD1">
                    <a:shade val="75000"/>
                  </a:srgbClr>
                </a:solidFill>
              </a:rPr>
              <a:pPr/>
              <a:t>12/09/2021</a:t>
            </a:fld>
            <a:endParaRPr lang="pt-BR" dirty="0">
              <a:solidFill>
                <a:srgbClr val="629DD1">
                  <a:shade val="75000"/>
                </a:srgbClr>
              </a:solidFill>
            </a:endParaRPr>
          </a:p>
        </p:txBody>
      </p:sp>
      <p:sp>
        <p:nvSpPr>
          <p:cNvPr id="21" name="Espaço Reservado para Rodapé 20"/>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140758087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3" name="Espaço Reservado para Data 2"/>
          <p:cNvSpPr>
            <a:spLocks noGrp="1"/>
          </p:cNvSpPr>
          <p:nvPr>
            <p:ph type="dt" sz="half" idx="10"/>
          </p:nvPr>
        </p:nvSpPr>
        <p:spPr/>
        <p:txBody>
          <a:bodyPr/>
          <a:lstStyle/>
          <a:p>
            <a:fld id="{8083C8D7-4055-45B2-9C62-EB29283BE9C3}" type="datetimeFigureOut">
              <a:rPr lang="pt-BR" smtClean="0">
                <a:solidFill>
                  <a:srgbClr val="629DD1">
                    <a:shade val="75000"/>
                  </a:srgbClr>
                </a:solidFill>
              </a:rPr>
              <a:pPr/>
              <a:t>12/09/2021</a:t>
            </a:fld>
            <a:endParaRPr lang="pt-BR" dirty="0">
              <a:solidFill>
                <a:srgbClr val="629DD1">
                  <a:shade val="75000"/>
                </a:srgbClr>
              </a:solidFill>
            </a:endParaRPr>
          </a:p>
        </p:txBody>
      </p:sp>
      <p:sp>
        <p:nvSpPr>
          <p:cNvPr id="24" name="Espaço Reservado para Rodapé 23"/>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150131436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8" name="Conector reto 7"/>
          <p:cNvSpPr>
            <a:spLocks noChangeShapeType="1"/>
          </p:cNvSpPr>
          <p:nvPr/>
        </p:nvSpPr>
        <p:spPr bwMode="auto">
          <a:xfrm>
            <a:off x="514360" y="4386840"/>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33" tIns="45717" rIns="91433" bIns="45717" anchor="t" compatLnSpc="1"/>
          <a:lstStyle/>
          <a:p>
            <a:endParaRPr lang="en-US" sz="1350" dirty="0">
              <a:solidFill>
                <a:prstClr val="black"/>
              </a:solidFill>
              <a:cs typeface="Arial" charset="0"/>
            </a:endParaRPr>
          </a:p>
        </p:txBody>
      </p:sp>
      <p:sp>
        <p:nvSpPr>
          <p:cNvPr id="12" name="Título 11"/>
          <p:cNvSpPr>
            <a:spLocks noGrp="1"/>
          </p:cNvSpPr>
          <p:nvPr>
            <p:ph type="title"/>
          </p:nvPr>
        </p:nvSpPr>
        <p:spPr>
          <a:xfrm>
            <a:off x="457210" y="4114802"/>
            <a:ext cx="8458201" cy="390525"/>
          </a:xfrm>
        </p:spPr>
        <p:txBody>
          <a:bodyPr anchor="ctr"/>
          <a:lstStyle>
            <a:lvl1pPr algn="l">
              <a:buNone/>
              <a:defRPr sz="2000" b="1"/>
            </a:lvl1pPr>
          </a:lstStyle>
          <a:p>
            <a:r>
              <a:rPr kumimoji="0" lang="pt-BR"/>
              <a:t>Clique para editar o título mestre</a:t>
            </a:r>
            <a:endParaRPr kumimoji="0" lang="en-US"/>
          </a:p>
        </p:txBody>
      </p:sp>
      <p:sp>
        <p:nvSpPr>
          <p:cNvPr id="26" name="Espaço Reservado para Texto 25"/>
          <p:cNvSpPr>
            <a:spLocks noGrp="1"/>
          </p:cNvSpPr>
          <p:nvPr>
            <p:ph type="body" idx="2"/>
          </p:nvPr>
        </p:nvSpPr>
        <p:spPr>
          <a:xfrm>
            <a:off x="457207" y="457201"/>
            <a:ext cx="3008313" cy="360045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pt-BR"/>
              <a:t>Clique para editar o texto mestre</a:t>
            </a:r>
          </a:p>
        </p:txBody>
      </p:sp>
      <p:sp>
        <p:nvSpPr>
          <p:cNvPr id="14" name="Espaço Reservado para Conteúdo 13"/>
          <p:cNvSpPr>
            <a:spLocks noGrp="1"/>
          </p:cNvSpPr>
          <p:nvPr>
            <p:ph sz="half" idx="1"/>
          </p:nvPr>
        </p:nvSpPr>
        <p:spPr>
          <a:xfrm>
            <a:off x="3575054" y="457201"/>
            <a:ext cx="5340350" cy="3600450"/>
          </a:xfrm>
        </p:spPr>
        <p:txBody>
          <a:bodyPr/>
          <a:lstStyle>
            <a:lvl1pPr>
              <a:defRPr sz="3200"/>
            </a:lvl1pPr>
            <a:lvl2pPr>
              <a:defRPr sz="2800"/>
            </a:lvl2pPr>
            <a:lvl3pPr>
              <a:defRPr sz="2400"/>
            </a:lvl3pPr>
            <a:lvl4pPr>
              <a:defRPr sz="2000"/>
            </a:lvl4pPr>
            <a:lvl5pPr>
              <a:defRPr sz="2000"/>
            </a:lvl5pPr>
          </a:lstStyle>
          <a:p>
            <a:pPr lvl="0" eaLnBrk="1" latinLnBrk="0" hangingPunct="1"/>
            <a:r>
              <a:rPr lang="pt-BR"/>
              <a:t>Clique para editar o texto mestre</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25" name="Espaço Reservado para Data 24"/>
          <p:cNvSpPr>
            <a:spLocks noGrp="1"/>
          </p:cNvSpPr>
          <p:nvPr>
            <p:ph type="dt" sz="half" idx="10"/>
          </p:nvPr>
        </p:nvSpPr>
        <p:spPr/>
        <p:txBody>
          <a:bodyPr/>
          <a:lstStyle/>
          <a:p>
            <a:fld id="{8083C8D7-4055-45B2-9C62-EB29283BE9C3}" type="datetimeFigureOut">
              <a:rPr lang="pt-BR" smtClean="0">
                <a:solidFill>
                  <a:srgbClr val="629DD1">
                    <a:shade val="75000"/>
                  </a:srgbClr>
                </a:solidFill>
              </a:rPr>
              <a:pPr/>
              <a:t>12/09/2021</a:t>
            </a:fld>
            <a:endParaRPr lang="pt-BR" dirty="0">
              <a:solidFill>
                <a:srgbClr val="629DD1">
                  <a:shade val="75000"/>
                </a:srgbClr>
              </a:solidFill>
            </a:endParaRPr>
          </a:p>
        </p:txBody>
      </p:sp>
      <p:sp>
        <p:nvSpPr>
          <p:cNvPr id="29" name="Espaço Reservado para Rodapé 28"/>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213301414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13" name="Espaço Reservado para Imagem 12"/>
          <p:cNvSpPr>
            <a:spLocks noGrp="1"/>
          </p:cNvSpPr>
          <p:nvPr>
            <p:ph type="pic" idx="1"/>
          </p:nvPr>
        </p:nvSpPr>
        <p:spPr>
          <a:xfrm>
            <a:off x="3505200" y="462476"/>
            <a:ext cx="5029200" cy="27432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pt-BR" dirty="0"/>
              <a:t>Clique no ícone para adicionar uma imagem</a:t>
            </a:r>
            <a:endParaRPr kumimoji="0" lang="en-US" dirty="0"/>
          </a:p>
        </p:txBody>
      </p:sp>
      <p:sp>
        <p:nvSpPr>
          <p:cNvPr id="7" name="Espaço Reservado para Data 6"/>
          <p:cNvSpPr>
            <a:spLocks noGrp="1"/>
          </p:cNvSpPr>
          <p:nvPr>
            <p:ph type="dt" sz="half" idx="10"/>
          </p:nvPr>
        </p:nvSpPr>
        <p:spPr/>
        <p:txBody>
          <a:bodyPr/>
          <a:lstStyle/>
          <a:p>
            <a:fld id="{8083C8D7-4055-45B2-9C62-EB29283BE9C3}" type="datetimeFigureOut">
              <a:rPr lang="pt-BR" smtClean="0">
                <a:solidFill>
                  <a:srgbClr val="629DD1">
                    <a:shade val="75000"/>
                  </a:srgbClr>
                </a:solidFill>
              </a:rPr>
              <a:pPr/>
              <a:t>12/09/2021</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31" name="Espaço Reservado para Número de Slide 30"/>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7" name="Título 16"/>
          <p:cNvSpPr>
            <a:spLocks noGrp="1"/>
          </p:cNvSpPr>
          <p:nvPr>
            <p:ph type="title"/>
          </p:nvPr>
        </p:nvSpPr>
        <p:spPr>
          <a:xfrm>
            <a:off x="381000" y="3745322"/>
            <a:ext cx="5867400" cy="391716"/>
          </a:xfrm>
        </p:spPr>
        <p:txBody>
          <a:bodyPr anchor="ctr"/>
          <a:lstStyle>
            <a:lvl1pPr algn="l">
              <a:buNone/>
              <a:defRPr sz="2000" b="1"/>
            </a:lvl1pPr>
          </a:lstStyle>
          <a:p>
            <a:r>
              <a:rPr kumimoji="0" lang="pt-BR"/>
              <a:t>Clique para editar o título mestre</a:t>
            </a:r>
            <a:endParaRPr kumimoji="0" lang="en-US"/>
          </a:p>
        </p:txBody>
      </p:sp>
      <p:sp>
        <p:nvSpPr>
          <p:cNvPr id="26" name="Espaço Reservado para Texto 25"/>
          <p:cNvSpPr>
            <a:spLocks noGrp="1"/>
          </p:cNvSpPr>
          <p:nvPr>
            <p:ph type="body" sz="half" idx="2"/>
          </p:nvPr>
        </p:nvSpPr>
        <p:spPr>
          <a:xfrm>
            <a:off x="381000" y="4149922"/>
            <a:ext cx="5867400" cy="576263"/>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pt-BR"/>
              <a:t>Clique para editar o texto mestre</a:t>
            </a:r>
          </a:p>
        </p:txBody>
      </p:sp>
    </p:spTree>
    <p:extLst>
      <p:ext uri="{BB962C8B-B14F-4D97-AF65-F5344CB8AC3E}">
        <p14:creationId xmlns:p14="http://schemas.microsoft.com/office/powerpoint/2010/main" val="415127471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a:t>Clique para editar o título mestre</a:t>
            </a:r>
            <a:endParaRPr kumimoji="0" lang="en-US"/>
          </a:p>
        </p:txBody>
      </p:sp>
      <p:sp>
        <p:nvSpPr>
          <p:cNvPr id="3" name="Espaço Reservado para Texto Vertical 2"/>
          <p:cNvSpPr>
            <a:spLocks noGrp="1"/>
          </p:cNvSpPr>
          <p:nvPr>
            <p:ph type="body" orient="vert" idx="1"/>
          </p:nvPr>
        </p:nvSpPr>
        <p:spPr/>
        <p:txBody>
          <a:bodyPr vert="eaVert"/>
          <a:lstStyle/>
          <a:p>
            <a:pPr lvl="0" eaLnBrk="1" latinLnBrk="0" hangingPunct="1"/>
            <a:r>
              <a:rPr lang="pt-BR"/>
              <a:t>Clique para editar o texto mestre</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12/09/2021</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268883876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858000" y="411964"/>
            <a:ext cx="1828800" cy="4388644"/>
          </a:xfrm>
        </p:spPr>
        <p:txBody>
          <a:bodyPr vert="eaVert"/>
          <a:lstStyle/>
          <a:p>
            <a:r>
              <a:rPr kumimoji="0" lang="pt-BR"/>
              <a:t>Clique para editar o título mestre</a:t>
            </a:r>
            <a:endParaRPr kumimoji="0" lang="en-US"/>
          </a:p>
        </p:txBody>
      </p:sp>
      <p:sp>
        <p:nvSpPr>
          <p:cNvPr id="3" name="Espaço Reservado para Texto Vertical 2"/>
          <p:cNvSpPr>
            <a:spLocks noGrp="1"/>
          </p:cNvSpPr>
          <p:nvPr>
            <p:ph type="body" orient="vert" idx="1"/>
          </p:nvPr>
        </p:nvSpPr>
        <p:spPr>
          <a:xfrm>
            <a:off x="457212" y="411964"/>
            <a:ext cx="6248400" cy="4388644"/>
          </a:xfrm>
        </p:spPr>
        <p:txBody>
          <a:bodyPr vert="eaVert"/>
          <a:lstStyle/>
          <a:p>
            <a:pPr lvl="0" eaLnBrk="1" latinLnBrk="0" hangingPunct="1"/>
            <a:r>
              <a:rPr lang="pt-BR"/>
              <a:t>Clique para editar o texto mestre</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12/09/2021</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7306165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ço Reservado para Título 1"/>
          <p:cNvSpPr>
            <a:spLocks noGrp="1"/>
          </p:cNvSpPr>
          <p:nvPr>
            <p:ph type="title"/>
          </p:nvPr>
        </p:nvSpPr>
        <p:spPr bwMode="auto">
          <a:xfrm>
            <a:off x="457200" y="205979"/>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pt-BR"/>
              <a:t>Clique para editar o estilo do título mestre</a:t>
            </a:r>
          </a:p>
        </p:txBody>
      </p:sp>
      <p:sp>
        <p:nvSpPr>
          <p:cNvPr id="1027" name="Espaço Reservado para Texto 2"/>
          <p:cNvSpPr>
            <a:spLocks noGrp="1"/>
          </p:cNvSpPr>
          <p:nvPr>
            <p:ph type="body" idx="1"/>
          </p:nvPr>
        </p:nvSpPr>
        <p:spPr bwMode="auto">
          <a:xfrm>
            <a:off x="457200" y="1200151"/>
            <a:ext cx="8229600" cy="339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a:t>Clique para editar os estilos do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5F339CC4-A419-45DA-9E18-5D97E67C2F57}" type="datetimeFigureOut">
              <a:rPr lang="pt-BR">
                <a:solidFill>
                  <a:prstClr val="black">
                    <a:tint val="75000"/>
                  </a:prstClr>
                </a:solidFill>
              </a:rPr>
              <a:pPr>
                <a:defRPr/>
              </a:pPr>
              <a:t>12/09/2021</a:t>
            </a:fld>
            <a:endParaRPr lang="pt-BR" dirty="0">
              <a:solidFill>
                <a:prstClr val="black">
                  <a:tint val="75000"/>
                </a:prstClr>
              </a:solidFill>
            </a:endParaRPr>
          </a:p>
        </p:txBody>
      </p:sp>
      <p:sp>
        <p:nvSpPr>
          <p:cNvPr id="5" name="Espaço Reservado para Rodapé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pt-BR" dirty="0">
              <a:solidFill>
                <a:prstClr val="black">
                  <a:tint val="75000"/>
                </a:prstClr>
              </a:solidFill>
            </a:endParaRPr>
          </a:p>
        </p:txBody>
      </p:sp>
      <p:sp>
        <p:nvSpPr>
          <p:cNvPr id="6" name="Espaço Reservado para Número de Slide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D65558F8-9A70-47EC-A696-F1B267619656}" type="slidenum">
              <a:rPr lang="pt-BR">
                <a:solidFill>
                  <a:prstClr val="black">
                    <a:tint val="75000"/>
                  </a:prstClr>
                </a:solidFill>
              </a:rPr>
              <a:pPr>
                <a:defRPr/>
              </a:pPr>
              <a:t>‹nº›</a:t>
            </a:fld>
            <a:endParaRPr lang="pt-BR" dirty="0">
              <a:solidFill>
                <a:prstClr val="black">
                  <a:tint val="75000"/>
                </a:prstClr>
              </a:solidFill>
            </a:endParaRPr>
          </a:p>
        </p:txBody>
      </p:sp>
    </p:spTree>
    <p:extLst>
      <p:ext uri="{BB962C8B-B14F-4D97-AF65-F5344CB8AC3E}">
        <p14:creationId xmlns:p14="http://schemas.microsoft.com/office/powerpoint/2010/main" val="257159004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p:split orient="vert"/>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60" y="78817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33" tIns="45717" rIns="91433" bIns="45717" anchor="t" compatLnSpc="1"/>
          <a:lstStyle/>
          <a:p>
            <a:endParaRPr lang="en-US" sz="1350" dirty="0">
              <a:solidFill>
                <a:prstClr val="black"/>
              </a:solidFill>
              <a:cs typeface="Arial" charset="0"/>
            </a:endParaRPr>
          </a:p>
        </p:txBody>
      </p:sp>
      <p:sp>
        <p:nvSpPr>
          <p:cNvPr id="8" name="Espaço Reservado para Texto 7"/>
          <p:cNvSpPr>
            <a:spLocks noGrp="1"/>
          </p:cNvSpPr>
          <p:nvPr>
            <p:ph type="body" idx="1"/>
          </p:nvPr>
        </p:nvSpPr>
        <p:spPr>
          <a:xfrm>
            <a:off x="304813" y="1165623"/>
            <a:ext cx="8686800" cy="3394473"/>
          </a:xfrm>
          <a:prstGeom prst="rect">
            <a:avLst/>
          </a:prstGeom>
        </p:spPr>
        <p:txBody>
          <a:bodyPr vert="horz">
            <a:normAutofit/>
          </a:bodyPr>
          <a:lstStyle/>
          <a:p>
            <a:pPr lvl="0" eaLnBrk="1" latinLnBrk="0" hangingPunct="1"/>
            <a:r>
              <a:rPr kumimoji="0" lang="pt-BR"/>
              <a:t>Clique para editar o texto mestre</a:t>
            </a:r>
          </a:p>
          <a:p>
            <a:pPr lvl="1" eaLnBrk="1" latinLnBrk="0" hangingPunct="1"/>
            <a:r>
              <a:rPr kumimoji="0" lang="pt-BR"/>
              <a:t>Segundo nível</a:t>
            </a:r>
          </a:p>
          <a:p>
            <a:pPr lvl="2" eaLnBrk="1" latinLnBrk="0" hangingPunct="1"/>
            <a:r>
              <a:rPr kumimoji="0" lang="pt-BR"/>
              <a:t>Terceiro nível</a:t>
            </a:r>
          </a:p>
          <a:p>
            <a:pPr lvl="3" eaLnBrk="1" latinLnBrk="0" hangingPunct="1"/>
            <a:r>
              <a:rPr kumimoji="0" lang="pt-BR"/>
              <a:t>Quarto nível</a:t>
            </a:r>
          </a:p>
          <a:p>
            <a:pPr lvl="4" eaLnBrk="1" latinLnBrk="0" hangingPunct="1"/>
            <a:r>
              <a:rPr kumimoji="0" lang="pt-BR"/>
              <a:t>Quinto nível</a:t>
            </a:r>
            <a:endParaRPr kumimoji="0" lang="en-US"/>
          </a:p>
        </p:txBody>
      </p:sp>
      <p:sp>
        <p:nvSpPr>
          <p:cNvPr id="11" name="Espaço Reservado para Data 10"/>
          <p:cNvSpPr>
            <a:spLocks noGrp="1"/>
          </p:cNvSpPr>
          <p:nvPr>
            <p:ph type="dt" sz="half" idx="2"/>
          </p:nvPr>
        </p:nvSpPr>
        <p:spPr>
          <a:xfrm>
            <a:off x="6477001" y="57156"/>
            <a:ext cx="2514600" cy="216694"/>
          </a:xfrm>
          <a:prstGeom prst="rect">
            <a:avLst/>
          </a:prstGeom>
        </p:spPr>
        <p:txBody>
          <a:bodyPr vert="horz"/>
          <a:lstStyle>
            <a:lvl1pPr algn="l" eaLnBrk="1" latinLnBrk="0" hangingPunct="1">
              <a:defRPr kumimoji="0" sz="1200">
                <a:solidFill>
                  <a:schemeClr val="accent1">
                    <a:shade val="75000"/>
                  </a:schemeClr>
                </a:solidFill>
              </a:defRPr>
            </a:lvl1pPr>
          </a:lstStyle>
          <a:p>
            <a:fld id="{8083C8D7-4055-45B2-9C62-EB29283BE9C3}" type="datetimeFigureOut">
              <a:rPr lang="pt-BR" smtClean="0">
                <a:solidFill>
                  <a:srgbClr val="629DD1">
                    <a:shade val="75000"/>
                  </a:srgbClr>
                </a:solidFill>
                <a:cs typeface="Arial" charset="0"/>
              </a:rPr>
              <a:pPr/>
              <a:t>12/09/2021</a:t>
            </a:fld>
            <a:endParaRPr lang="pt-BR" dirty="0">
              <a:solidFill>
                <a:srgbClr val="629DD1">
                  <a:shade val="75000"/>
                </a:srgbClr>
              </a:solidFill>
              <a:cs typeface="Arial" charset="0"/>
            </a:endParaRPr>
          </a:p>
        </p:txBody>
      </p:sp>
      <p:sp>
        <p:nvSpPr>
          <p:cNvPr id="28" name="Espaço Reservado para Rodapé 27"/>
          <p:cNvSpPr>
            <a:spLocks noGrp="1"/>
          </p:cNvSpPr>
          <p:nvPr>
            <p:ph type="ftr" sz="quarter" idx="3"/>
          </p:nvPr>
        </p:nvSpPr>
        <p:spPr>
          <a:xfrm>
            <a:off x="3124199" y="57156"/>
            <a:ext cx="3352800" cy="216694"/>
          </a:xfrm>
          <a:prstGeom prst="rect">
            <a:avLst/>
          </a:prstGeom>
        </p:spPr>
        <p:txBody>
          <a:bodyPr vert="horz"/>
          <a:lstStyle>
            <a:lvl1pPr algn="r" eaLnBrk="1" latinLnBrk="0" hangingPunct="1">
              <a:defRPr kumimoji="0" sz="1200">
                <a:solidFill>
                  <a:schemeClr val="accent1">
                    <a:shade val="75000"/>
                  </a:schemeClr>
                </a:solidFill>
              </a:defRPr>
            </a:lvl1pPr>
          </a:lstStyle>
          <a:p>
            <a:endParaRPr lang="pt-BR" dirty="0">
              <a:solidFill>
                <a:srgbClr val="629DD1">
                  <a:shade val="75000"/>
                </a:srgbClr>
              </a:solidFill>
              <a:cs typeface="Arial" charset="0"/>
            </a:endParaRPr>
          </a:p>
        </p:txBody>
      </p:sp>
      <p:sp>
        <p:nvSpPr>
          <p:cNvPr id="5" name="Espaço Reservado para Número de Slide 4"/>
          <p:cNvSpPr>
            <a:spLocks noGrp="1"/>
          </p:cNvSpPr>
          <p:nvPr>
            <p:ph type="sldNum" sz="quarter" idx="4"/>
          </p:nvPr>
        </p:nvSpPr>
        <p:spPr>
          <a:xfrm>
            <a:off x="8229612" y="4857757"/>
            <a:ext cx="762000" cy="183357"/>
          </a:xfrm>
          <a:prstGeom prst="rect">
            <a:avLst/>
          </a:prstGeom>
        </p:spPr>
        <p:txBody>
          <a:bodyPr vert="horz"/>
          <a:lstStyle>
            <a:lvl1pPr algn="r" eaLnBrk="1" latinLnBrk="0" hangingPunct="1">
              <a:defRPr kumimoji="0" sz="1200">
                <a:solidFill>
                  <a:schemeClr val="accent1">
                    <a:shade val="75000"/>
                  </a:schemeClr>
                </a:solidFill>
              </a:defRPr>
            </a:lvl1pPr>
          </a:lstStyle>
          <a:p>
            <a:fld id="{6AB63C84-61BE-46F1-BFBC-717D1E5147F7}" type="slidenum">
              <a:rPr lang="pt-BR" smtClean="0">
                <a:solidFill>
                  <a:srgbClr val="629DD1">
                    <a:shade val="75000"/>
                  </a:srgbClr>
                </a:solidFill>
                <a:cs typeface="Arial" charset="0"/>
              </a:rPr>
              <a:pPr/>
              <a:t>‹nº›</a:t>
            </a:fld>
            <a:endParaRPr lang="pt-BR" dirty="0">
              <a:solidFill>
                <a:srgbClr val="629DD1">
                  <a:shade val="75000"/>
                </a:srgbClr>
              </a:solidFill>
              <a:cs typeface="Arial" charset="0"/>
            </a:endParaRPr>
          </a:p>
        </p:txBody>
      </p:sp>
      <p:sp>
        <p:nvSpPr>
          <p:cNvPr id="10" name="Espaço Reservado para Título 9"/>
          <p:cNvSpPr>
            <a:spLocks noGrp="1"/>
          </p:cNvSpPr>
          <p:nvPr>
            <p:ph type="title"/>
          </p:nvPr>
        </p:nvSpPr>
        <p:spPr>
          <a:xfrm>
            <a:off x="304813" y="342900"/>
            <a:ext cx="8686800" cy="628650"/>
          </a:xfrm>
          <a:prstGeom prst="rect">
            <a:avLst/>
          </a:prstGeom>
        </p:spPr>
        <p:txBody>
          <a:bodyPr vert="horz" anchor="ctr">
            <a:normAutofit/>
          </a:bodyPr>
          <a:lstStyle/>
          <a:p>
            <a:r>
              <a:rPr kumimoji="0" lang="pt-BR"/>
              <a:t>Clique para editar o título mestre</a:t>
            </a:r>
            <a:endParaRPr kumimoji="0" lang="en-US"/>
          </a:p>
        </p:txBody>
      </p:sp>
      <p:sp>
        <p:nvSpPr>
          <p:cNvPr id="9" name="Conector reto 8"/>
          <p:cNvSpPr>
            <a:spLocks noChangeShapeType="1"/>
          </p:cNvSpPr>
          <p:nvPr/>
        </p:nvSpPr>
        <p:spPr bwMode="auto">
          <a:xfrm>
            <a:off x="514360" y="78817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33" tIns="45717" rIns="91433" bIns="45717" anchor="t" compatLnSpc="1"/>
          <a:lstStyle/>
          <a:p>
            <a:endParaRPr lang="en-US" sz="1350" dirty="0">
              <a:solidFill>
                <a:prstClr val="black"/>
              </a:solidFill>
              <a:cs typeface="Arial" charset="0"/>
            </a:endParaRPr>
          </a:p>
        </p:txBody>
      </p:sp>
      <p:sp>
        <p:nvSpPr>
          <p:cNvPr id="12" name="Conector reto 11"/>
          <p:cNvSpPr>
            <a:spLocks noChangeShapeType="1"/>
          </p:cNvSpPr>
          <p:nvPr/>
        </p:nvSpPr>
        <p:spPr bwMode="auto">
          <a:xfrm>
            <a:off x="514360" y="793492"/>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33" tIns="45717" rIns="91433" bIns="45717" anchor="t" compatLnSpc="1"/>
          <a:lstStyle/>
          <a:p>
            <a:endParaRPr lang="en-US" sz="1350" dirty="0">
              <a:solidFill>
                <a:prstClr val="black"/>
              </a:solidFill>
              <a:cs typeface="Arial" charset="0"/>
            </a:endParaRPr>
          </a:p>
        </p:txBody>
      </p:sp>
    </p:spTree>
    <p:extLst>
      <p:ext uri="{BB962C8B-B14F-4D97-AF65-F5344CB8AC3E}">
        <p14:creationId xmlns:p14="http://schemas.microsoft.com/office/powerpoint/2010/main" val="582056453"/>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rtl="0" eaLnBrk="1" latinLnBrk="0" hangingPunct="1">
        <a:spcBef>
          <a:spcPct val="0"/>
        </a:spcBef>
        <a:buNone/>
        <a:defRPr kumimoji="0" sz="3599"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852" indent="-342852"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843" indent="-285709"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2837" indent="-228567"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599970" indent="-228567"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104" indent="-228567"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239" indent="-228567"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374" indent="-228567" algn="l" rtl="0" eaLnBrk="1" latinLnBrk="0" hangingPunct="1">
        <a:spcBef>
          <a:spcPct val="20000"/>
        </a:spcBef>
        <a:buClr>
          <a:schemeClr val="accent1"/>
        </a:buClr>
        <a:buSzPct val="60000"/>
        <a:buFont typeface="Wingdings 2"/>
        <a:buChar char=""/>
        <a:defRPr kumimoji="0" sz="1599" kern="1200">
          <a:solidFill>
            <a:schemeClr val="tx2"/>
          </a:solidFill>
          <a:latin typeface="+mn-lt"/>
          <a:ea typeface="+mn-ea"/>
          <a:cs typeface="+mn-cs"/>
        </a:defRPr>
      </a:lvl7pPr>
      <a:lvl8pPr marL="3428509" indent="-228567" algn="l" rtl="0" eaLnBrk="1" latinLnBrk="0" hangingPunct="1">
        <a:spcBef>
          <a:spcPct val="20000"/>
        </a:spcBef>
        <a:buClr>
          <a:schemeClr val="accent1"/>
        </a:buClr>
        <a:buSzPct val="60000"/>
        <a:buFont typeface="Wingdings 2"/>
        <a:buChar char=""/>
        <a:defRPr kumimoji="0" sz="1599" kern="1200" baseline="0">
          <a:solidFill>
            <a:schemeClr val="tx2"/>
          </a:solidFill>
          <a:latin typeface="+mn-lt"/>
          <a:ea typeface="+mn-ea"/>
          <a:cs typeface="+mn-cs"/>
        </a:defRPr>
      </a:lvl8pPr>
      <a:lvl9pPr marL="3885643" indent="-228567"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135" algn="l" rtl="0" eaLnBrk="1" latinLnBrk="0" hangingPunct="1">
        <a:defRPr kumimoji="0" kern="1200">
          <a:solidFill>
            <a:schemeClr val="tx1"/>
          </a:solidFill>
          <a:latin typeface="+mn-lt"/>
          <a:ea typeface="+mn-ea"/>
          <a:cs typeface="+mn-cs"/>
        </a:defRPr>
      </a:lvl2pPr>
      <a:lvl3pPr marL="914270" algn="l" rtl="0" eaLnBrk="1" latinLnBrk="0" hangingPunct="1">
        <a:defRPr kumimoji="0" kern="1200">
          <a:solidFill>
            <a:schemeClr val="tx1"/>
          </a:solidFill>
          <a:latin typeface="+mn-lt"/>
          <a:ea typeface="+mn-ea"/>
          <a:cs typeface="+mn-cs"/>
        </a:defRPr>
      </a:lvl3pPr>
      <a:lvl4pPr marL="1371404" algn="l" rtl="0" eaLnBrk="1" latinLnBrk="0" hangingPunct="1">
        <a:defRPr kumimoji="0" kern="1200">
          <a:solidFill>
            <a:schemeClr val="tx1"/>
          </a:solidFill>
          <a:latin typeface="+mn-lt"/>
          <a:ea typeface="+mn-ea"/>
          <a:cs typeface="+mn-cs"/>
        </a:defRPr>
      </a:lvl4pPr>
      <a:lvl5pPr marL="1828538" algn="l" rtl="0" eaLnBrk="1" latinLnBrk="0" hangingPunct="1">
        <a:defRPr kumimoji="0" kern="1200">
          <a:solidFill>
            <a:schemeClr val="tx1"/>
          </a:solidFill>
          <a:latin typeface="+mn-lt"/>
          <a:ea typeface="+mn-ea"/>
          <a:cs typeface="+mn-cs"/>
        </a:defRPr>
      </a:lvl5pPr>
      <a:lvl6pPr marL="2285672" algn="l" rtl="0" eaLnBrk="1" latinLnBrk="0" hangingPunct="1">
        <a:defRPr kumimoji="0" kern="1200">
          <a:solidFill>
            <a:schemeClr val="tx1"/>
          </a:solidFill>
          <a:latin typeface="+mn-lt"/>
          <a:ea typeface="+mn-ea"/>
          <a:cs typeface="+mn-cs"/>
        </a:defRPr>
      </a:lvl6pPr>
      <a:lvl7pPr marL="2742807" algn="l" rtl="0" eaLnBrk="1" latinLnBrk="0" hangingPunct="1">
        <a:defRPr kumimoji="0" kern="1200">
          <a:solidFill>
            <a:schemeClr val="tx1"/>
          </a:solidFill>
          <a:latin typeface="+mn-lt"/>
          <a:ea typeface="+mn-ea"/>
          <a:cs typeface="+mn-cs"/>
        </a:defRPr>
      </a:lvl7pPr>
      <a:lvl8pPr marL="3199941" algn="l" rtl="0" eaLnBrk="1" latinLnBrk="0" hangingPunct="1">
        <a:defRPr kumimoji="0" kern="1200">
          <a:solidFill>
            <a:schemeClr val="tx1"/>
          </a:solidFill>
          <a:latin typeface="+mn-lt"/>
          <a:ea typeface="+mn-ea"/>
          <a:cs typeface="+mn-cs"/>
        </a:defRPr>
      </a:lvl8pPr>
      <a:lvl9pPr marL="3657076"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audio" Target="../media/audio1.wav"/><Relationship Id="rId1" Type="http://schemas.openxmlformats.org/officeDocument/2006/relationships/slideLayout" Target="../slideLayouts/slideLayout12.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 Id="rId5" Type="http://schemas.openxmlformats.org/officeDocument/2006/relationships/image" Target="../media/image8.jpe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 Id="rId5" Type="http://schemas.openxmlformats.org/officeDocument/2006/relationships/image" Target="../media/image8.jpeg"/><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 Id="rId5" Type="http://schemas.openxmlformats.org/officeDocument/2006/relationships/image" Target="../media/image8.jpeg"/><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 Id="rId5" Type="http://schemas.openxmlformats.org/officeDocument/2006/relationships/image" Target="../media/image8.jpeg"/><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 Id="rId5" Type="http://schemas.openxmlformats.org/officeDocument/2006/relationships/image" Target="../media/image8.jpeg"/><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 Id="rId5" Type="http://schemas.openxmlformats.org/officeDocument/2006/relationships/image" Target="../media/image8.jpeg"/><Relationship Id="rId4" Type="http://schemas.openxmlformats.org/officeDocument/2006/relationships/image" Target="../media/image7.jpeg"/></Relationships>
</file>

<file path=ppt/slides/_rels/slide9.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audio" Target="../media/audio3.wav"/><Relationship Id="rId7" Type="http://schemas.openxmlformats.org/officeDocument/2006/relationships/image" Target="../media/image16.jpeg"/><Relationship Id="rId2" Type="http://schemas.openxmlformats.org/officeDocument/2006/relationships/notesSlide" Target="../notesSlides/notesSlide1.xml"/><Relationship Id="rId1" Type="http://schemas.openxmlformats.org/officeDocument/2006/relationships/slideLayout" Target="../slideLayouts/slideLayout18.xml"/><Relationship Id="rId6" Type="http://schemas.openxmlformats.org/officeDocument/2006/relationships/image" Target="../media/image15.jpeg"/><Relationship Id="rId5" Type="http://schemas.openxmlformats.org/officeDocument/2006/relationships/image" Target="../media/image14.png"/><Relationship Id="rId4" Type="http://schemas.openxmlformats.org/officeDocument/2006/relationships/hyperlink" Target="http://vendraminiletras.blogspot.com/" TargetMode="Externa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5" name="CaixaDeTexto 4">
            <a:extLst>
              <a:ext uri="{FF2B5EF4-FFF2-40B4-BE49-F238E27FC236}">
                <a16:creationId xmlns:a16="http://schemas.microsoft.com/office/drawing/2014/main" id="{920A8EBA-E47F-4949-944B-C724D257D23F}"/>
              </a:ext>
            </a:extLst>
          </p:cNvPr>
          <p:cNvSpPr txBox="1"/>
          <p:nvPr/>
        </p:nvSpPr>
        <p:spPr>
          <a:xfrm>
            <a:off x="6516216" y="215576"/>
            <a:ext cx="2267744" cy="954107"/>
          </a:xfrm>
          <a:prstGeom prst="rect">
            <a:avLst/>
          </a:prstGeom>
          <a:noFill/>
        </p:spPr>
        <p:txBody>
          <a:bodyPr wrap="square">
            <a:spAutoFit/>
          </a:bodyPr>
          <a:lstStyle/>
          <a:p>
            <a:pPr algn="ctr"/>
            <a:r>
              <a:rPr lang="pt-BR" sz="28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CINEMA </a:t>
            </a:r>
          </a:p>
          <a:p>
            <a:pPr algn="ctr"/>
            <a:r>
              <a:rPr lang="pt-BR" sz="28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PARADISO</a:t>
            </a:r>
          </a:p>
        </p:txBody>
      </p:sp>
      <p:sp>
        <p:nvSpPr>
          <p:cNvPr id="6" name="CaixaDeTexto 5">
            <a:extLst>
              <a:ext uri="{FF2B5EF4-FFF2-40B4-BE49-F238E27FC236}">
                <a16:creationId xmlns:a16="http://schemas.microsoft.com/office/drawing/2014/main" id="{E909D237-D503-4887-A02D-3953916370DE}"/>
              </a:ext>
            </a:extLst>
          </p:cNvPr>
          <p:cNvSpPr txBox="1"/>
          <p:nvPr/>
        </p:nvSpPr>
        <p:spPr>
          <a:xfrm>
            <a:off x="119830" y="4004594"/>
            <a:ext cx="6664688" cy="923330"/>
          </a:xfrm>
          <a:prstGeom prst="rect">
            <a:avLst/>
          </a:prstGeom>
          <a:noFill/>
        </p:spPr>
        <p:txBody>
          <a:bodyPr wrap="square">
            <a:spAutoFit/>
          </a:bodyPr>
          <a:lstStyle/>
          <a:p>
            <a:pPr lvl="0" algn="ctr"/>
            <a:r>
              <a:rPr lang="pt-PT" sz="1800" b="1" dirty="0">
                <a:solidFill>
                  <a:srgbClr val="FF0000"/>
                </a:solidFill>
              </a:rPr>
              <a:t>Cinema Paradiso</a:t>
            </a:r>
            <a:r>
              <a:rPr lang="pt-BR" sz="1800" b="1" dirty="0">
                <a:solidFill>
                  <a:srgbClr val="FF0000"/>
                </a:solidFill>
              </a:rPr>
              <a:t> </a:t>
            </a:r>
            <a:r>
              <a:rPr lang="pt-BR" sz="1800" b="1" dirty="0">
                <a:solidFill>
                  <a:srgbClr val="FFFF00"/>
                </a:solidFill>
              </a:rPr>
              <a:t>é um filme italiano de 1988 escrito e dirigido por Giuseppe Tornatore, cuja trilha sonora foi produzida por Ennio Murricone.</a:t>
            </a:r>
            <a:endParaRPr lang="pt-PT" sz="1800" b="1" dirty="0">
              <a:solidFill>
                <a:srgbClr val="FFFF00"/>
              </a:solidFill>
            </a:endParaRPr>
          </a:p>
        </p:txBody>
      </p:sp>
      <p:sp>
        <p:nvSpPr>
          <p:cNvPr id="14" name="Rectangle 33">
            <a:extLst>
              <a:ext uri="{FF2B5EF4-FFF2-40B4-BE49-F238E27FC236}">
                <a16:creationId xmlns:a16="http://schemas.microsoft.com/office/drawing/2014/main" id="{6A5FAA26-458D-4ECF-8924-CC58E857A125}"/>
              </a:ext>
            </a:extLst>
          </p:cNvPr>
          <p:cNvSpPr>
            <a:spLocks noChangeArrowheads="1"/>
          </p:cNvSpPr>
          <p:nvPr/>
        </p:nvSpPr>
        <p:spPr bwMode="auto">
          <a:xfrm>
            <a:off x="0" y="0"/>
            <a:ext cx="9144000" cy="5143500"/>
          </a:xfrm>
          <a:prstGeom prst="rect">
            <a:avLst/>
          </a:prstGeom>
          <a:noFill/>
          <a:ln w="76200">
            <a:solidFill>
              <a:srgbClr val="F79646">
                <a:lumMod val="60000"/>
                <a:lumOff val="40000"/>
              </a:srgbClr>
            </a:solidFill>
            <a:miter lim="800000"/>
            <a:headEnd/>
            <a:tailEnd/>
          </a:ln>
          <a:effectLst>
            <a:prstShdw prst="shdw17" dist="17961" dir="2700000">
              <a:sysClr val="windowText" lastClr="000000">
                <a:gamma/>
                <a:shade val="60000"/>
                <a:invGamma/>
              </a:sysClr>
            </a:prstShdw>
          </a:effectLst>
        </p:spPr>
        <p:txBody>
          <a:bodyPr wrap="none" anchor="ctr"/>
          <a:lstStyle/>
          <a:p>
            <a:pPr marL="0" marR="0" lvl="0" indent="0" defTabSz="919246" eaLnBrk="0" fontAlgn="auto" latinLnBrk="0" hangingPunct="0">
              <a:lnSpc>
                <a:spcPct val="100000"/>
              </a:lnSpc>
              <a:spcBef>
                <a:spcPts val="0"/>
              </a:spcBef>
              <a:spcAft>
                <a:spcPts val="0"/>
              </a:spcAft>
              <a:buClrTx/>
              <a:buSzTx/>
              <a:buFontTx/>
              <a:buNone/>
              <a:tabLst/>
              <a:defRPr/>
            </a:pPr>
            <a:endParaRPr kumimoji="0" lang="pt-BR" sz="2413" b="0" i="0" u="none" strike="noStrike" kern="0" cap="none" spc="0" normalizeH="0" baseline="0" noProof="0" dirty="0">
              <a:ln>
                <a:noFill/>
              </a:ln>
              <a:solidFill>
                <a:srgbClr val="000000"/>
              </a:solidFill>
              <a:effectLst/>
              <a:uLnTx/>
              <a:uFillTx/>
            </a:endParaRPr>
          </a:p>
        </p:txBody>
      </p:sp>
      <p:sp>
        <p:nvSpPr>
          <p:cNvPr id="15" name="Retângulo 14">
            <a:extLst>
              <a:ext uri="{FF2B5EF4-FFF2-40B4-BE49-F238E27FC236}">
                <a16:creationId xmlns:a16="http://schemas.microsoft.com/office/drawing/2014/main" id="{2B820922-60D0-4AED-9F66-7102E1C0169B}"/>
              </a:ext>
            </a:extLst>
          </p:cNvPr>
          <p:cNvSpPr/>
          <p:nvPr/>
        </p:nvSpPr>
        <p:spPr>
          <a:xfrm>
            <a:off x="7739294" y="4343149"/>
            <a:ext cx="1269514" cy="584775"/>
          </a:xfrm>
          <a:prstGeom prst="rect">
            <a:avLst/>
          </a:prstGeom>
          <a:noFill/>
        </p:spPr>
        <p:txBody>
          <a:bodyPr wrap="none" lIns="91440" tIns="45720" rIns="91440" bIns="45720">
            <a:spAutoFit/>
          </a:bodyPr>
          <a:lstStyle/>
          <a:p>
            <a:pPr algn="ctr"/>
            <a:r>
              <a:rPr lang="pt-BR" sz="1600" b="1" cap="none" spc="0" dirty="0">
                <a:ln w="6600">
                  <a:solidFill>
                    <a:schemeClr val="accent2"/>
                  </a:solidFill>
                  <a:prstDash val="solid"/>
                </a:ln>
                <a:solidFill>
                  <a:srgbClr val="FFFFFF"/>
                </a:solidFill>
                <a:effectLst>
                  <a:outerShdw dist="38100" dir="2700000" algn="tl" rotWithShape="0">
                    <a:schemeClr val="accent2"/>
                  </a:outerShdw>
                </a:effectLst>
              </a:rPr>
              <a:t>Avanço </a:t>
            </a:r>
          </a:p>
          <a:p>
            <a:pPr algn="ctr"/>
            <a:r>
              <a:rPr lang="pt-BR" sz="1600" b="1" cap="none" spc="0" dirty="0">
                <a:ln w="6600">
                  <a:solidFill>
                    <a:schemeClr val="accent2"/>
                  </a:solidFill>
                  <a:prstDash val="solid"/>
                </a:ln>
                <a:solidFill>
                  <a:srgbClr val="FFFFFF"/>
                </a:solidFill>
                <a:effectLst>
                  <a:outerShdw dist="38100" dir="2700000" algn="tl" rotWithShape="0">
                    <a:schemeClr val="accent2"/>
                  </a:outerShdw>
                </a:effectLst>
              </a:rPr>
              <a:t>Automático</a:t>
            </a:r>
          </a:p>
        </p:txBody>
      </p:sp>
    </p:spTree>
    <p:extLst>
      <p:ext uri="{BB962C8B-B14F-4D97-AF65-F5344CB8AC3E}">
        <p14:creationId xmlns:p14="http://schemas.microsoft.com/office/powerpoint/2010/main" val="1798856092"/>
      </p:ext>
    </p:extLst>
  </p:cSld>
  <p:clrMapOvr>
    <a:masterClrMapping/>
  </p:clrMapOvr>
  <mc:AlternateContent xmlns:mc="http://schemas.openxmlformats.org/markup-compatibility/2006" xmlns:p14="http://schemas.microsoft.com/office/powerpoint/2010/main">
    <mc:Choice Requires="p14">
      <p:transition spd="slow" p14:dur="5000" advClick="0" advTm="28000">
        <p:zoom/>
        <p:sndAc>
          <p:stSnd loop="1">
            <p:snd r:embed="rId2" name="Ennio Morricone - Cinema Paradiso.wav"/>
          </p:stSnd>
        </p:sndAc>
      </p:transition>
    </mc:Choice>
    <mc:Fallback xmlns="">
      <p:transition spd="slow" advClick="0" advTm="28000">
        <p:zoom/>
        <p:sndAc>
          <p:stSnd loop="1">
            <p:snd r:embed="rId4" name="Ennio Morricone - Cinema Paradis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4000" fill="hold"/>
                                        <p:tgtEl>
                                          <p:spTgt spid="5"/>
                                        </p:tgtEl>
                                        <p:attrNameLst>
                                          <p:attrName>ppt_w</p:attrName>
                                        </p:attrNameLst>
                                      </p:cBhvr>
                                      <p:tavLst>
                                        <p:tav tm="0">
                                          <p:val>
                                            <p:fltVal val="0"/>
                                          </p:val>
                                        </p:tav>
                                        <p:tav tm="100000">
                                          <p:val>
                                            <p:strVal val="#ppt_w"/>
                                          </p:val>
                                        </p:tav>
                                      </p:tavLst>
                                    </p:anim>
                                    <p:anim calcmode="lin" valueType="num">
                                      <p:cBhvr>
                                        <p:cTn id="8" dur="4000" fill="hold"/>
                                        <p:tgtEl>
                                          <p:spTgt spid="5"/>
                                        </p:tgtEl>
                                        <p:attrNameLst>
                                          <p:attrName>ppt_h</p:attrName>
                                        </p:attrNameLst>
                                      </p:cBhvr>
                                      <p:tavLst>
                                        <p:tav tm="0">
                                          <p:val>
                                            <p:fltVal val="0"/>
                                          </p:val>
                                        </p:tav>
                                        <p:tav tm="100000">
                                          <p:val>
                                            <p:strVal val="#ppt_h"/>
                                          </p:val>
                                        </p:tav>
                                      </p:tavLst>
                                    </p:anim>
                                    <p:animEffect transition="in" filter="fade">
                                      <p:cBhvr>
                                        <p:cTn id="9" dur="4000"/>
                                        <p:tgtEl>
                                          <p:spTgt spid="5"/>
                                        </p:tgtEl>
                                      </p:cBhvr>
                                    </p:animEffect>
                                  </p:childTnLst>
                                </p:cTn>
                              </p:par>
                            </p:childTnLst>
                          </p:cTn>
                        </p:par>
                        <p:par>
                          <p:cTn id="10" fill="hold">
                            <p:stCondLst>
                              <p:cond delay="4000"/>
                            </p:stCondLst>
                            <p:childTnLst>
                              <p:par>
                                <p:cTn id="11" presetID="53" presetClass="entr" presetSubtype="16"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4000" fill="hold"/>
                                        <p:tgtEl>
                                          <p:spTgt spid="6"/>
                                        </p:tgtEl>
                                        <p:attrNameLst>
                                          <p:attrName>ppt_w</p:attrName>
                                        </p:attrNameLst>
                                      </p:cBhvr>
                                      <p:tavLst>
                                        <p:tav tm="0">
                                          <p:val>
                                            <p:fltVal val="0"/>
                                          </p:val>
                                        </p:tav>
                                        <p:tav tm="100000">
                                          <p:val>
                                            <p:strVal val="#ppt_w"/>
                                          </p:val>
                                        </p:tav>
                                      </p:tavLst>
                                    </p:anim>
                                    <p:anim calcmode="lin" valueType="num">
                                      <p:cBhvr>
                                        <p:cTn id="14" dur="4000" fill="hold"/>
                                        <p:tgtEl>
                                          <p:spTgt spid="6"/>
                                        </p:tgtEl>
                                        <p:attrNameLst>
                                          <p:attrName>ppt_h</p:attrName>
                                        </p:attrNameLst>
                                      </p:cBhvr>
                                      <p:tavLst>
                                        <p:tav tm="0">
                                          <p:val>
                                            <p:fltVal val="0"/>
                                          </p:val>
                                        </p:tav>
                                        <p:tav tm="100000">
                                          <p:val>
                                            <p:strVal val="#ppt_h"/>
                                          </p:val>
                                        </p:tav>
                                      </p:tavLst>
                                    </p:anim>
                                    <p:animEffect transition="in" filter="fade">
                                      <p:cBhvr>
                                        <p:cTn id="15" dur="4000"/>
                                        <p:tgtEl>
                                          <p:spTgt spid="6"/>
                                        </p:tgtEl>
                                      </p:cBhvr>
                                    </p:animEffect>
                                  </p:childTnLst>
                                </p:cTn>
                              </p:par>
                            </p:childTnLst>
                          </p:cTn>
                        </p:par>
                        <p:par>
                          <p:cTn id="16" fill="hold">
                            <p:stCondLst>
                              <p:cond delay="8000"/>
                            </p:stCondLst>
                            <p:childTnLst>
                              <p:par>
                                <p:cTn id="17" presetID="5" presetClass="entr" presetSubtype="10" fill="hold" grpId="0"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checkerboard(across)">
                                      <p:cBhvr>
                                        <p:cTn id="19" dur="2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15"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88000"/>
            <a:lum/>
          </a:blip>
          <a:srcRect/>
          <a:stretch>
            <a:fillRect l="-6000"/>
          </a:stretch>
        </a:blipFill>
        <a:effectLst/>
      </p:bgPr>
    </p:bg>
    <p:spTree>
      <p:nvGrpSpPr>
        <p:cNvPr id="1" name=""/>
        <p:cNvGrpSpPr/>
        <p:nvPr/>
      </p:nvGrpSpPr>
      <p:grpSpPr>
        <a:xfrm>
          <a:off x="0" y="0"/>
          <a:ext cx="0" cy="0"/>
          <a:chOff x="0" y="0"/>
          <a:chExt cx="0" cy="0"/>
        </a:xfrm>
      </p:grpSpPr>
      <p:sp>
        <p:nvSpPr>
          <p:cNvPr id="3" name="Retângulo 2"/>
          <p:cNvSpPr/>
          <p:nvPr/>
        </p:nvSpPr>
        <p:spPr>
          <a:xfrm>
            <a:off x="571472" y="285734"/>
            <a:ext cx="8281104" cy="4770537"/>
          </a:xfrm>
          <a:prstGeom prst="rect">
            <a:avLst/>
          </a:prstGeom>
        </p:spPr>
        <p:txBody>
          <a:bodyPr wrap="square">
            <a:spAutoFit/>
          </a:bodyPr>
          <a:lstStyle/>
          <a:p>
            <a:pPr lvl="0" algn="ctr"/>
            <a:endParaRPr lang="pt-BR" sz="2800" b="1" dirty="0">
              <a:solidFill>
                <a:srgbClr val="002060"/>
              </a:solidFill>
            </a:endParaRPr>
          </a:p>
          <a:p>
            <a:pPr lvl="0" algn="ctr"/>
            <a:r>
              <a:rPr lang="pt-BR" sz="3200" b="1" dirty="0">
                <a:solidFill>
                  <a:srgbClr val="002060"/>
                </a:solidFill>
              </a:rPr>
              <a:t>Os sentimentos colocados por  Murricone nesta trilha sonora embalou os versos da canção, trazendo cheiros de jasmins nos jardins de sua vida e, certamente, foram regados pelas gotas da chuva que caíram em sua alma e o fez produzir este espetáculo de frases que o seu coração nos trouxe em forma de poesia. </a:t>
            </a:r>
          </a:p>
          <a:p>
            <a:pPr lvl="0" algn="ctr"/>
            <a:endParaRPr lang="pt-BR" sz="2400" b="1" dirty="0">
              <a:solidFill>
                <a:srgbClr val="AB152E"/>
              </a:solidFill>
            </a:endParaRPr>
          </a:p>
          <a:p>
            <a:pPr lvl="0" algn="ctr"/>
            <a:r>
              <a:rPr lang="pt-BR" sz="2800" b="1" dirty="0">
                <a:solidFill>
                  <a:srgbClr val="AB152E"/>
                </a:solidFill>
              </a:rPr>
              <a:t>Toninho Vendramini </a:t>
            </a:r>
            <a:endParaRPr lang="pt-BR" sz="2400" b="1" dirty="0">
              <a:solidFill>
                <a:srgbClr val="AB152E"/>
              </a:solidFill>
            </a:endParaRPr>
          </a:p>
        </p:txBody>
      </p:sp>
      <p:sp>
        <p:nvSpPr>
          <p:cNvPr id="4" name="Rectangle 33">
            <a:extLst>
              <a:ext uri="{FF2B5EF4-FFF2-40B4-BE49-F238E27FC236}">
                <a16:creationId xmlns:a16="http://schemas.microsoft.com/office/drawing/2014/main" id="{1B553973-E4BD-41F3-AA46-E731FE1133EF}"/>
              </a:ext>
            </a:extLst>
          </p:cNvPr>
          <p:cNvSpPr>
            <a:spLocks noChangeArrowheads="1"/>
          </p:cNvSpPr>
          <p:nvPr/>
        </p:nvSpPr>
        <p:spPr bwMode="auto">
          <a:xfrm>
            <a:off x="0" y="0"/>
            <a:ext cx="9144000" cy="5143500"/>
          </a:xfrm>
          <a:prstGeom prst="rect">
            <a:avLst/>
          </a:prstGeom>
          <a:noFill/>
          <a:ln w="76200">
            <a:solidFill>
              <a:srgbClr val="F79646">
                <a:lumMod val="60000"/>
                <a:lumOff val="40000"/>
              </a:srgbClr>
            </a:solidFill>
            <a:miter lim="800000"/>
            <a:headEnd/>
            <a:tailEnd/>
          </a:ln>
          <a:effectLst>
            <a:prstShdw prst="shdw17" dist="17961" dir="2700000">
              <a:sysClr val="windowText" lastClr="000000">
                <a:gamma/>
                <a:shade val="60000"/>
                <a:invGamma/>
              </a:sysClr>
            </a:prstShdw>
          </a:effectLst>
        </p:spPr>
        <p:txBody>
          <a:bodyPr wrap="none" anchor="ctr"/>
          <a:lstStyle/>
          <a:p>
            <a:pPr marL="0" marR="0" lvl="0" indent="0" defTabSz="919246" eaLnBrk="0" fontAlgn="auto" latinLnBrk="0" hangingPunct="0">
              <a:lnSpc>
                <a:spcPct val="100000"/>
              </a:lnSpc>
              <a:spcBef>
                <a:spcPts val="0"/>
              </a:spcBef>
              <a:spcAft>
                <a:spcPts val="0"/>
              </a:spcAft>
              <a:buClrTx/>
              <a:buSzTx/>
              <a:buFontTx/>
              <a:buNone/>
              <a:tabLst/>
              <a:defRPr/>
            </a:pPr>
            <a:endParaRPr kumimoji="0" lang="pt-BR" sz="2413" b="0" i="0" u="none" strike="noStrike" kern="0" cap="none" spc="0" normalizeH="0" baseline="0" noProof="0" dirty="0">
              <a:ln>
                <a:noFill/>
              </a:ln>
              <a:solidFill>
                <a:srgbClr val="000000"/>
              </a:solidFill>
              <a:effectLst/>
              <a:uLnTx/>
              <a:uFillTx/>
            </a:endParaRPr>
          </a:p>
        </p:txBody>
      </p:sp>
    </p:spTree>
    <p:extLst>
      <p:ext uri="{BB962C8B-B14F-4D97-AF65-F5344CB8AC3E}">
        <p14:creationId xmlns:p14="http://schemas.microsoft.com/office/powerpoint/2010/main" val="3001080168"/>
      </p:ext>
    </p:extLst>
  </p:cSld>
  <p:clrMapOvr>
    <a:masterClrMapping/>
  </p:clrMapOvr>
  <mc:AlternateContent xmlns:mc="http://schemas.openxmlformats.org/markup-compatibility/2006" xmlns:p14="http://schemas.microsoft.com/office/powerpoint/2010/main">
    <mc:Choice Requires="p14">
      <p:transition spd="slow" p14:dur="6500" advClick="0" advTm="32000">
        <p14:honeycomb/>
      </p:transition>
    </mc:Choice>
    <mc:Fallback xmlns="">
      <p:transition spd="slow" advClick="0"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4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4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9" dur="4500"/>
                                        <p:tgtEl>
                                          <p:spTgt spid="3">
                                            <p:txEl>
                                              <p:pRg st="1" end="1"/>
                                            </p:txEl>
                                          </p:spTgt>
                                        </p:tgtEl>
                                      </p:cBhvr>
                                    </p:animEffect>
                                  </p:childTnLst>
                                </p:cTn>
                              </p:par>
                            </p:childTnLst>
                          </p:cTn>
                        </p:par>
                        <p:par>
                          <p:cTn id="10" fill="hold">
                            <p:stCondLst>
                              <p:cond delay="4500"/>
                            </p:stCondLst>
                            <p:childTnLst>
                              <p:par>
                                <p:cTn id="11" presetID="25" presetClass="entr" presetSubtype="0" fill="hold" nodeType="after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p:cTn id="13" dur="2625" decel="50000" fill="hold">
                                          <p:stCondLst>
                                            <p:cond delay="0"/>
                                          </p:stCondLst>
                                        </p:cTn>
                                        <p:tgtEl>
                                          <p:spTgt spid="3">
                                            <p:txEl>
                                              <p:pRg st="3" end="3"/>
                                            </p:txEl>
                                          </p:spTgt>
                                        </p:tgtEl>
                                        <p:attrNameLst>
                                          <p:attrName>style.rotation</p:attrName>
                                        </p:attrNameLst>
                                      </p:cBhvr>
                                      <p:tavLst>
                                        <p:tav tm="0">
                                          <p:val>
                                            <p:fltVal val="-90"/>
                                          </p:val>
                                        </p:tav>
                                        <p:tav tm="100000">
                                          <p:val>
                                            <p:fltVal val="0"/>
                                          </p:val>
                                        </p:tav>
                                      </p:tavLst>
                                    </p:anim>
                                    <p:anim calcmode="lin" valueType="num">
                                      <p:cBhvr>
                                        <p:cTn id="14" dur="2625" decel="50000" fill="hold">
                                          <p:stCondLst>
                                            <p:cond delay="0"/>
                                          </p:stCondLst>
                                        </p:cTn>
                                        <p:tgtEl>
                                          <p:spTgt spid="3">
                                            <p:txEl>
                                              <p:pRg st="3" end="3"/>
                                            </p:txEl>
                                          </p:spTgt>
                                        </p:tgtEl>
                                        <p:attrNameLst>
                                          <p:attrName>ppt_w</p:attrName>
                                        </p:attrNameLst>
                                      </p:cBhvr>
                                      <p:tavLst>
                                        <p:tav tm="0">
                                          <p:val>
                                            <p:strVal val="#ppt_w"/>
                                          </p:val>
                                        </p:tav>
                                        <p:tav tm="100000">
                                          <p:val>
                                            <p:strVal val="#ppt_w*.05"/>
                                          </p:val>
                                        </p:tav>
                                      </p:tavLst>
                                    </p:anim>
                                    <p:anim calcmode="lin" valueType="num">
                                      <p:cBhvr>
                                        <p:cTn id="15" dur="2625" accel="50000" fill="hold">
                                          <p:stCondLst>
                                            <p:cond delay="2625"/>
                                          </p:stCondLst>
                                        </p:cTn>
                                        <p:tgtEl>
                                          <p:spTgt spid="3">
                                            <p:txEl>
                                              <p:pRg st="3" end="3"/>
                                            </p:txEl>
                                          </p:spTgt>
                                        </p:tgtEl>
                                        <p:attrNameLst>
                                          <p:attrName>ppt_w</p:attrName>
                                        </p:attrNameLst>
                                      </p:cBhvr>
                                      <p:tavLst>
                                        <p:tav tm="0">
                                          <p:val>
                                            <p:strVal val="#ppt_w*.05"/>
                                          </p:val>
                                        </p:tav>
                                        <p:tav tm="100000">
                                          <p:val>
                                            <p:strVal val="#ppt_w"/>
                                          </p:val>
                                        </p:tav>
                                      </p:tavLst>
                                    </p:anim>
                                    <p:anim calcmode="lin" valueType="num">
                                      <p:cBhvr>
                                        <p:cTn id="16" dur="5250" fill="hold"/>
                                        <p:tgtEl>
                                          <p:spTgt spid="3">
                                            <p:txEl>
                                              <p:pRg st="3" end="3"/>
                                            </p:txEl>
                                          </p:spTgt>
                                        </p:tgtEl>
                                        <p:attrNameLst>
                                          <p:attrName>ppt_h</p:attrName>
                                        </p:attrNameLst>
                                      </p:cBhvr>
                                      <p:tavLst>
                                        <p:tav tm="0">
                                          <p:val>
                                            <p:strVal val="#ppt_h"/>
                                          </p:val>
                                        </p:tav>
                                        <p:tav tm="100000">
                                          <p:val>
                                            <p:strVal val="#ppt_h"/>
                                          </p:val>
                                        </p:tav>
                                      </p:tavLst>
                                    </p:anim>
                                    <p:anim calcmode="lin" valueType="num">
                                      <p:cBhvr>
                                        <p:cTn id="17" dur="2625" decel="50000" fill="hold">
                                          <p:stCondLst>
                                            <p:cond delay="0"/>
                                          </p:stCondLst>
                                        </p:cTn>
                                        <p:tgtEl>
                                          <p:spTgt spid="3">
                                            <p:txEl>
                                              <p:pRg st="3" end="3"/>
                                            </p:txEl>
                                          </p:spTgt>
                                        </p:tgtEl>
                                        <p:attrNameLst>
                                          <p:attrName>ppt_x</p:attrName>
                                        </p:attrNameLst>
                                      </p:cBhvr>
                                      <p:tavLst>
                                        <p:tav tm="0">
                                          <p:val>
                                            <p:strVal val="#ppt_x+.4"/>
                                          </p:val>
                                        </p:tav>
                                        <p:tav tm="100000">
                                          <p:val>
                                            <p:strVal val="#ppt_x"/>
                                          </p:val>
                                        </p:tav>
                                      </p:tavLst>
                                    </p:anim>
                                    <p:anim calcmode="lin" valueType="num">
                                      <p:cBhvr>
                                        <p:cTn id="18" dur="2625" decel="50000" fill="hold">
                                          <p:stCondLst>
                                            <p:cond delay="0"/>
                                          </p:stCondLst>
                                        </p:cTn>
                                        <p:tgtEl>
                                          <p:spTgt spid="3">
                                            <p:txEl>
                                              <p:pRg st="3" end="3"/>
                                            </p:txEl>
                                          </p:spTgt>
                                        </p:tgtEl>
                                        <p:attrNameLst>
                                          <p:attrName>ppt_y</p:attrName>
                                        </p:attrNameLst>
                                      </p:cBhvr>
                                      <p:tavLst>
                                        <p:tav tm="0">
                                          <p:val>
                                            <p:strVal val="#ppt_y-.2"/>
                                          </p:val>
                                        </p:tav>
                                        <p:tav tm="100000">
                                          <p:val>
                                            <p:strVal val="#ppt_y+.1"/>
                                          </p:val>
                                        </p:tav>
                                      </p:tavLst>
                                    </p:anim>
                                    <p:anim calcmode="lin" valueType="num">
                                      <p:cBhvr>
                                        <p:cTn id="19" dur="2625" accel="50000" fill="hold">
                                          <p:stCondLst>
                                            <p:cond delay="2625"/>
                                          </p:stCondLst>
                                        </p:cTn>
                                        <p:tgtEl>
                                          <p:spTgt spid="3">
                                            <p:txEl>
                                              <p:pRg st="3" end="3"/>
                                            </p:txEl>
                                          </p:spTgt>
                                        </p:tgtEl>
                                        <p:attrNameLst>
                                          <p:attrName>ppt_y</p:attrName>
                                        </p:attrNameLst>
                                      </p:cBhvr>
                                      <p:tavLst>
                                        <p:tav tm="0">
                                          <p:val>
                                            <p:strVal val="#ppt_y+.1"/>
                                          </p:val>
                                        </p:tav>
                                        <p:tav tm="100000">
                                          <p:val>
                                            <p:strVal val="#ppt_y"/>
                                          </p:val>
                                        </p:tav>
                                      </p:tavLst>
                                    </p:anim>
                                    <p:animEffect transition="in" filter="fade">
                                      <p:cBhvr>
                                        <p:cTn id="20" dur="5250" decel="50000">
                                          <p:stCondLst>
                                            <p:cond delay="0"/>
                                          </p:stCondLst>
                                        </p:cTn>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2" name="Imagem 1">
            <a:extLst>
              <a:ext uri="{FF2B5EF4-FFF2-40B4-BE49-F238E27FC236}">
                <a16:creationId xmlns:a16="http://schemas.microsoft.com/office/drawing/2014/main" id="{07E741CB-7BC8-4177-AF6F-BAB16528A57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78440" y="267494"/>
            <a:ext cx="3240432" cy="2699794"/>
          </a:xfrm>
          <a:prstGeom prst="round2DiagRect">
            <a:avLst>
              <a:gd name="adj1" fmla="val 16667"/>
              <a:gd name="adj2" fmla="val 0"/>
            </a:avLst>
          </a:prstGeom>
          <a:ln w="88900" cap="sq">
            <a:solidFill>
              <a:schemeClr val="tx2">
                <a:lumMod val="40000"/>
                <a:lumOff val="60000"/>
              </a:schemeClr>
            </a:solidFill>
            <a:miter lim="800000"/>
          </a:ln>
          <a:effectLst>
            <a:outerShdw blurRad="254000" algn="tl" rotWithShape="0">
              <a:srgbClr val="000000">
                <a:alpha val="43000"/>
              </a:srgbClr>
            </a:outerShdw>
            <a:softEdge rad="635000"/>
          </a:effectLst>
        </p:spPr>
      </p:pic>
      <p:pic>
        <p:nvPicPr>
          <p:cNvPr id="5" name="Imagem 4">
            <a:extLst>
              <a:ext uri="{FF2B5EF4-FFF2-40B4-BE49-F238E27FC236}">
                <a16:creationId xmlns:a16="http://schemas.microsoft.com/office/drawing/2014/main" id="{BB52B204-EF6B-4450-A464-87DA93879C7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78440" y="2844934"/>
            <a:ext cx="2810030" cy="2184206"/>
          </a:xfrm>
          <a:prstGeom prst="rect">
            <a:avLst/>
          </a:prstGeom>
          <a:ln w="28575">
            <a:solidFill>
              <a:schemeClr val="accent5">
                <a:lumMod val="20000"/>
                <a:lumOff val="80000"/>
              </a:schemeClr>
            </a:solidFill>
          </a:ln>
          <a:effectLst>
            <a:softEdge rad="635000"/>
          </a:effectLst>
        </p:spPr>
      </p:pic>
      <p:pic>
        <p:nvPicPr>
          <p:cNvPr id="7" name="Imagem 6">
            <a:extLst>
              <a:ext uri="{FF2B5EF4-FFF2-40B4-BE49-F238E27FC236}">
                <a16:creationId xmlns:a16="http://schemas.microsoft.com/office/drawing/2014/main" id="{FED114B0-9A5D-42A2-B6A5-8A597AADB0C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6000" y="-13106"/>
            <a:ext cx="6048672" cy="3330444"/>
          </a:xfrm>
          <a:prstGeom prst="ellipse">
            <a:avLst/>
          </a:prstGeom>
          <a:ln>
            <a:noFill/>
          </a:ln>
          <a:effectLst>
            <a:softEdge rad="635000"/>
          </a:effectLst>
        </p:spPr>
      </p:pic>
      <p:pic>
        <p:nvPicPr>
          <p:cNvPr id="8" name="Imagem 7">
            <a:extLst>
              <a:ext uri="{FF2B5EF4-FFF2-40B4-BE49-F238E27FC236}">
                <a16:creationId xmlns:a16="http://schemas.microsoft.com/office/drawing/2014/main" id="{12D4CA69-691F-44D7-AC99-EFEACDDA412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55530" y="2844934"/>
            <a:ext cx="3312368" cy="2250300"/>
          </a:xfrm>
          <a:prstGeom prst="ellipse">
            <a:avLst/>
          </a:prstGeom>
          <a:ln>
            <a:noFill/>
          </a:ln>
          <a:effectLst>
            <a:softEdge rad="635000"/>
          </a:effectLst>
        </p:spPr>
      </p:pic>
      <p:sp>
        <p:nvSpPr>
          <p:cNvPr id="12" name="CaixaDeTexto 11">
            <a:extLst>
              <a:ext uri="{FF2B5EF4-FFF2-40B4-BE49-F238E27FC236}">
                <a16:creationId xmlns:a16="http://schemas.microsoft.com/office/drawing/2014/main" id="{74F52D48-AB8A-43BD-9B92-E792DFE0E027}"/>
              </a:ext>
            </a:extLst>
          </p:cNvPr>
          <p:cNvSpPr txBox="1"/>
          <p:nvPr/>
        </p:nvSpPr>
        <p:spPr>
          <a:xfrm>
            <a:off x="0" y="182034"/>
            <a:ext cx="3043896" cy="646331"/>
          </a:xfrm>
          <a:prstGeom prst="rect">
            <a:avLst/>
          </a:prstGeom>
          <a:noFill/>
        </p:spPr>
        <p:txBody>
          <a:bodyPr wrap="square">
            <a:spAutoFit/>
          </a:bodyPr>
          <a:lstStyle/>
          <a:p>
            <a:pPr algn="ctr"/>
            <a:r>
              <a:rPr lang="pt-BR" sz="1800" b="1" dirty="0">
                <a:solidFill>
                  <a:srgbClr val="00B0F0"/>
                </a:solidFill>
                <a:latin typeface="Ravie" panose="04040805050809020602" pitchFamily="82" charset="0"/>
              </a:rPr>
              <a:t>ALFREDO,</a:t>
            </a:r>
          </a:p>
          <a:p>
            <a:pPr algn="ctr"/>
            <a:r>
              <a:rPr lang="pt-BR" sz="1800" b="1" dirty="0">
                <a:solidFill>
                  <a:srgbClr val="00B0F0"/>
                </a:solidFill>
                <a:latin typeface="Ravie" panose="04040805050809020602" pitchFamily="82" charset="0"/>
              </a:rPr>
              <a:t> O PROJECIONISTA</a:t>
            </a:r>
          </a:p>
        </p:txBody>
      </p:sp>
      <p:sp>
        <p:nvSpPr>
          <p:cNvPr id="14" name="CaixaDeTexto 13">
            <a:extLst>
              <a:ext uri="{FF2B5EF4-FFF2-40B4-BE49-F238E27FC236}">
                <a16:creationId xmlns:a16="http://schemas.microsoft.com/office/drawing/2014/main" id="{C697A626-6790-49FE-98EF-CC064ADE6D41}"/>
              </a:ext>
            </a:extLst>
          </p:cNvPr>
          <p:cNvSpPr txBox="1"/>
          <p:nvPr/>
        </p:nvSpPr>
        <p:spPr>
          <a:xfrm>
            <a:off x="3923928" y="101446"/>
            <a:ext cx="2952328" cy="923330"/>
          </a:xfrm>
          <a:prstGeom prst="rect">
            <a:avLst/>
          </a:prstGeom>
          <a:noFill/>
        </p:spPr>
        <p:txBody>
          <a:bodyPr wrap="square">
            <a:spAutoFit/>
          </a:bodyPr>
          <a:lstStyle/>
          <a:p>
            <a:pPr algn="ctr"/>
            <a:r>
              <a:rPr lang="pt-BR" sz="1800" b="1" dirty="0">
                <a:solidFill>
                  <a:schemeClr val="accent5">
                    <a:lumMod val="50000"/>
                  </a:schemeClr>
                </a:solidFill>
                <a:latin typeface="Forte" panose="03060902040502070203" pitchFamily="66" charset="0"/>
              </a:rPr>
              <a:t>O MENINO SALVATORE, </a:t>
            </a:r>
          </a:p>
          <a:p>
            <a:pPr algn="ctr"/>
            <a:r>
              <a:rPr lang="pt-BR" sz="1800" b="1" dirty="0">
                <a:solidFill>
                  <a:schemeClr val="accent5">
                    <a:lumMod val="50000"/>
                  </a:schemeClr>
                </a:solidFill>
                <a:latin typeface="Forte" panose="03060902040502070203" pitchFamily="66" charset="0"/>
              </a:rPr>
              <a:t>CONHECIDO COMO</a:t>
            </a:r>
          </a:p>
          <a:p>
            <a:pPr algn="ctr"/>
            <a:r>
              <a:rPr lang="pt-BR" sz="1800" b="1" dirty="0">
                <a:solidFill>
                  <a:schemeClr val="accent5">
                    <a:lumMod val="50000"/>
                  </a:schemeClr>
                </a:solidFill>
                <a:latin typeface="Forte" panose="03060902040502070203" pitchFamily="66" charset="0"/>
              </a:rPr>
              <a:t> O  TOTÓ</a:t>
            </a:r>
          </a:p>
        </p:txBody>
      </p:sp>
      <p:sp>
        <p:nvSpPr>
          <p:cNvPr id="16" name="CaixaDeTexto 15">
            <a:extLst>
              <a:ext uri="{FF2B5EF4-FFF2-40B4-BE49-F238E27FC236}">
                <a16:creationId xmlns:a16="http://schemas.microsoft.com/office/drawing/2014/main" id="{C48D0272-DB10-4625-A3AB-4A1DBA45FD75}"/>
              </a:ext>
            </a:extLst>
          </p:cNvPr>
          <p:cNvSpPr txBox="1"/>
          <p:nvPr/>
        </p:nvSpPr>
        <p:spPr>
          <a:xfrm>
            <a:off x="2965561" y="2465844"/>
            <a:ext cx="3618539" cy="2677656"/>
          </a:xfrm>
          <a:prstGeom prst="rect">
            <a:avLst/>
          </a:prstGeom>
          <a:noFill/>
        </p:spPr>
        <p:txBody>
          <a:bodyPr wrap="square">
            <a:spAutoFit/>
          </a:bodyPr>
          <a:lstStyle/>
          <a:p>
            <a:pPr algn="ctr"/>
            <a:r>
              <a:rPr lang="pt-PT" sz="2400" b="1" dirty="0">
                <a:ln w="6600">
                  <a:solidFill>
                    <a:schemeClr val="accent2"/>
                  </a:solidFill>
                  <a:prstDash val="solid"/>
                </a:ln>
                <a:solidFill>
                  <a:srgbClr val="FFFFFF"/>
                </a:solidFill>
                <a:effectLst>
                  <a:outerShdw dist="38100" dir="2700000" algn="tl" rotWithShape="0">
                    <a:schemeClr val="accent2"/>
                  </a:outerShdw>
                </a:effectLst>
              </a:rPr>
              <a:t>Salvatore é um cineasta bem-sucedido que vive em Roma.</a:t>
            </a:r>
          </a:p>
          <a:p>
            <a:pPr algn="ctr"/>
            <a:r>
              <a:rPr lang="pt-PT" sz="2400" b="1" dirty="0">
                <a:ln w="6600">
                  <a:solidFill>
                    <a:schemeClr val="accent2"/>
                  </a:solidFill>
                  <a:prstDash val="solid"/>
                </a:ln>
                <a:solidFill>
                  <a:srgbClr val="FFFFFF"/>
                </a:solidFill>
                <a:effectLst>
                  <a:outerShdw dist="38100" dir="2700000" algn="tl" rotWithShape="0">
                    <a:schemeClr val="accent2"/>
                  </a:outerShdw>
                </a:effectLst>
              </a:rPr>
              <a:t> Um dia ele recebe um telefonema de sua mãe avisando que Alfredo está morto</a:t>
            </a:r>
            <a:endParaRPr lang="pt-BR" sz="2400" b="1"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9" name="Rectangle 33">
            <a:extLst>
              <a:ext uri="{FF2B5EF4-FFF2-40B4-BE49-F238E27FC236}">
                <a16:creationId xmlns:a16="http://schemas.microsoft.com/office/drawing/2014/main" id="{8B262A68-FCB4-4AF4-9500-0A9C714CE854}"/>
              </a:ext>
            </a:extLst>
          </p:cNvPr>
          <p:cNvSpPr>
            <a:spLocks noChangeArrowheads="1"/>
          </p:cNvSpPr>
          <p:nvPr/>
        </p:nvSpPr>
        <p:spPr bwMode="auto">
          <a:xfrm>
            <a:off x="0" y="0"/>
            <a:ext cx="9144000" cy="5143500"/>
          </a:xfrm>
          <a:prstGeom prst="rect">
            <a:avLst/>
          </a:prstGeom>
          <a:noFill/>
          <a:ln w="76200">
            <a:solidFill>
              <a:srgbClr val="F79646">
                <a:lumMod val="60000"/>
                <a:lumOff val="40000"/>
              </a:srgbClr>
            </a:solidFill>
            <a:miter lim="800000"/>
            <a:headEnd/>
            <a:tailEnd/>
          </a:ln>
          <a:effectLst>
            <a:prstShdw prst="shdw17" dist="17961" dir="2700000">
              <a:sysClr val="windowText" lastClr="000000">
                <a:gamma/>
                <a:shade val="60000"/>
                <a:invGamma/>
              </a:sysClr>
            </a:prstShdw>
          </a:effectLst>
        </p:spPr>
        <p:txBody>
          <a:bodyPr wrap="none" anchor="ctr"/>
          <a:lstStyle/>
          <a:p>
            <a:pPr marL="0" marR="0" lvl="0" indent="0" defTabSz="919246" eaLnBrk="0" fontAlgn="auto" latinLnBrk="0" hangingPunct="0">
              <a:lnSpc>
                <a:spcPct val="100000"/>
              </a:lnSpc>
              <a:spcBef>
                <a:spcPts val="0"/>
              </a:spcBef>
              <a:spcAft>
                <a:spcPts val="0"/>
              </a:spcAft>
              <a:buClrTx/>
              <a:buSzTx/>
              <a:buFontTx/>
              <a:buNone/>
              <a:tabLst/>
              <a:defRPr/>
            </a:pPr>
            <a:endParaRPr kumimoji="0" lang="pt-BR" sz="2413" b="0" i="0" u="none" strike="noStrike" kern="0" cap="none" spc="0" normalizeH="0" baseline="0" noProof="0" dirty="0">
              <a:ln>
                <a:noFill/>
              </a:ln>
              <a:solidFill>
                <a:srgbClr val="000000"/>
              </a:solidFill>
              <a:effectLst/>
              <a:uLnTx/>
              <a:uFillTx/>
            </a:endParaRPr>
          </a:p>
        </p:txBody>
      </p:sp>
    </p:spTree>
    <p:extLst>
      <p:ext uri="{BB962C8B-B14F-4D97-AF65-F5344CB8AC3E}">
        <p14:creationId xmlns:p14="http://schemas.microsoft.com/office/powerpoint/2010/main" val="31468144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35000">
        <p15:prstTrans prst="curtains"/>
      </p:transition>
    </mc:Choice>
    <mc:Fallback xmlns="">
      <p:transition spd="slow" advClick="0"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fltVal val="0"/>
                                          </p:val>
                                        </p:tav>
                                        <p:tav tm="100000">
                                          <p:val>
                                            <p:strVal val="#ppt_w"/>
                                          </p:val>
                                        </p:tav>
                                      </p:tavLst>
                                    </p:anim>
                                    <p:anim calcmode="lin" valueType="num">
                                      <p:cBhvr>
                                        <p:cTn id="8" dur="3000" fill="hold"/>
                                        <p:tgtEl>
                                          <p:spTgt spid="2"/>
                                        </p:tgtEl>
                                        <p:attrNameLst>
                                          <p:attrName>ppt_h</p:attrName>
                                        </p:attrNameLst>
                                      </p:cBhvr>
                                      <p:tavLst>
                                        <p:tav tm="0">
                                          <p:val>
                                            <p:fltVal val="0"/>
                                          </p:val>
                                        </p:tav>
                                        <p:tav tm="100000">
                                          <p:val>
                                            <p:strVal val="#ppt_h"/>
                                          </p:val>
                                        </p:tav>
                                      </p:tavLst>
                                    </p:anim>
                                    <p:animEffect transition="in" filter="fade">
                                      <p:cBhvr>
                                        <p:cTn id="9" dur="3000"/>
                                        <p:tgtEl>
                                          <p:spTgt spid="2"/>
                                        </p:tgtEl>
                                      </p:cBhvr>
                                    </p:animEffect>
                                  </p:childTnLst>
                                </p:cTn>
                              </p:par>
                            </p:childTnLst>
                          </p:cTn>
                        </p:par>
                        <p:par>
                          <p:cTn id="10" fill="hold">
                            <p:stCondLst>
                              <p:cond delay="3000"/>
                            </p:stCondLst>
                            <p:childTnLst>
                              <p:par>
                                <p:cTn id="11" presetID="53" presetClass="entr" presetSubtype="16"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fltVal val="0"/>
                                          </p:val>
                                        </p:tav>
                                        <p:tav tm="100000">
                                          <p:val>
                                            <p:strVal val="#ppt_w"/>
                                          </p:val>
                                        </p:tav>
                                      </p:tavLst>
                                    </p:anim>
                                    <p:anim calcmode="lin" valueType="num">
                                      <p:cBhvr>
                                        <p:cTn id="14" dur="3000" fill="hold"/>
                                        <p:tgtEl>
                                          <p:spTgt spid="5"/>
                                        </p:tgtEl>
                                        <p:attrNameLst>
                                          <p:attrName>ppt_h</p:attrName>
                                        </p:attrNameLst>
                                      </p:cBhvr>
                                      <p:tavLst>
                                        <p:tav tm="0">
                                          <p:val>
                                            <p:fltVal val="0"/>
                                          </p:val>
                                        </p:tav>
                                        <p:tav tm="100000">
                                          <p:val>
                                            <p:strVal val="#ppt_h"/>
                                          </p:val>
                                        </p:tav>
                                      </p:tavLst>
                                    </p:anim>
                                    <p:animEffect transition="in" filter="fade">
                                      <p:cBhvr>
                                        <p:cTn id="15" dur="3000"/>
                                        <p:tgtEl>
                                          <p:spTgt spid="5"/>
                                        </p:tgtEl>
                                      </p:cBhvr>
                                    </p:animEffect>
                                  </p:childTnLst>
                                </p:cTn>
                              </p:par>
                            </p:childTnLst>
                          </p:cTn>
                        </p:par>
                        <p:par>
                          <p:cTn id="16" fill="hold">
                            <p:stCondLst>
                              <p:cond delay="6000"/>
                            </p:stCondLst>
                            <p:childTnLst>
                              <p:par>
                                <p:cTn id="17" presetID="53" presetClass="entr" presetSubtype="16"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4000" fill="hold"/>
                                        <p:tgtEl>
                                          <p:spTgt spid="7"/>
                                        </p:tgtEl>
                                        <p:attrNameLst>
                                          <p:attrName>ppt_w</p:attrName>
                                        </p:attrNameLst>
                                      </p:cBhvr>
                                      <p:tavLst>
                                        <p:tav tm="0">
                                          <p:val>
                                            <p:fltVal val="0"/>
                                          </p:val>
                                        </p:tav>
                                        <p:tav tm="100000">
                                          <p:val>
                                            <p:strVal val="#ppt_w"/>
                                          </p:val>
                                        </p:tav>
                                      </p:tavLst>
                                    </p:anim>
                                    <p:anim calcmode="lin" valueType="num">
                                      <p:cBhvr>
                                        <p:cTn id="20" dur="4000" fill="hold"/>
                                        <p:tgtEl>
                                          <p:spTgt spid="7"/>
                                        </p:tgtEl>
                                        <p:attrNameLst>
                                          <p:attrName>ppt_h</p:attrName>
                                        </p:attrNameLst>
                                      </p:cBhvr>
                                      <p:tavLst>
                                        <p:tav tm="0">
                                          <p:val>
                                            <p:fltVal val="0"/>
                                          </p:val>
                                        </p:tav>
                                        <p:tav tm="100000">
                                          <p:val>
                                            <p:strVal val="#ppt_h"/>
                                          </p:val>
                                        </p:tav>
                                      </p:tavLst>
                                    </p:anim>
                                    <p:animEffect transition="in" filter="fade">
                                      <p:cBhvr>
                                        <p:cTn id="21" dur="4000"/>
                                        <p:tgtEl>
                                          <p:spTgt spid="7"/>
                                        </p:tgtEl>
                                      </p:cBhvr>
                                    </p:animEffect>
                                  </p:childTnLst>
                                </p:cTn>
                              </p:par>
                            </p:childTnLst>
                          </p:cTn>
                        </p:par>
                        <p:par>
                          <p:cTn id="22" fill="hold">
                            <p:stCondLst>
                              <p:cond delay="10000"/>
                            </p:stCondLst>
                            <p:childTnLst>
                              <p:par>
                                <p:cTn id="23" presetID="53" presetClass="entr" presetSubtype="16" fill="hold" nodeType="after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3000" fill="hold"/>
                                        <p:tgtEl>
                                          <p:spTgt spid="8"/>
                                        </p:tgtEl>
                                        <p:attrNameLst>
                                          <p:attrName>ppt_w</p:attrName>
                                        </p:attrNameLst>
                                      </p:cBhvr>
                                      <p:tavLst>
                                        <p:tav tm="0">
                                          <p:val>
                                            <p:fltVal val="0"/>
                                          </p:val>
                                        </p:tav>
                                        <p:tav tm="100000">
                                          <p:val>
                                            <p:strVal val="#ppt_w"/>
                                          </p:val>
                                        </p:tav>
                                      </p:tavLst>
                                    </p:anim>
                                    <p:anim calcmode="lin" valueType="num">
                                      <p:cBhvr>
                                        <p:cTn id="26" dur="3000" fill="hold"/>
                                        <p:tgtEl>
                                          <p:spTgt spid="8"/>
                                        </p:tgtEl>
                                        <p:attrNameLst>
                                          <p:attrName>ppt_h</p:attrName>
                                        </p:attrNameLst>
                                      </p:cBhvr>
                                      <p:tavLst>
                                        <p:tav tm="0">
                                          <p:val>
                                            <p:fltVal val="0"/>
                                          </p:val>
                                        </p:tav>
                                        <p:tav tm="100000">
                                          <p:val>
                                            <p:strVal val="#ppt_h"/>
                                          </p:val>
                                        </p:tav>
                                      </p:tavLst>
                                    </p:anim>
                                    <p:animEffect transition="in" filter="fade">
                                      <p:cBhvr>
                                        <p:cTn id="27" dur="3000"/>
                                        <p:tgtEl>
                                          <p:spTgt spid="8"/>
                                        </p:tgtEl>
                                      </p:cBhvr>
                                    </p:animEffect>
                                  </p:childTnLst>
                                </p:cTn>
                              </p:par>
                            </p:childTnLst>
                          </p:cTn>
                        </p:par>
                        <p:par>
                          <p:cTn id="28" fill="hold">
                            <p:stCondLst>
                              <p:cond delay="13000"/>
                            </p:stCondLst>
                            <p:childTnLst>
                              <p:par>
                                <p:cTn id="29" presetID="2" presetClass="entr" presetSubtype="9" fill="hold" nodeType="afterEffect">
                                  <p:stCondLst>
                                    <p:cond delay="0"/>
                                  </p:stCondLst>
                                  <p:childTnLst>
                                    <p:set>
                                      <p:cBhvr>
                                        <p:cTn id="30" dur="1" fill="hold">
                                          <p:stCondLst>
                                            <p:cond delay="0"/>
                                          </p:stCondLst>
                                        </p:cTn>
                                        <p:tgtEl>
                                          <p:spTgt spid="16">
                                            <p:txEl>
                                              <p:pRg st="0" end="0"/>
                                            </p:txEl>
                                          </p:spTgt>
                                        </p:tgtEl>
                                        <p:attrNameLst>
                                          <p:attrName>style.visibility</p:attrName>
                                        </p:attrNameLst>
                                      </p:cBhvr>
                                      <p:to>
                                        <p:strVal val="visible"/>
                                      </p:to>
                                    </p:set>
                                    <p:anim calcmode="lin" valueType="num">
                                      <p:cBhvr additive="base">
                                        <p:cTn id="31" dur="5000" fill="hold"/>
                                        <p:tgtEl>
                                          <p:spTgt spid="16">
                                            <p:txEl>
                                              <p:pRg st="0" end="0"/>
                                            </p:txEl>
                                          </p:spTgt>
                                        </p:tgtEl>
                                        <p:attrNameLst>
                                          <p:attrName>ppt_x</p:attrName>
                                        </p:attrNameLst>
                                      </p:cBhvr>
                                      <p:tavLst>
                                        <p:tav tm="0">
                                          <p:val>
                                            <p:strVal val="0-#ppt_w/2"/>
                                          </p:val>
                                        </p:tav>
                                        <p:tav tm="100000">
                                          <p:val>
                                            <p:strVal val="#ppt_x"/>
                                          </p:val>
                                        </p:tav>
                                      </p:tavLst>
                                    </p:anim>
                                    <p:anim calcmode="lin" valueType="num">
                                      <p:cBhvr additive="base">
                                        <p:cTn id="32" dur="5000" fill="hold"/>
                                        <p:tgtEl>
                                          <p:spTgt spid="16">
                                            <p:txEl>
                                              <p:pRg st="0" end="0"/>
                                            </p:txEl>
                                          </p:spTgt>
                                        </p:tgtEl>
                                        <p:attrNameLst>
                                          <p:attrName>ppt_y</p:attrName>
                                        </p:attrNameLst>
                                      </p:cBhvr>
                                      <p:tavLst>
                                        <p:tav tm="0">
                                          <p:val>
                                            <p:strVal val="0-#ppt_h/2"/>
                                          </p:val>
                                        </p:tav>
                                        <p:tav tm="100000">
                                          <p:val>
                                            <p:strVal val="#ppt_y"/>
                                          </p:val>
                                        </p:tav>
                                      </p:tavLst>
                                    </p:anim>
                                  </p:childTnLst>
                                </p:cTn>
                              </p:par>
                            </p:childTnLst>
                          </p:cTn>
                        </p:par>
                        <p:par>
                          <p:cTn id="33" fill="hold">
                            <p:stCondLst>
                              <p:cond delay="18000"/>
                            </p:stCondLst>
                            <p:childTnLst>
                              <p:par>
                                <p:cTn id="34" presetID="2" presetClass="entr" presetSubtype="9" fill="hold" nodeType="afterEffect">
                                  <p:stCondLst>
                                    <p:cond delay="0"/>
                                  </p:stCondLst>
                                  <p:childTnLst>
                                    <p:set>
                                      <p:cBhvr>
                                        <p:cTn id="35" dur="1" fill="hold">
                                          <p:stCondLst>
                                            <p:cond delay="0"/>
                                          </p:stCondLst>
                                        </p:cTn>
                                        <p:tgtEl>
                                          <p:spTgt spid="16">
                                            <p:txEl>
                                              <p:pRg st="1" end="1"/>
                                            </p:txEl>
                                          </p:spTgt>
                                        </p:tgtEl>
                                        <p:attrNameLst>
                                          <p:attrName>style.visibility</p:attrName>
                                        </p:attrNameLst>
                                      </p:cBhvr>
                                      <p:to>
                                        <p:strVal val="visible"/>
                                      </p:to>
                                    </p:set>
                                    <p:anim calcmode="lin" valueType="num">
                                      <p:cBhvr additive="base">
                                        <p:cTn id="36" dur="5000" fill="hold"/>
                                        <p:tgtEl>
                                          <p:spTgt spid="16">
                                            <p:txEl>
                                              <p:pRg st="1" end="1"/>
                                            </p:txEl>
                                          </p:spTgt>
                                        </p:tgtEl>
                                        <p:attrNameLst>
                                          <p:attrName>ppt_x</p:attrName>
                                        </p:attrNameLst>
                                      </p:cBhvr>
                                      <p:tavLst>
                                        <p:tav tm="0">
                                          <p:val>
                                            <p:strVal val="0-#ppt_w/2"/>
                                          </p:val>
                                        </p:tav>
                                        <p:tav tm="100000">
                                          <p:val>
                                            <p:strVal val="#ppt_x"/>
                                          </p:val>
                                        </p:tav>
                                      </p:tavLst>
                                    </p:anim>
                                    <p:anim calcmode="lin" valueType="num">
                                      <p:cBhvr additive="base">
                                        <p:cTn id="37" dur="5000" fill="hold"/>
                                        <p:tgtEl>
                                          <p:spTgt spid="16">
                                            <p:txEl>
                                              <p:pRg st="1" end="1"/>
                                            </p:txEl>
                                          </p:spTgt>
                                        </p:tgtEl>
                                        <p:attrNameLst>
                                          <p:attrName>ppt_y</p:attrName>
                                        </p:attrNameLst>
                                      </p:cBhvr>
                                      <p:tavLst>
                                        <p:tav tm="0">
                                          <p:val>
                                            <p:strVal val="0-#ppt_h/2"/>
                                          </p:val>
                                        </p:tav>
                                        <p:tav tm="100000">
                                          <p:val>
                                            <p:strVal val="#ppt_y"/>
                                          </p:val>
                                        </p:tav>
                                      </p:tavLst>
                                    </p:anim>
                                  </p:childTnLst>
                                </p:cTn>
                              </p:par>
                              <p:par>
                                <p:cTn id="38" presetID="53" presetClass="entr" presetSubtype="16" fill="hold" grpId="0" nodeType="withEffect">
                                  <p:stCondLst>
                                    <p:cond delay="0"/>
                                  </p:stCondLst>
                                  <p:childTnLst>
                                    <p:set>
                                      <p:cBhvr>
                                        <p:cTn id="39" dur="1" fill="hold">
                                          <p:stCondLst>
                                            <p:cond delay="0"/>
                                          </p:stCondLst>
                                        </p:cTn>
                                        <p:tgtEl>
                                          <p:spTgt spid="12"/>
                                        </p:tgtEl>
                                        <p:attrNameLst>
                                          <p:attrName>style.visibility</p:attrName>
                                        </p:attrNameLst>
                                      </p:cBhvr>
                                      <p:to>
                                        <p:strVal val="visible"/>
                                      </p:to>
                                    </p:set>
                                    <p:anim calcmode="lin" valueType="num">
                                      <p:cBhvr>
                                        <p:cTn id="40" dur="3500" fill="hold"/>
                                        <p:tgtEl>
                                          <p:spTgt spid="12"/>
                                        </p:tgtEl>
                                        <p:attrNameLst>
                                          <p:attrName>ppt_w</p:attrName>
                                        </p:attrNameLst>
                                      </p:cBhvr>
                                      <p:tavLst>
                                        <p:tav tm="0">
                                          <p:val>
                                            <p:fltVal val="0"/>
                                          </p:val>
                                        </p:tav>
                                        <p:tav tm="100000">
                                          <p:val>
                                            <p:strVal val="#ppt_w"/>
                                          </p:val>
                                        </p:tav>
                                      </p:tavLst>
                                    </p:anim>
                                    <p:anim calcmode="lin" valueType="num">
                                      <p:cBhvr>
                                        <p:cTn id="41" dur="3500" fill="hold"/>
                                        <p:tgtEl>
                                          <p:spTgt spid="12"/>
                                        </p:tgtEl>
                                        <p:attrNameLst>
                                          <p:attrName>ppt_h</p:attrName>
                                        </p:attrNameLst>
                                      </p:cBhvr>
                                      <p:tavLst>
                                        <p:tav tm="0">
                                          <p:val>
                                            <p:fltVal val="0"/>
                                          </p:val>
                                        </p:tav>
                                        <p:tav tm="100000">
                                          <p:val>
                                            <p:strVal val="#ppt_h"/>
                                          </p:val>
                                        </p:tav>
                                      </p:tavLst>
                                    </p:anim>
                                    <p:animEffect transition="in" filter="fade">
                                      <p:cBhvr>
                                        <p:cTn id="42" dur="3500"/>
                                        <p:tgtEl>
                                          <p:spTgt spid="12"/>
                                        </p:tgtEl>
                                      </p:cBhvr>
                                    </p:animEffect>
                                  </p:childTnLst>
                                </p:cTn>
                              </p:par>
                              <p:par>
                                <p:cTn id="43" presetID="21" presetClass="entr" presetSubtype="1" fill="hold" nodeType="withEffect">
                                  <p:stCondLst>
                                    <p:cond delay="0"/>
                                  </p:stCondLst>
                                  <p:childTnLst>
                                    <p:set>
                                      <p:cBhvr>
                                        <p:cTn id="44" dur="1" fill="hold">
                                          <p:stCondLst>
                                            <p:cond delay="0"/>
                                          </p:stCondLst>
                                        </p:cTn>
                                        <p:tgtEl>
                                          <p:spTgt spid="14">
                                            <p:txEl>
                                              <p:pRg st="0" end="0"/>
                                            </p:txEl>
                                          </p:spTgt>
                                        </p:tgtEl>
                                        <p:attrNameLst>
                                          <p:attrName>style.visibility</p:attrName>
                                        </p:attrNameLst>
                                      </p:cBhvr>
                                      <p:to>
                                        <p:strVal val="visible"/>
                                      </p:to>
                                    </p:set>
                                    <p:animEffect transition="in" filter="wheel(1)">
                                      <p:cBhvr>
                                        <p:cTn id="45" dur="4000"/>
                                        <p:tgtEl>
                                          <p:spTgt spid="14">
                                            <p:txEl>
                                              <p:pRg st="0" end="0"/>
                                            </p:txEl>
                                          </p:spTgt>
                                        </p:tgtEl>
                                      </p:cBhvr>
                                    </p:animEffect>
                                  </p:childTnLst>
                                </p:cTn>
                              </p:par>
                              <p:par>
                                <p:cTn id="46" presetID="21" presetClass="entr" presetSubtype="1" fill="hold" nodeType="withEffect">
                                  <p:stCondLst>
                                    <p:cond delay="0"/>
                                  </p:stCondLst>
                                  <p:childTnLst>
                                    <p:set>
                                      <p:cBhvr>
                                        <p:cTn id="47" dur="1" fill="hold">
                                          <p:stCondLst>
                                            <p:cond delay="0"/>
                                          </p:stCondLst>
                                        </p:cTn>
                                        <p:tgtEl>
                                          <p:spTgt spid="14">
                                            <p:txEl>
                                              <p:pRg st="1" end="1"/>
                                            </p:txEl>
                                          </p:spTgt>
                                        </p:tgtEl>
                                        <p:attrNameLst>
                                          <p:attrName>style.visibility</p:attrName>
                                        </p:attrNameLst>
                                      </p:cBhvr>
                                      <p:to>
                                        <p:strVal val="visible"/>
                                      </p:to>
                                    </p:set>
                                    <p:animEffect transition="in" filter="wheel(1)">
                                      <p:cBhvr>
                                        <p:cTn id="48" dur="4000"/>
                                        <p:tgtEl>
                                          <p:spTgt spid="14">
                                            <p:txEl>
                                              <p:pRg st="1" end="1"/>
                                            </p:txEl>
                                          </p:spTgt>
                                        </p:tgtEl>
                                      </p:cBhvr>
                                    </p:animEffect>
                                  </p:childTnLst>
                                </p:cTn>
                              </p:par>
                              <p:par>
                                <p:cTn id="49" presetID="21" presetClass="entr" presetSubtype="1" fill="hold" nodeType="withEffect">
                                  <p:stCondLst>
                                    <p:cond delay="0"/>
                                  </p:stCondLst>
                                  <p:childTnLst>
                                    <p:set>
                                      <p:cBhvr>
                                        <p:cTn id="50" dur="1" fill="hold">
                                          <p:stCondLst>
                                            <p:cond delay="0"/>
                                          </p:stCondLst>
                                        </p:cTn>
                                        <p:tgtEl>
                                          <p:spTgt spid="14">
                                            <p:txEl>
                                              <p:pRg st="2" end="2"/>
                                            </p:txEl>
                                          </p:spTgt>
                                        </p:tgtEl>
                                        <p:attrNameLst>
                                          <p:attrName>style.visibility</p:attrName>
                                        </p:attrNameLst>
                                      </p:cBhvr>
                                      <p:to>
                                        <p:strVal val="visible"/>
                                      </p:to>
                                    </p:set>
                                    <p:animEffect transition="in" filter="wheel(1)">
                                      <p:cBhvr>
                                        <p:cTn id="51" dur="4000"/>
                                        <p:tgtEl>
                                          <p:spTgt spid="1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2" name="Imagem 1">
            <a:extLst>
              <a:ext uri="{FF2B5EF4-FFF2-40B4-BE49-F238E27FC236}">
                <a16:creationId xmlns:a16="http://schemas.microsoft.com/office/drawing/2014/main" id="{07E741CB-7BC8-4177-AF6F-BAB16528A57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78440" y="267494"/>
            <a:ext cx="3240432" cy="2699794"/>
          </a:xfrm>
          <a:prstGeom prst="round2DiagRect">
            <a:avLst>
              <a:gd name="adj1" fmla="val 16667"/>
              <a:gd name="adj2" fmla="val 0"/>
            </a:avLst>
          </a:prstGeom>
          <a:ln w="88900" cap="sq">
            <a:solidFill>
              <a:schemeClr val="tx2">
                <a:lumMod val="40000"/>
                <a:lumOff val="60000"/>
              </a:schemeClr>
            </a:solidFill>
            <a:miter lim="800000"/>
          </a:ln>
          <a:effectLst>
            <a:outerShdw blurRad="254000" algn="tl" rotWithShape="0">
              <a:srgbClr val="000000">
                <a:alpha val="43000"/>
              </a:srgbClr>
            </a:outerShdw>
            <a:softEdge rad="635000"/>
          </a:effectLst>
        </p:spPr>
      </p:pic>
      <p:pic>
        <p:nvPicPr>
          <p:cNvPr id="5" name="Imagem 4">
            <a:extLst>
              <a:ext uri="{FF2B5EF4-FFF2-40B4-BE49-F238E27FC236}">
                <a16:creationId xmlns:a16="http://schemas.microsoft.com/office/drawing/2014/main" id="{BB52B204-EF6B-4450-A464-87DA93879C7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78440" y="2844934"/>
            <a:ext cx="2810030" cy="2184206"/>
          </a:xfrm>
          <a:prstGeom prst="rect">
            <a:avLst/>
          </a:prstGeom>
          <a:ln w="28575">
            <a:solidFill>
              <a:schemeClr val="accent5">
                <a:lumMod val="20000"/>
                <a:lumOff val="80000"/>
              </a:schemeClr>
            </a:solidFill>
          </a:ln>
          <a:effectLst>
            <a:softEdge rad="635000"/>
          </a:effectLst>
        </p:spPr>
      </p:pic>
      <p:pic>
        <p:nvPicPr>
          <p:cNvPr id="7" name="Imagem 6">
            <a:extLst>
              <a:ext uri="{FF2B5EF4-FFF2-40B4-BE49-F238E27FC236}">
                <a16:creationId xmlns:a16="http://schemas.microsoft.com/office/drawing/2014/main" id="{FED114B0-9A5D-42A2-B6A5-8A597AADB0C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0005" y="-184494"/>
            <a:ext cx="6048672" cy="3330444"/>
          </a:xfrm>
          <a:prstGeom prst="ellipse">
            <a:avLst/>
          </a:prstGeom>
          <a:ln>
            <a:noFill/>
          </a:ln>
          <a:effectLst>
            <a:softEdge rad="635000"/>
          </a:effectLst>
        </p:spPr>
      </p:pic>
      <p:pic>
        <p:nvPicPr>
          <p:cNvPr id="8" name="Imagem 7">
            <a:extLst>
              <a:ext uri="{FF2B5EF4-FFF2-40B4-BE49-F238E27FC236}">
                <a16:creationId xmlns:a16="http://schemas.microsoft.com/office/drawing/2014/main" id="{12D4CA69-691F-44D7-AC99-EFEACDDA412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55530" y="2844934"/>
            <a:ext cx="3312368" cy="2250300"/>
          </a:xfrm>
          <a:prstGeom prst="ellipse">
            <a:avLst/>
          </a:prstGeom>
          <a:ln>
            <a:noFill/>
          </a:ln>
          <a:effectLst>
            <a:softEdge rad="635000"/>
          </a:effectLst>
        </p:spPr>
      </p:pic>
      <p:sp>
        <p:nvSpPr>
          <p:cNvPr id="9" name="CaixaDeTexto 8">
            <a:extLst>
              <a:ext uri="{FF2B5EF4-FFF2-40B4-BE49-F238E27FC236}">
                <a16:creationId xmlns:a16="http://schemas.microsoft.com/office/drawing/2014/main" id="{931B7248-F90E-4C72-8AA6-000DFF6D83B9}"/>
              </a:ext>
            </a:extLst>
          </p:cNvPr>
          <p:cNvSpPr txBox="1"/>
          <p:nvPr/>
        </p:nvSpPr>
        <p:spPr>
          <a:xfrm>
            <a:off x="2771800" y="2387584"/>
            <a:ext cx="3816425" cy="2739211"/>
          </a:xfrm>
          <a:prstGeom prst="rect">
            <a:avLst/>
          </a:prstGeom>
          <a:noFill/>
        </p:spPr>
        <p:txBody>
          <a:bodyPr wrap="square">
            <a:spAutoFit/>
          </a:bodyPr>
          <a:lstStyle/>
          <a:p>
            <a:pPr lvl="0" algn="ctr"/>
            <a:r>
              <a:rPr lang="pt-PT" sz="2000" b="1" dirty="0">
                <a:ln w="6600">
                  <a:solidFill>
                    <a:schemeClr val="accent2"/>
                  </a:solidFill>
                  <a:prstDash val="solid"/>
                </a:ln>
                <a:solidFill>
                  <a:srgbClr val="FFFFFF"/>
                </a:solidFill>
                <a:effectLst>
                  <a:outerShdw dist="38100" dir="2700000" algn="tl" rotWithShape="0">
                    <a:schemeClr val="accent2"/>
                  </a:outerShdw>
                </a:effectLst>
              </a:rPr>
              <a:t>A menção deste nome traz lembranças de sua infância e, </a:t>
            </a:r>
            <a:r>
              <a:rPr lang="pt-PT" sz="2400" b="1" dirty="0">
                <a:ln w="6600">
                  <a:solidFill>
                    <a:schemeClr val="accent2"/>
                  </a:solidFill>
                  <a:prstDash val="solid"/>
                </a:ln>
                <a:solidFill>
                  <a:srgbClr val="FFFFFF"/>
                </a:solidFill>
                <a:effectLst>
                  <a:outerShdw dist="38100" dir="2700000" algn="tl" rotWithShape="0">
                    <a:schemeClr val="accent2"/>
                  </a:outerShdw>
                </a:effectLst>
              </a:rPr>
              <a:t>principalmente</a:t>
            </a:r>
            <a:r>
              <a:rPr lang="pt-PT" sz="2000" b="1" dirty="0">
                <a:ln w="6600">
                  <a:solidFill>
                    <a:schemeClr val="accent2"/>
                  </a:solidFill>
                  <a:prstDash val="solid"/>
                </a:ln>
                <a:solidFill>
                  <a:srgbClr val="FFFFFF"/>
                </a:solidFill>
                <a:effectLst>
                  <a:outerShdw dist="38100" dir="2700000" algn="tl" rotWithShape="0">
                    <a:schemeClr val="accent2"/>
                  </a:outerShdw>
                </a:effectLst>
              </a:rPr>
              <a:t>, do </a:t>
            </a:r>
            <a:r>
              <a:rPr lang="pt-PT" sz="2800" b="1" i="1" dirty="0">
                <a:ln w="6600">
                  <a:solidFill>
                    <a:schemeClr val="accent2"/>
                  </a:solidFill>
                  <a:prstDash val="solid"/>
                </a:ln>
                <a:solidFill>
                  <a:srgbClr val="FFFFFF"/>
                </a:solidFill>
                <a:effectLst>
                  <a:outerShdw dist="38100" dir="2700000" algn="tl" rotWithShape="0">
                    <a:schemeClr val="accent2"/>
                  </a:outerShdw>
                </a:effectLst>
              </a:rPr>
              <a:t>Cinema</a:t>
            </a:r>
            <a:r>
              <a:rPr lang="pt-PT" sz="2000" b="1" i="1" dirty="0">
                <a:ln w="6600">
                  <a:solidFill>
                    <a:schemeClr val="accent2"/>
                  </a:solidFill>
                  <a:prstDash val="solid"/>
                </a:ln>
                <a:solidFill>
                  <a:srgbClr val="FFFFFF"/>
                </a:solidFill>
                <a:effectLst>
                  <a:outerShdw dist="38100" dir="2700000" algn="tl" rotWithShape="0">
                    <a:schemeClr val="accent2"/>
                  </a:outerShdw>
                </a:effectLst>
              </a:rPr>
              <a:t> </a:t>
            </a:r>
            <a:r>
              <a:rPr lang="pt-PT" sz="2400" b="1" i="1" dirty="0">
                <a:ln w="6600">
                  <a:solidFill>
                    <a:schemeClr val="accent2"/>
                  </a:solidFill>
                  <a:prstDash val="solid"/>
                </a:ln>
                <a:solidFill>
                  <a:srgbClr val="FFFFFF"/>
                </a:solidFill>
                <a:effectLst>
                  <a:outerShdw dist="38100" dir="2700000" algn="tl" rotWithShape="0">
                    <a:schemeClr val="accent2"/>
                  </a:outerShdw>
                </a:effectLst>
              </a:rPr>
              <a:t>Paradiso</a:t>
            </a:r>
            <a:r>
              <a:rPr lang="pt-PT" sz="2000" b="1" i="1" dirty="0">
                <a:ln w="6600">
                  <a:solidFill>
                    <a:schemeClr val="accent2"/>
                  </a:solidFill>
                  <a:prstDash val="solid"/>
                </a:ln>
                <a:solidFill>
                  <a:srgbClr val="FFFFFF"/>
                </a:solidFill>
                <a:effectLst>
                  <a:outerShdw dist="38100" dir="2700000" algn="tl" rotWithShape="0">
                    <a:schemeClr val="accent2"/>
                  </a:outerShdw>
                </a:effectLst>
              </a:rPr>
              <a:t>,</a:t>
            </a:r>
            <a:r>
              <a:rPr lang="pt-PT" sz="2000" b="1" dirty="0">
                <a:ln w="6600">
                  <a:solidFill>
                    <a:schemeClr val="accent2"/>
                  </a:solidFill>
                  <a:prstDash val="solid"/>
                </a:ln>
                <a:solidFill>
                  <a:srgbClr val="FFFFFF"/>
                </a:solidFill>
                <a:effectLst>
                  <a:outerShdw dist="38100" dir="2700000" algn="tl" rotWithShape="0">
                    <a:schemeClr val="accent2"/>
                  </a:outerShdw>
                </a:effectLst>
              </a:rPr>
              <a:t> para onde Salvatore, então chamado de Totó, fugia sempre que podia, depois que terminava a missa (ele era coroinha). </a:t>
            </a:r>
          </a:p>
        </p:txBody>
      </p:sp>
      <p:sp>
        <p:nvSpPr>
          <p:cNvPr id="10" name="Rectangle 33">
            <a:extLst>
              <a:ext uri="{FF2B5EF4-FFF2-40B4-BE49-F238E27FC236}">
                <a16:creationId xmlns:a16="http://schemas.microsoft.com/office/drawing/2014/main" id="{5F88BCB5-7359-49FA-9E5F-1A724658509B}"/>
              </a:ext>
            </a:extLst>
          </p:cNvPr>
          <p:cNvSpPr>
            <a:spLocks noChangeArrowheads="1"/>
          </p:cNvSpPr>
          <p:nvPr/>
        </p:nvSpPr>
        <p:spPr bwMode="auto">
          <a:xfrm>
            <a:off x="0" y="0"/>
            <a:ext cx="9144000" cy="5143500"/>
          </a:xfrm>
          <a:prstGeom prst="rect">
            <a:avLst/>
          </a:prstGeom>
          <a:noFill/>
          <a:ln w="76200">
            <a:solidFill>
              <a:srgbClr val="F79646">
                <a:lumMod val="60000"/>
                <a:lumOff val="40000"/>
              </a:srgbClr>
            </a:solidFill>
            <a:miter lim="800000"/>
            <a:headEnd/>
            <a:tailEnd/>
          </a:ln>
          <a:effectLst>
            <a:prstShdw prst="shdw17" dist="17961" dir="2700000">
              <a:sysClr val="windowText" lastClr="000000">
                <a:gamma/>
                <a:shade val="60000"/>
                <a:invGamma/>
              </a:sysClr>
            </a:prstShdw>
          </a:effectLst>
        </p:spPr>
        <p:txBody>
          <a:bodyPr wrap="none" anchor="ctr"/>
          <a:lstStyle/>
          <a:p>
            <a:pPr marL="0" marR="0" lvl="0" indent="0" defTabSz="919246" eaLnBrk="0" fontAlgn="auto" latinLnBrk="0" hangingPunct="0">
              <a:lnSpc>
                <a:spcPct val="100000"/>
              </a:lnSpc>
              <a:spcBef>
                <a:spcPts val="0"/>
              </a:spcBef>
              <a:spcAft>
                <a:spcPts val="0"/>
              </a:spcAft>
              <a:buClrTx/>
              <a:buSzTx/>
              <a:buFontTx/>
              <a:buNone/>
              <a:tabLst/>
              <a:defRPr/>
            </a:pPr>
            <a:endParaRPr kumimoji="0" lang="pt-BR" sz="2413" b="0" i="0" u="none" strike="noStrike" kern="0" cap="none" spc="0" normalizeH="0" baseline="0" noProof="0" dirty="0">
              <a:ln>
                <a:noFill/>
              </a:ln>
              <a:solidFill>
                <a:srgbClr val="000000"/>
              </a:solidFill>
              <a:effectLst/>
              <a:uLnTx/>
              <a:uFillTx/>
            </a:endParaRPr>
          </a:p>
        </p:txBody>
      </p:sp>
    </p:spTree>
    <p:extLst>
      <p:ext uri="{BB962C8B-B14F-4D97-AF65-F5344CB8AC3E}">
        <p14:creationId xmlns:p14="http://schemas.microsoft.com/office/powerpoint/2010/main" val="34627050"/>
      </p:ext>
    </p:extLst>
  </p:cSld>
  <p:clrMapOvr>
    <a:masterClrMapping/>
  </p:clrMapOvr>
  <mc:AlternateContent xmlns:mc="http://schemas.openxmlformats.org/markup-compatibility/2006" xmlns:p14="http://schemas.microsoft.com/office/powerpoint/2010/main">
    <mc:Choice Requires="p14">
      <p:transition spd="slow" p14:dur="4250" advClick="0" advTm="35000">
        <p:split orient="vert"/>
      </p:transition>
    </mc:Choice>
    <mc:Fallback xmlns="">
      <p:transition spd="slow" advClick="0" advTm="3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fltVal val="0"/>
                                          </p:val>
                                        </p:tav>
                                        <p:tav tm="100000">
                                          <p:val>
                                            <p:strVal val="#ppt_w"/>
                                          </p:val>
                                        </p:tav>
                                      </p:tavLst>
                                    </p:anim>
                                    <p:anim calcmode="lin" valueType="num">
                                      <p:cBhvr>
                                        <p:cTn id="8" dur="3000" fill="hold"/>
                                        <p:tgtEl>
                                          <p:spTgt spid="2"/>
                                        </p:tgtEl>
                                        <p:attrNameLst>
                                          <p:attrName>ppt_h</p:attrName>
                                        </p:attrNameLst>
                                      </p:cBhvr>
                                      <p:tavLst>
                                        <p:tav tm="0">
                                          <p:val>
                                            <p:fltVal val="0"/>
                                          </p:val>
                                        </p:tav>
                                        <p:tav tm="100000">
                                          <p:val>
                                            <p:strVal val="#ppt_h"/>
                                          </p:val>
                                        </p:tav>
                                      </p:tavLst>
                                    </p:anim>
                                    <p:animEffect transition="in" filter="fade">
                                      <p:cBhvr>
                                        <p:cTn id="9" dur="3000"/>
                                        <p:tgtEl>
                                          <p:spTgt spid="2"/>
                                        </p:tgtEl>
                                      </p:cBhvr>
                                    </p:animEffect>
                                  </p:childTnLst>
                                </p:cTn>
                              </p:par>
                            </p:childTnLst>
                          </p:cTn>
                        </p:par>
                        <p:par>
                          <p:cTn id="10" fill="hold">
                            <p:stCondLst>
                              <p:cond delay="3000"/>
                            </p:stCondLst>
                            <p:childTnLst>
                              <p:par>
                                <p:cTn id="11" presetID="53" presetClass="entr" presetSubtype="16"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fltVal val="0"/>
                                          </p:val>
                                        </p:tav>
                                        <p:tav tm="100000">
                                          <p:val>
                                            <p:strVal val="#ppt_w"/>
                                          </p:val>
                                        </p:tav>
                                      </p:tavLst>
                                    </p:anim>
                                    <p:anim calcmode="lin" valueType="num">
                                      <p:cBhvr>
                                        <p:cTn id="14" dur="3000" fill="hold"/>
                                        <p:tgtEl>
                                          <p:spTgt spid="5"/>
                                        </p:tgtEl>
                                        <p:attrNameLst>
                                          <p:attrName>ppt_h</p:attrName>
                                        </p:attrNameLst>
                                      </p:cBhvr>
                                      <p:tavLst>
                                        <p:tav tm="0">
                                          <p:val>
                                            <p:fltVal val="0"/>
                                          </p:val>
                                        </p:tav>
                                        <p:tav tm="100000">
                                          <p:val>
                                            <p:strVal val="#ppt_h"/>
                                          </p:val>
                                        </p:tav>
                                      </p:tavLst>
                                    </p:anim>
                                    <p:animEffect transition="in" filter="fade">
                                      <p:cBhvr>
                                        <p:cTn id="15" dur="3000"/>
                                        <p:tgtEl>
                                          <p:spTgt spid="5"/>
                                        </p:tgtEl>
                                      </p:cBhvr>
                                    </p:animEffect>
                                  </p:childTnLst>
                                </p:cTn>
                              </p:par>
                            </p:childTnLst>
                          </p:cTn>
                        </p:par>
                        <p:par>
                          <p:cTn id="16" fill="hold">
                            <p:stCondLst>
                              <p:cond delay="6000"/>
                            </p:stCondLst>
                            <p:childTnLst>
                              <p:par>
                                <p:cTn id="17" presetID="53" presetClass="entr" presetSubtype="16"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3000" fill="hold"/>
                                        <p:tgtEl>
                                          <p:spTgt spid="7"/>
                                        </p:tgtEl>
                                        <p:attrNameLst>
                                          <p:attrName>ppt_w</p:attrName>
                                        </p:attrNameLst>
                                      </p:cBhvr>
                                      <p:tavLst>
                                        <p:tav tm="0">
                                          <p:val>
                                            <p:fltVal val="0"/>
                                          </p:val>
                                        </p:tav>
                                        <p:tav tm="100000">
                                          <p:val>
                                            <p:strVal val="#ppt_w"/>
                                          </p:val>
                                        </p:tav>
                                      </p:tavLst>
                                    </p:anim>
                                    <p:anim calcmode="lin" valueType="num">
                                      <p:cBhvr>
                                        <p:cTn id="20" dur="3000" fill="hold"/>
                                        <p:tgtEl>
                                          <p:spTgt spid="7"/>
                                        </p:tgtEl>
                                        <p:attrNameLst>
                                          <p:attrName>ppt_h</p:attrName>
                                        </p:attrNameLst>
                                      </p:cBhvr>
                                      <p:tavLst>
                                        <p:tav tm="0">
                                          <p:val>
                                            <p:fltVal val="0"/>
                                          </p:val>
                                        </p:tav>
                                        <p:tav tm="100000">
                                          <p:val>
                                            <p:strVal val="#ppt_h"/>
                                          </p:val>
                                        </p:tav>
                                      </p:tavLst>
                                    </p:anim>
                                    <p:animEffect transition="in" filter="fade">
                                      <p:cBhvr>
                                        <p:cTn id="21" dur="3000"/>
                                        <p:tgtEl>
                                          <p:spTgt spid="7"/>
                                        </p:tgtEl>
                                      </p:cBhvr>
                                    </p:animEffect>
                                  </p:childTnLst>
                                </p:cTn>
                              </p:par>
                            </p:childTnLst>
                          </p:cTn>
                        </p:par>
                        <p:par>
                          <p:cTn id="22" fill="hold">
                            <p:stCondLst>
                              <p:cond delay="9000"/>
                            </p:stCondLst>
                            <p:childTnLst>
                              <p:par>
                                <p:cTn id="23" presetID="53" presetClass="entr" presetSubtype="16" fill="hold" nodeType="after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3000" fill="hold"/>
                                        <p:tgtEl>
                                          <p:spTgt spid="8"/>
                                        </p:tgtEl>
                                        <p:attrNameLst>
                                          <p:attrName>ppt_w</p:attrName>
                                        </p:attrNameLst>
                                      </p:cBhvr>
                                      <p:tavLst>
                                        <p:tav tm="0">
                                          <p:val>
                                            <p:fltVal val="0"/>
                                          </p:val>
                                        </p:tav>
                                        <p:tav tm="100000">
                                          <p:val>
                                            <p:strVal val="#ppt_w"/>
                                          </p:val>
                                        </p:tav>
                                      </p:tavLst>
                                    </p:anim>
                                    <p:anim calcmode="lin" valueType="num">
                                      <p:cBhvr>
                                        <p:cTn id="26" dur="3000" fill="hold"/>
                                        <p:tgtEl>
                                          <p:spTgt spid="8"/>
                                        </p:tgtEl>
                                        <p:attrNameLst>
                                          <p:attrName>ppt_h</p:attrName>
                                        </p:attrNameLst>
                                      </p:cBhvr>
                                      <p:tavLst>
                                        <p:tav tm="0">
                                          <p:val>
                                            <p:fltVal val="0"/>
                                          </p:val>
                                        </p:tav>
                                        <p:tav tm="100000">
                                          <p:val>
                                            <p:strVal val="#ppt_h"/>
                                          </p:val>
                                        </p:tav>
                                      </p:tavLst>
                                    </p:anim>
                                    <p:animEffect transition="in" filter="fade">
                                      <p:cBhvr>
                                        <p:cTn id="27" dur="3000"/>
                                        <p:tgtEl>
                                          <p:spTgt spid="8"/>
                                        </p:tgtEl>
                                      </p:cBhvr>
                                    </p:animEffect>
                                  </p:childTnLst>
                                </p:cTn>
                              </p:par>
                            </p:childTnLst>
                          </p:cTn>
                        </p:par>
                        <p:par>
                          <p:cTn id="28" fill="hold">
                            <p:stCondLst>
                              <p:cond delay="12000"/>
                            </p:stCondLst>
                            <p:childTnLst>
                              <p:par>
                                <p:cTn id="29" presetID="53" presetClass="entr" presetSubtype="16"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4250" fill="hold"/>
                                        <p:tgtEl>
                                          <p:spTgt spid="9"/>
                                        </p:tgtEl>
                                        <p:attrNameLst>
                                          <p:attrName>ppt_w</p:attrName>
                                        </p:attrNameLst>
                                      </p:cBhvr>
                                      <p:tavLst>
                                        <p:tav tm="0">
                                          <p:val>
                                            <p:fltVal val="0"/>
                                          </p:val>
                                        </p:tav>
                                        <p:tav tm="100000">
                                          <p:val>
                                            <p:strVal val="#ppt_w"/>
                                          </p:val>
                                        </p:tav>
                                      </p:tavLst>
                                    </p:anim>
                                    <p:anim calcmode="lin" valueType="num">
                                      <p:cBhvr>
                                        <p:cTn id="32" dur="4250" fill="hold"/>
                                        <p:tgtEl>
                                          <p:spTgt spid="9"/>
                                        </p:tgtEl>
                                        <p:attrNameLst>
                                          <p:attrName>ppt_h</p:attrName>
                                        </p:attrNameLst>
                                      </p:cBhvr>
                                      <p:tavLst>
                                        <p:tav tm="0">
                                          <p:val>
                                            <p:fltVal val="0"/>
                                          </p:val>
                                        </p:tav>
                                        <p:tav tm="100000">
                                          <p:val>
                                            <p:strVal val="#ppt_h"/>
                                          </p:val>
                                        </p:tav>
                                      </p:tavLst>
                                    </p:anim>
                                    <p:animEffect transition="in" filter="fade">
                                      <p:cBhvr>
                                        <p:cTn id="33" dur="425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2" name="Imagem 1">
            <a:extLst>
              <a:ext uri="{FF2B5EF4-FFF2-40B4-BE49-F238E27FC236}">
                <a16:creationId xmlns:a16="http://schemas.microsoft.com/office/drawing/2014/main" id="{07E741CB-7BC8-4177-AF6F-BAB16528A57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78440" y="267494"/>
            <a:ext cx="3240432" cy="2699794"/>
          </a:xfrm>
          <a:prstGeom prst="round2DiagRect">
            <a:avLst>
              <a:gd name="adj1" fmla="val 16667"/>
              <a:gd name="adj2" fmla="val 0"/>
            </a:avLst>
          </a:prstGeom>
          <a:ln w="88900" cap="sq">
            <a:solidFill>
              <a:schemeClr val="tx2">
                <a:lumMod val="40000"/>
                <a:lumOff val="60000"/>
              </a:schemeClr>
            </a:solidFill>
            <a:miter lim="800000"/>
          </a:ln>
          <a:effectLst>
            <a:outerShdw blurRad="254000" algn="tl" rotWithShape="0">
              <a:srgbClr val="000000">
                <a:alpha val="43000"/>
              </a:srgbClr>
            </a:outerShdw>
            <a:softEdge rad="635000"/>
          </a:effectLst>
        </p:spPr>
      </p:pic>
      <p:pic>
        <p:nvPicPr>
          <p:cNvPr id="5" name="Imagem 4">
            <a:extLst>
              <a:ext uri="{FF2B5EF4-FFF2-40B4-BE49-F238E27FC236}">
                <a16:creationId xmlns:a16="http://schemas.microsoft.com/office/drawing/2014/main" id="{BB52B204-EF6B-4450-A464-87DA93879C7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78440" y="2844934"/>
            <a:ext cx="2810030" cy="2184206"/>
          </a:xfrm>
          <a:prstGeom prst="rect">
            <a:avLst/>
          </a:prstGeom>
          <a:ln w="28575">
            <a:solidFill>
              <a:schemeClr val="accent5">
                <a:lumMod val="20000"/>
                <a:lumOff val="80000"/>
              </a:schemeClr>
            </a:solidFill>
          </a:ln>
          <a:effectLst>
            <a:softEdge rad="635000"/>
          </a:effectLst>
        </p:spPr>
      </p:pic>
      <p:pic>
        <p:nvPicPr>
          <p:cNvPr id="7" name="Imagem 6">
            <a:extLst>
              <a:ext uri="{FF2B5EF4-FFF2-40B4-BE49-F238E27FC236}">
                <a16:creationId xmlns:a16="http://schemas.microsoft.com/office/drawing/2014/main" id="{FED114B0-9A5D-42A2-B6A5-8A597AADB0C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1435" y="-164554"/>
            <a:ext cx="6048672" cy="3330444"/>
          </a:xfrm>
          <a:prstGeom prst="ellipse">
            <a:avLst/>
          </a:prstGeom>
          <a:ln>
            <a:noFill/>
          </a:ln>
          <a:effectLst>
            <a:softEdge rad="635000"/>
          </a:effectLst>
        </p:spPr>
      </p:pic>
      <p:pic>
        <p:nvPicPr>
          <p:cNvPr id="8" name="Imagem 7">
            <a:extLst>
              <a:ext uri="{FF2B5EF4-FFF2-40B4-BE49-F238E27FC236}">
                <a16:creationId xmlns:a16="http://schemas.microsoft.com/office/drawing/2014/main" id="{12D4CA69-691F-44D7-AC99-EFEACDDA412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55530" y="2844934"/>
            <a:ext cx="3312368" cy="2250300"/>
          </a:xfrm>
          <a:prstGeom prst="ellipse">
            <a:avLst/>
          </a:prstGeom>
          <a:ln>
            <a:noFill/>
          </a:ln>
          <a:effectLst>
            <a:softEdge rad="635000"/>
          </a:effectLst>
        </p:spPr>
      </p:pic>
      <p:sp>
        <p:nvSpPr>
          <p:cNvPr id="9" name="CaixaDeTexto 8">
            <a:extLst>
              <a:ext uri="{FF2B5EF4-FFF2-40B4-BE49-F238E27FC236}">
                <a16:creationId xmlns:a16="http://schemas.microsoft.com/office/drawing/2014/main" id="{56B11CDB-12A7-4D3E-9F4E-B51FAD12361B}"/>
              </a:ext>
            </a:extLst>
          </p:cNvPr>
          <p:cNvSpPr txBox="1"/>
          <p:nvPr/>
        </p:nvSpPr>
        <p:spPr>
          <a:xfrm>
            <a:off x="2627784" y="2715766"/>
            <a:ext cx="3888432" cy="2246769"/>
          </a:xfrm>
          <a:prstGeom prst="rect">
            <a:avLst/>
          </a:prstGeom>
          <a:noFill/>
        </p:spPr>
        <p:txBody>
          <a:bodyPr wrap="square">
            <a:spAutoFit/>
          </a:bodyPr>
          <a:lstStyle/>
          <a:p>
            <a:pPr lvl="0" algn="ctr"/>
            <a:r>
              <a:rPr lang="pt-PT" sz="2000" b="1" dirty="0">
                <a:ln w="6600">
                  <a:solidFill>
                    <a:schemeClr val="accent2"/>
                  </a:solidFill>
                  <a:prstDash val="solid"/>
                </a:ln>
                <a:solidFill>
                  <a:srgbClr val="FFFFFF"/>
                </a:solidFill>
                <a:effectLst>
                  <a:outerShdw dist="38100" dir="2700000" algn="tl" rotWithShape="0">
                    <a:schemeClr val="accent2"/>
                  </a:outerShdw>
                </a:effectLst>
              </a:rPr>
              <a:t>No começo, costumava espreitar as projeções através das cortinas do cinema, que o padre via primeiro para censurar as imagens que possuíam beijos, e fazia companhia a Alfredo, o projecionista. </a:t>
            </a:r>
          </a:p>
        </p:txBody>
      </p:sp>
      <p:sp>
        <p:nvSpPr>
          <p:cNvPr id="10" name="Rectangle 33">
            <a:extLst>
              <a:ext uri="{FF2B5EF4-FFF2-40B4-BE49-F238E27FC236}">
                <a16:creationId xmlns:a16="http://schemas.microsoft.com/office/drawing/2014/main" id="{5478102A-12C0-4500-BACD-D38C9669E7E3}"/>
              </a:ext>
            </a:extLst>
          </p:cNvPr>
          <p:cNvSpPr>
            <a:spLocks noChangeArrowheads="1"/>
          </p:cNvSpPr>
          <p:nvPr/>
        </p:nvSpPr>
        <p:spPr bwMode="auto">
          <a:xfrm>
            <a:off x="0" y="0"/>
            <a:ext cx="9144000" cy="5143500"/>
          </a:xfrm>
          <a:prstGeom prst="rect">
            <a:avLst/>
          </a:prstGeom>
          <a:noFill/>
          <a:ln w="76200">
            <a:solidFill>
              <a:srgbClr val="F79646">
                <a:lumMod val="60000"/>
                <a:lumOff val="40000"/>
              </a:srgbClr>
            </a:solidFill>
            <a:miter lim="800000"/>
            <a:headEnd/>
            <a:tailEnd/>
          </a:ln>
          <a:effectLst>
            <a:prstShdw prst="shdw17" dist="17961" dir="2700000">
              <a:sysClr val="windowText" lastClr="000000">
                <a:gamma/>
                <a:shade val="60000"/>
                <a:invGamma/>
              </a:sysClr>
            </a:prstShdw>
          </a:effectLst>
        </p:spPr>
        <p:txBody>
          <a:bodyPr wrap="none" anchor="ctr"/>
          <a:lstStyle/>
          <a:p>
            <a:pPr marL="0" marR="0" lvl="0" indent="0" defTabSz="919246" eaLnBrk="0" fontAlgn="auto" latinLnBrk="0" hangingPunct="0">
              <a:lnSpc>
                <a:spcPct val="100000"/>
              </a:lnSpc>
              <a:spcBef>
                <a:spcPts val="0"/>
              </a:spcBef>
              <a:spcAft>
                <a:spcPts val="0"/>
              </a:spcAft>
              <a:buClrTx/>
              <a:buSzTx/>
              <a:buFontTx/>
              <a:buNone/>
              <a:tabLst/>
              <a:defRPr/>
            </a:pPr>
            <a:endParaRPr kumimoji="0" lang="pt-BR" sz="2413" b="0" i="0" u="none" strike="noStrike" kern="0" cap="none" spc="0" normalizeH="0" baseline="0" noProof="0" dirty="0">
              <a:ln>
                <a:noFill/>
              </a:ln>
              <a:solidFill>
                <a:srgbClr val="000000"/>
              </a:solidFill>
              <a:effectLst/>
              <a:uLnTx/>
              <a:uFillTx/>
            </a:endParaRPr>
          </a:p>
        </p:txBody>
      </p:sp>
    </p:spTree>
    <p:extLst>
      <p:ext uri="{BB962C8B-B14F-4D97-AF65-F5344CB8AC3E}">
        <p14:creationId xmlns:p14="http://schemas.microsoft.com/office/powerpoint/2010/main" val="1966630476"/>
      </p:ext>
    </p:extLst>
  </p:cSld>
  <p:clrMapOvr>
    <a:masterClrMapping/>
  </p:clrMapOvr>
  <mc:AlternateContent xmlns:mc="http://schemas.openxmlformats.org/markup-compatibility/2006" xmlns:p14="http://schemas.microsoft.com/office/powerpoint/2010/main">
    <mc:Choice Requires="p14">
      <p:transition spd="slow" p14:dur="4250" advClick="0" advTm="33000">
        <p:split orient="vert"/>
      </p:transition>
    </mc:Choice>
    <mc:Fallback xmlns="">
      <p:transition spd="slow" advClick="0" advTm="33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fltVal val="0"/>
                                          </p:val>
                                        </p:tav>
                                        <p:tav tm="100000">
                                          <p:val>
                                            <p:strVal val="#ppt_w"/>
                                          </p:val>
                                        </p:tav>
                                      </p:tavLst>
                                    </p:anim>
                                    <p:anim calcmode="lin" valueType="num">
                                      <p:cBhvr>
                                        <p:cTn id="8" dur="3000" fill="hold"/>
                                        <p:tgtEl>
                                          <p:spTgt spid="2"/>
                                        </p:tgtEl>
                                        <p:attrNameLst>
                                          <p:attrName>ppt_h</p:attrName>
                                        </p:attrNameLst>
                                      </p:cBhvr>
                                      <p:tavLst>
                                        <p:tav tm="0">
                                          <p:val>
                                            <p:fltVal val="0"/>
                                          </p:val>
                                        </p:tav>
                                        <p:tav tm="100000">
                                          <p:val>
                                            <p:strVal val="#ppt_h"/>
                                          </p:val>
                                        </p:tav>
                                      </p:tavLst>
                                    </p:anim>
                                    <p:animEffect transition="in" filter="fade">
                                      <p:cBhvr>
                                        <p:cTn id="9" dur="3000"/>
                                        <p:tgtEl>
                                          <p:spTgt spid="2"/>
                                        </p:tgtEl>
                                      </p:cBhvr>
                                    </p:animEffect>
                                  </p:childTnLst>
                                </p:cTn>
                              </p:par>
                            </p:childTnLst>
                          </p:cTn>
                        </p:par>
                        <p:par>
                          <p:cTn id="10" fill="hold">
                            <p:stCondLst>
                              <p:cond delay="3000"/>
                            </p:stCondLst>
                            <p:childTnLst>
                              <p:par>
                                <p:cTn id="11" presetID="53" presetClass="entr" presetSubtype="16"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fltVal val="0"/>
                                          </p:val>
                                        </p:tav>
                                        <p:tav tm="100000">
                                          <p:val>
                                            <p:strVal val="#ppt_w"/>
                                          </p:val>
                                        </p:tav>
                                      </p:tavLst>
                                    </p:anim>
                                    <p:anim calcmode="lin" valueType="num">
                                      <p:cBhvr>
                                        <p:cTn id="14" dur="3000" fill="hold"/>
                                        <p:tgtEl>
                                          <p:spTgt spid="5"/>
                                        </p:tgtEl>
                                        <p:attrNameLst>
                                          <p:attrName>ppt_h</p:attrName>
                                        </p:attrNameLst>
                                      </p:cBhvr>
                                      <p:tavLst>
                                        <p:tav tm="0">
                                          <p:val>
                                            <p:fltVal val="0"/>
                                          </p:val>
                                        </p:tav>
                                        <p:tav tm="100000">
                                          <p:val>
                                            <p:strVal val="#ppt_h"/>
                                          </p:val>
                                        </p:tav>
                                      </p:tavLst>
                                    </p:anim>
                                    <p:animEffect transition="in" filter="fade">
                                      <p:cBhvr>
                                        <p:cTn id="15" dur="3000"/>
                                        <p:tgtEl>
                                          <p:spTgt spid="5"/>
                                        </p:tgtEl>
                                      </p:cBhvr>
                                    </p:animEffect>
                                  </p:childTnLst>
                                </p:cTn>
                              </p:par>
                            </p:childTnLst>
                          </p:cTn>
                        </p:par>
                        <p:par>
                          <p:cTn id="16" fill="hold">
                            <p:stCondLst>
                              <p:cond delay="6000"/>
                            </p:stCondLst>
                            <p:childTnLst>
                              <p:par>
                                <p:cTn id="17" presetID="53" presetClass="entr" presetSubtype="16"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3000" fill="hold"/>
                                        <p:tgtEl>
                                          <p:spTgt spid="7"/>
                                        </p:tgtEl>
                                        <p:attrNameLst>
                                          <p:attrName>ppt_w</p:attrName>
                                        </p:attrNameLst>
                                      </p:cBhvr>
                                      <p:tavLst>
                                        <p:tav tm="0">
                                          <p:val>
                                            <p:fltVal val="0"/>
                                          </p:val>
                                        </p:tav>
                                        <p:tav tm="100000">
                                          <p:val>
                                            <p:strVal val="#ppt_w"/>
                                          </p:val>
                                        </p:tav>
                                      </p:tavLst>
                                    </p:anim>
                                    <p:anim calcmode="lin" valueType="num">
                                      <p:cBhvr>
                                        <p:cTn id="20" dur="3000" fill="hold"/>
                                        <p:tgtEl>
                                          <p:spTgt spid="7"/>
                                        </p:tgtEl>
                                        <p:attrNameLst>
                                          <p:attrName>ppt_h</p:attrName>
                                        </p:attrNameLst>
                                      </p:cBhvr>
                                      <p:tavLst>
                                        <p:tav tm="0">
                                          <p:val>
                                            <p:fltVal val="0"/>
                                          </p:val>
                                        </p:tav>
                                        <p:tav tm="100000">
                                          <p:val>
                                            <p:strVal val="#ppt_h"/>
                                          </p:val>
                                        </p:tav>
                                      </p:tavLst>
                                    </p:anim>
                                    <p:animEffect transition="in" filter="fade">
                                      <p:cBhvr>
                                        <p:cTn id="21" dur="3000"/>
                                        <p:tgtEl>
                                          <p:spTgt spid="7"/>
                                        </p:tgtEl>
                                      </p:cBhvr>
                                    </p:animEffect>
                                  </p:childTnLst>
                                </p:cTn>
                              </p:par>
                            </p:childTnLst>
                          </p:cTn>
                        </p:par>
                        <p:par>
                          <p:cTn id="22" fill="hold">
                            <p:stCondLst>
                              <p:cond delay="9000"/>
                            </p:stCondLst>
                            <p:childTnLst>
                              <p:par>
                                <p:cTn id="23" presetID="53" presetClass="entr" presetSubtype="16" fill="hold" nodeType="after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3000" fill="hold"/>
                                        <p:tgtEl>
                                          <p:spTgt spid="8"/>
                                        </p:tgtEl>
                                        <p:attrNameLst>
                                          <p:attrName>ppt_w</p:attrName>
                                        </p:attrNameLst>
                                      </p:cBhvr>
                                      <p:tavLst>
                                        <p:tav tm="0">
                                          <p:val>
                                            <p:fltVal val="0"/>
                                          </p:val>
                                        </p:tav>
                                        <p:tav tm="100000">
                                          <p:val>
                                            <p:strVal val="#ppt_w"/>
                                          </p:val>
                                        </p:tav>
                                      </p:tavLst>
                                    </p:anim>
                                    <p:anim calcmode="lin" valueType="num">
                                      <p:cBhvr>
                                        <p:cTn id="26" dur="3000" fill="hold"/>
                                        <p:tgtEl>
                                          <p:spTgt spid="8"/>
                                        </p:tgtEl>
                                        <p:attrNameLst>
                                          <p:attrName>ppt_h</p:attrName>
                                        </p:attrNameLst>
                                      </p:cBhvr>
                                      <p:tavLst>
                                        <p:tav tm="0">
                                          <p:val>
                                            <p:fltVal val="0"/>
                                          </p:val>
                                        </p:tav>
                                        <p:tav tm="100000">
                                          <p:val>
                                            <p:strVal val="#ppt_h"/>
                                          </p:val>
                                        </p:tav>
                                      </p:tavLst>
                                    </p:anim>
                                    <p:animEffect transition="in" filter="fade">
                                      <p:cBhvr>
                                        <p:cTn id="27" dur="3000"/>
                                        <p:tgtEl>
                                          <p:spTgt spid="8"/>
                                        </p:tgtEl>
                                      </p:cBhvr>
                                    </p:animEffect>
                                  </p:childTnLst>
                                </p:cTn>
                              </p:par>
                            </p:childTnLst>
                          </p:cTn>
                        </p:par>
                        <p:par>
                          <p:cTn id="28" fill="hold">
                            <p:stCondLst>
                              <p:cond delay="12000"/>
                            </p:stCondLst>
                            <p:childTnLst>
                              <p:par>
                                <p:cTn id="29" presetID="20" presetClass="entr" presetSubtype="0" fill="hold" nodeType="afterEffect">
                                  <p:stCondLst>
                                    <p:cond delay="0"/>
                                  </p:stCondLst>
                                  <p:childTnLst>
                                    <p:set>
                                      <p:cBhvr>
                                        <p:cTn id="30" dur="1" fill="hold">
                                          <p:stCondLst>
                                            <p:cond delay="0"/>
                                          </p:stCondLst>
                                        </p:cTn>
                                        <p:tgtEl>
                                          <p:spTgt spid="9">
                                            <p:txEl>
                                              <p:pRg st="0" end="0"/>
                                            </p:txEl>
                                          </p:spTgt>
                                        </p:tgtEl>
                                        <p:attrNameLst>
                                          <p:attrName>style.visibility</p:attrName>
                                        </p:attrNameLst>
                                      </p:cBhvr>
                                      <p:to>
                                        <p:strVal val="visible"/>
                                      </p:to>
                                    </p:set>
                                    <p:animEffect transition="in" filter="wedge">
                                      <p:cBhvr>
                                        <p:cTn id="31" dur="425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2" name="Imagem 1">
            <a:extLst>
              <a:ext uri="{FF2B5EF4-FFF2-40B4-BE49-F238E27FC236}">
                <a16:creationId xmlns:a16="http://schemas.microsoft.com/office/drawing/2014/main" id="{07E741CB-7BC8-4177-AF6F-BAB16528A57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78440" y="267494"/>
            <a:ext cx="3240432" cy="2699794"/>
          </a:xfrm>
          <a:prstGeom prst="round2DiagRect">
            <a:avLst>
              <a:gd name="adj1" fmla="val 16667"/>
              <a:gd name="adj2" fmla="val 0"/>
            </a:avLst>
          </a:prstGeom>
          <a:ln w="88900" cap="sq">
            <a:solidFill>
              <a:schemeClr val="tx2">
                <a:lumMod val="40000"/>
                <a:lumOff val="60000"/>
              </a:schemeClr>
            </a:solidFill>
            <a:miter lim="800000"/>
          </a:ln>
          <a:effectLst>
            <a:outerShdw blurRad="254000" algn="tl" rotWithShape="0">
              <a:srgbClr val="000000">
                <a:alpha val="43000"/>
              </a:srgbClr>
            </a:outerShdw>
            <a:softEdge rad="635000"/>
          </a:effectLst>
        </p:spPr>
      </p:pic>
      <p:pic>
        <p:nvPicPr>
          <p:cNvPr id="5" name="Imagem 4">
            <a:extLst>
              <a:ext uri="{FF2B5EF4-FFF2-40B4-BE49-F238E27FC236}">
                <a16:creationId xmlns:a16="http://schemas.microsoft.com/office/drawing/2014/main" id="{BB52B204-EF6B-4450-A464-87DA93879C7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78440" y="2844934"/>
            <a:ext cx="2810030" cy="2184206"/>
          </a:xfrm>
          <a:prstGeom prst="rect">
            <a:avLst/>
          </a:prstGeom>
          <a:ln w="28575">
            <a:solidFill>
              <a:schemeClr val="accent5">
                <a:lumMod val="20000"/>
                <a:lumOff val="80000"/>
              </a:schemeClr>
            </a:solidFill>
          </a:ln>
          <a:effectLst>
            <a:softEdge rad="635000"/>
          </a:effectLst>
        </p:spPr>
      </p:pic>
      <p:pic>
        <p:nvPicPr>
          <p:cNvPr id="7" name="Imagem 6">
            <a:extLst>
              <a:ext uri="{FF2B5EF4-FFF2-40B4-BE49-F238E27FC236}">
                <a16:creationId xmlns:a16="http://schemas.microsoft.com/office/drawing/2014/main" id="{FED114B0-9A5D-42A2-B6A5-8A597AADB0C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71818" y="-92546"/>
            <a:ext cx="6048672" cy="3330444"/>
          </a:xfrm>
          <a:prstGeom prst="ellipse">
            <a:avLst/>
          </a:prstGeom>
          <a:ln>
            <a:noFill/>
          </a:ln>
          <a:effectLst>
            <a:softEdge rad="635000"/>
          </a:effectLst>
        </p:spPr>
      </p:pic>
      <p:pic>
        <p:nvPicPr>
          <p:cNvPr id="8" name="Imagem 7">
            <a:extLst>
              <a:ext uri="{FF2B5EF4-FFF2-40B4-BE49-F238E27FC236}">
                <a16:creationId xmlns:a16="http://schemas.microsoft.com/office/drawing/2014/main" id="{12D4CA69-691F-44D7-AC99-EFEACDDA412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55530" y="2844934"/>
            <a:ext cx="3312368" cy="2250300"/>
          </a:xfrm>
          <a:prstGeom prst="ellipse">
            <a:avLst/>
          </a:prstGeom>
          <a:ln>
            <a:noFill/>
          </a:ln>
          <a:effectLst>
            <a:softEdge rad="635000"/>
          </a:effectLst>
        </p:spPr>
      </p:pic>
      <p:sp>
        <p:nvSpPr>
          <p:cNvPr id="9" name="CaixaDeTexto 8">
            <a:extLst>
              <a:ext uri="{FF2B5EF4-FFF2-40B4-BE49-F238E27FC236}">
                <a16:creationId xmlns:a16="http://schemas.microsoft.com/office/drawing/2014/main" id="{76778FAD-F231-49BE-AE5B-6DCBD95046FF}"/>
              </a:ext>
            </a:extLst>
          </p:cNvPr>
          <p:cNvSpPr txBox="1"/>
          <p:nvPr/>
        </p:nvSpPr>
        <p:spPr>
          <a:xfrm>
            <a:off x="2965561" y="2416076"/>
            <a:ext cx="3888432" cy="2677656"/>
          </a:xfrm>
          <a:prstGeom prst="rect">
            <a:avLst/>
          </a:prstGeom>
          <a:noFill/>
        </p:spPr>
        <p:txBody>
          <a:bodyPr wrap="square">
            <a:spAutoFit/>
          </a:bodyPr>
          <a:lstStyle/>
          <a:p>
            <a:pPr lvl="0" algn="ctr"/>
            <a:r>
              <a:rPr lang="pt-PT" sz="2400" b="1" dirty="0">
                <a:ln w="6600">
                  <a:solidFill>
                    <a:schemeClr val="accent2"/>
                  </a:solidFill>
                  <a:prstDash val="solid"/>
                </a:ln>
                <a:solidFill>
                  <a:srgbClr val="FFFFFF"/>
                </a:solidFill>
                <a:effectLst>
                  <a:outerShdw dist="38100" dir="2700000" algn="tl" rotWithShape="0">
                    <a:schemeClr val="accent2"/>
                  </a:outerShdw>
                </a:effectLst>
              </a:rPr>
              <a:t>Após um caso de amor frustrado com a filha do banqueiro da cidade, muda-se para para Roma, retornando somente trinta anos depois, por causa da morte de Alfredo. </a:t>
            </a:r>
          </a:p>
        </p:txBody>
      </p:sp>
      <p:sp>
        <p:nvSpPr>
          <p:cNvPr id="10" name="Rectangle 33">
            <a:extLst>
              <a:ext uri="{FF2B5EF4-FFF2-40B4-BE49-F238E27FC236}">
                <a16:creationId xmlns:a16="http://schemas.microsoft.com/office/drawing/2014/main" id="{A52DA349-683C-41AE-B92A-2B3FA038A850}"/>
              </a:ext>
            </a:extLst>
          </p:cNvPr>
          <p:cNvSpPr>
            <a:spLocks noChangeArrowheads="1"/>
          </p:cNvSpPr>
          <p:nvPr/>
        </p:nvSpPr>
        <p:spPr bwMode="auto">
          <a:xfrm>
            <a:off x="0" y="0"/>
            <a:ext cx="9144000" cy="5143500"/>
          </a:xfrm>
          <a:prstGeom prst="rect">
            <a:avLst/>
          </a:prstGeom>
          <a:noFill/>
          <a:ln w="76200">
            <a:solidFill>
              <a:srgbClr val="F79646">
                <a:lumMod val="60000"/>
                <a:lumOff val="40000"/>
              </a:srgbClr>
            </a:solidFill>
            <a:miter lim="800000"/>
            <a:headEnd/>
            <a:tailEnd/>
          </a:ln>
          <a:effectLst>
            <a:prstShdw prst="shdw17" dist="17961" dir="2700000">
              <a:sysClr val="windowText" lastClr="000000">
                <a:gamma/>
                <a:shade val="60000"/>
                <a:invGamma/>
              </a:sysClr>
            </a:prstShdw>
          </a:effectLst>
        </p:spPr>
        <p:txBody>
          <a:bodyPr wrap="none" anchor="ctr"/>
          <a:lstStyle/>
          <a:p>
            <a:pPr marL="0" marR="0" lvl="0" indent="0" defTabSz="919246" eaLnBrk="0" fontAlgn="auto" latinLnBrk="0" hangingPunct="0">
              <a:lnSpc>
                <a:spcPct val="100000"/>
              </a:lnSpc>
              <a:spcBef>
                <a:spcPts val="0"/>
              </a:spcBef>
              <a:spcAft>
                <a:spcPts val="0"/>
              </a:spcAft>
              <a:buClrTx/>
              <a:buSzTx/>
              <a:buFontTx/>
              <a:buNone/>
              <a:tabLst/>
              <a:defRPr/>
            </a:pPr>
            <a:endParaRPr kumimoji="0" lang="pt-BR" sz="2413" b="0" i="0" u="none" strike="noStrike" kern="0" cap="none" spc="0" normalizeH="0" baseline="0" noProof="0" dirty="0">
              <a:ln>
                <a:noFill/>
              </a:ln>
              <a:solidFill>
                <a:srgbClr val="000000"/>
              </a:solidFill>
              <a:effectLst/>
              <a:uLnTx/>
              <a:uFillTx/>
            </a:endParaRPr>
          </a:p>
        </p:txBody>
      </p:sp>
    </p:spTree>
    <p:extLst>
      <p:ext uri="{BB962C8B-B14F-4D97-AF65-F5344CB8AC3E}">
        <p14:creationId xmlns:p14="http://schemas.microsoft.com/office/powerpoint/2010/main" val="3936618174"/>
      </p:ext>
    </p:extLst>
  </p:cSld>
  <p:clrMapOvr>
    <a:masterClrMapping/>
  </p:clrMapOvr>
  <mc:AlternateContent xmlns:mc="http://schemas.openxmlformats.org/markup-compatibility/2006" xmlns:p14="http://schemas.microsoft.com/office/powerpoint/2010/main">
    <mc:Choice Requires="p14">
      <p:transition spd="slow" p14:dur="4250" advClick="0" advTm="33000">
        <p:split orient="vert"/>
      </p:transition>
    </mc:Choice>
    <mc:Fallback xmlns="">
      <p:transition spd="slow" advClick="0" advTm="33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fltVal val="0"/>
                                          </p:val>
                                        </p:tav>
                                        <p:tav tm="100000">
                                          <p:val>
                                            <p:strVal val="#ppt_w"/>
                                          </p:val>
                                        </p:tav>
                                      </p:tavLst>
                                    </p:anim>
                                    <p:anim calcmode="lin" valueType="num">
                                      <p:cBhvr>
                                        <p:cTn id="8" dur="3000" fill="hold"/>
                                        <p:tgtEl>
                                          <p:spTgt spid="2"/>
                                        </p:tgtEl>
                                        <p:attrNameLst>
                                          <p:attrName>ppt_h</p:attrName>
                                        </p:attrNameLst>
                                      </p:cBhvr>
                                      <p:tavLst>
                                        <p:tav tm="0">
                                          <p:val>
                                            <p:fltVal val="0"/>
                                          </p:val>
                                        </p:tav>
                                        <p:tav tm="100000">
                                          <p:val>
                                            <p:strVal val="#ppt_h"/>
                                          </p:val>
                                        </p:tav>
                                      </p:tavLst>
                                    </p:anim>
                                    <p:animEffect transition="in" filter="fade">
                                      <p:cBhvr>
                                        <p:cTn id="9" dur="3000"/>
                                        <p:tgtEl>
                                          <p:spTgt spid="2"/>
                                        </p:tgtEl>
                                      </p:cBhvr>
                                    </p:animEffect>
                                  </p:childTnLst>
                                </p:cTn>
                              </p:par>
                            </p:childTnLst>
                          </p:cTn>
                        </p:par>
                        <p:par>
                          <p:cTn id="10" fill="hold">
                            <p:stCondLst>
                              <p:cond delay="3000"/>
                            </p:stCondLst>
                            <p:childTnLst>
                              <p:par>
                                <p:cTn id="11" presetID="53" presetClass="entr" presetSubtype="16"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fltVal val="0"/>
                                          </p:val>
                                        </p:tav>
                                        <p:tav tm="100000">
                                          <p:val>
                                            <p:strVal val="#ppt_w"/>
                                          </p:val>
                                        </p:tav>
                                      </p:tavLst>
                                    </p:anim>
                                    <p:anim calcmode="lin" valueType="num">
                                      <p:cBhvr>
                                        <p:cTn id="14" dur="3000" fill="hold"/>
                                        <p:tgtEl>
                                          <p:spTgt spid="5"/>
                                        </p:tgtEl>
                                        <p:attrNameLst>
                                          <p:attrName>ppt_h</p:attrName>
                                        </p:attrNameLst>
                                      </p:cBhvr>
                                      <p:tavLst>
                                        <p:tav tm="0">
                                          <p:val>
                                            <p:fltVal val="0"/>
                                          </p:val>
                                        </p:tav>
                                        <p:tav tm="100000">
                                          <p:val>
                                            <p:strVal val="#ppt_h"/>
                                          </p:val>
                                        </p:tav>
                                      </p:tavLst>
                                    </p:anim>
                                    <p:animEffect transition="in" filter="fade">
                                      <p:cBhvr>
                                        <p:cTn id="15" dur="3000"/>
                                        <p:tgtEl>
                                          <p:spTgt spid="5"/>
                                        </p:tgtEl>
                                      </p:cBhvr>
                                    </p:animEffect>
                                  </p:childTnLst>
                                </p:cTn>
                              </p:par>
                            </p:childTnLst>
                          </p:cTn>
                        </p:par>
                        <p:par>
                          <p:cTn id="16" fill="hold">
                            <p:stCondLst>
                              <p:cond delay="6000"/>
                            </p:stCondLst>
                            <p:childTnLst>
                              <p:par>
                                <p:cTn id="17" presetID="53" presetClass="entr" presetSubtype="16"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3000" fill="hold"/>
                                        <p:tgtEl>
                                          <p:spTgt spid="7"/>
                                        </p:tgtEl>
                                        <p:attrNameLst>
                                          <p:attrName>ppt_w</p:attrName>
                                        </p:attrNameLst>
                                      </p:cBhvr>
                                      <p:tavLst>
                                        <p:tav tm="0">
                                          <p:val>
                                            <p:fltVal val="0"/>
                                          </p:val>
                                        </p:tav>
                                        <p:tav tm="100000">
                                          <p:val>
                                            <p:strVal val="#ppt_w"/>
                                          </p:val>
                                        </p:tav>
                                      </p:tavLst>
                                    </p:anim>
                                    <p:anim calcmode="lin" valueType="num">
                                      <p:cBhvr>
                                        <p:cTn id="20" dur="3000" fill="hold"/>
                                        <p:tgtEl>
                                          <p:spTgt spid="7"/>
                                        </p:tgtEl>
                                        <p:attrNameLst>
                                          <p:attrName>ppt_h</p:attrName>
                                        </p:attrNameLst>
                                      </p:cBhvr>
                                      <p:tavLst>
                                        <p:tav tm="0">
                                          <p:val>
                                            <p:fltVal val="0"/>
                                          </p:val>
                                        </p:tav>
                                        <p:tav tm="100000">
                                          <p:val>
                                            <p:strVal val="#ppt_h"/>
                                          </p:val>
                                        </p:tav>
                                      </p:tavLst>
                                    </p:anim>
                                    <p:animEffect transition="in" filter="fade">
                                      <p:cBhvr>
                                        <p:cTn id="21" dur="3000"/>
                                        <p:tgtEl>
                                          <p:spTgt spid="7"/>
                                        </p:tgtEl>
                                      </p:cBhvr>
                                    </p:animEffect>
                                  </p:childTnLst>
                                </p:cTn>
                              </p:par>
                            </p:childTnLst>
                          </p:cTn>
                        </p:par>
                        <p:par>
                          <p:cTn id="22" fill="hold">
                            <p:stCondLst>
                              <p:cond delay="9000"/>
                            </p:stCondLst>
                            <p:childTnLst>
                              <p:par>
                                <p:cTn id="23" presetID="53" presetClass="entr" presetSubtype="16" fill="hold" nodeType="after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3000" fill="hold"/>
                                        <p:tgtEl>
                                          <p:spTgt spid="8"/>
                                        </p:tgtEl>
                                        <p:attrNameLst>
                                          <p:attrName>ppt_w</p:attrName>
                                        </p:attrNameLst>
                                      </p:cBhvr>
                                      <p:tavLst>
                                        <p:tav tm="0">
                                          <p:val>
                                            <p:fltVal val="0"/>
                                          </p:val>
                                        </p:tav>
                                        <p:tav tm="100000">
                                          <p:val>
                                            <p:strVal val="#ppt_w"/>
                                          </p:val>
                                        </p:tav>
                                      </p:tavLst>
                                    </p:anim>
                                    <p:anim calcmode="lin" valueType="num">
                                      <p:cBhvr>
                                        <p:cTn id="26" dur="3000" fill="hold"/>
                                        <p:tgtEl>
                                          <p:spTgt spid="8"/>
                                        </p:tgtEl>
                                        <p:attrNameLst>
                                          <p:attrName>ppt_h</p:attrName>
                                        </p:attrNameLst>
                                      </p:cBhvr>
                                      <p:tavLst>
                                        <p:tav tm="0">
                                          <p:val>
                                            <p:fltVal val="0"/>
                                          </p:val>
                                        </p:tav>
                                        <p:tav tm="100000">
                                          <p:val>
                                            <p:strVal val="#ppt_h"/>
                                          </p:val>
                                        </p:tav>
                                      </p:tavLst>
                                    </p:anim>
                                    <p:animEffect transition="in" filter="fade">
                                      <p:cBhvr>
                                        <p:cTn id="27" dur="3000"/>
                                        <p:tgtEl>
                                          <p:spTgt spid="8"/>
                                        </p:tgtEl>
                                      </p:cBhvr>
                                    </p:animEffect>
                                  </p:childTnLst>
                                </p:cTn>
                              </p:par>
                            </p:childTnLst>
                          </p:cTn>
                        </p:par>
                        <p:par>
                          <p:cTn id="28" fill="hold">
                            <p:stCondLst>
                              <p:cond delay="12000"/>
                            </p:stCondLst>
                            <p:childTnLst>
                              <p:par>
                                <p:cTn id="29" presetID="42" presetClass="entr" presetSubtype="0"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4250"/>
                                        <p:tgtEl>
                                          <p:spTgt spid="9"/>
                                        </p:tgtEl>
                                      </p:cBhvr>
                                    </p:animEffect>
                                    <p:anim calcmode="lin" valueType="num">
                                      <p:cBhvr>
                                        <p:cTn id="32" dur="4250" fill="hold"/>
                                        <p:tgtEl>
                                          <p:spTgt spid="9"/>
                                        </p:tgtEl>
                                        <p:attrNameLst>
                                          <p:attrName>ppt_x</p:attrName>
                                        </p:attrNameLst>
                                      </p:cBhvr>
                                      <p:tavLst>
                                        <p:tav tm="0">
                                          <p:val>
                                            <p:strVal val="#ppt_x"/>
                                          </p:val>
                                        </p:tav>
                                        <p:tav tm="100000">
                                          <p:val>
                                            <p:strVal val="#ppt_x"/>
                                          </p:val>
                                        </p:tav>
                                      </p:tavLst>
                                    </p:anim>
                                    <p:anim calcmode="lin" valueType="num">
                                      <p:cBhvr>
                                        <p:cTn id="33" dur="425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2" name="Imagem 1">
            <a:extLst>
              <a:ext uri="{FF2B5EF4-FFF2-40B4-BE49-F238E27FC236}">
                <a16:creationId xmlns:a16="http://schemas.microsoft.com/office/drawing/2014/main" id="{07E741CB-7BC8-4177-AF6F-BAB16528A57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78440" y="267494"/>
            <a:ext cx="3240432" cy="2699794"/>
          </a:xfrm>
          <a:prstGeom prst="round2DiagRect">
            <a:avLst>
              <a:gd name="adj1" fmla="val 16667"/>
              <a:gd name="adj2" fmla="val 0"/>
            </a:avLst>
          </a:prstGeom>
          <a:ln w="88900" cap="sq">
            <a:solidFill>
              <a:schemeClr val="tx2">
                <a:lumMod val="40000"/>
                <a:lumOff val="60000"/>
              </a:schemeClr>
            </a:solidFill>
            <a:miter lim="800000"/>
          </a:ln>
          <a:effectLst>
            <a:outerShdw blurRad="254000" algn="tl" rotWithShape="0">
              <a:srgbClr val="000000">
                <a:alpha val="43000"/>
              </a:srgbClr>
            </a:outerShdw>
            <a:softEdge rad="635000"/>
          </a:effectLst>
        </p:spPr>
      </p:pic>
      <p:pic>
        <p:nvPicPr>
          <p:cNvPr id="5" name="Imagem 4">
            <a:extLst>
              <a:ext uri="{FF2B5EF4-FFF2-40B4-BE49-F238E27FC236}">
                <a16:creationId xmlns:a16="http://schemas.microsoft.com/office/drawing/2014/main" id="{BB52B204-EF6B-4450-A464-87DA93879C7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78440" y="2844934"/>
            <a:ext cx="2810030" cy="2184206"/>
          </a:xfrm>
          <a:prstGeom prst="rect">
            <a:avLst/>
          </a:prstGeom>
          <a:ln w="28575">
            <a:solidFill>
              <a:schemeClr val="accent5">
                <a:lumMod val="20000"/>
                <a:lumOff val="80000"/>
              </a:schemeClr>
            </a:solidFill>
          </a:ln>
          <a:effectLst>
            <a:softEdge rad="635000"/>
          </a:effectLst>
        </p:spPr>
      </p:pic>
      <p:pic>
        <p:nvPicPr>
          <p:cNvPr id="7" name="Imagem 6">
            <a:extLst>
              <a:ext uri="{FF2B5EF4-FFF2-40B4-BE49-F238E27FC236}">
                <a16:creationId xmlns:a16="http://schemas.microsoft.com/office/drawing/2014/main" id="{FED114B0-9A5D-42A2-B6A5-8A597AADB0C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27393"/>
            <a:ext cx="6048672" cy="3330444"/>
          </a:xfrm>
          <a:prstGeom prst="ellipse">
            <a:avLst/>
          </a:prstGeom>
          <a:ln>
            <a:noFill/>
          </a:ln>
          <a:effectLst>
            <a:softEdge rad="635000"/>
          </a:effectLst>
        </p:spPr>
      </p:pic>
      <p:pic>
        <p:nvPicPr>
          <p:cNvPr id="8" name="Imagem 7">
            <a:extLst>
              <a:ext uri="{FF2B5EF4-FFF2-40B4-BE49-F238E27FC236}">
                <a16:creationId xmlns:a16="http://schemas.microsoft.com/office/drawing/2014/main" id="{12D4CA69-691F-44D7-AC99-EFEACDDA412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55530" y="2844934"/>
            <a:ext cx="3312368" cy="2250300"/>
          </a:xfrm>
          <a:prstGeom prst="ellipse">
            <a:avLst/>
          </a:prstGeom>
          <a:ln>
            <a:noFill/>
          </a:ln>
          <a:effectLst>
            <a:softEdge rad="635000"/>
          </a:effectLst>
        </p:spPr>
      </p:pic>
      <p:sp>
        <p:nvSpPr>
          <p:cNvPr id="9" name="CaixaDeTexto 8">
            <a:extLst>
              <a:ext uri="{FF2B5EF4-FFF2-40B4-BE49-F238E27FC236}">
                <a16:creationId xmlns:a16="http://schemas.microsoft.com/office/drawing/2014/main" id="{FCBCB9CE-58D8-43FD-BBD6-4891549FFC5B}"/>
              </a:ext>
            </a:extLst>
          </p:cNvPr>
          <p:cNvSpPr txBox="1"/>
          <p:nvPr/>
        </p:nvSpPr>
        <p:spPr>
          <a:xfrm>
            <a:off x="2965561" y="2571750"/>
            <a:ext cx="3766680" cy="2457390"/>
          </a:xfrm>
          <a:prstGeom prst="rect">
            <a:avLst/>
          </a:prstGeom>
          <a:noFill/>
        </p:spPr>
        <p:txBody>
          <a:bodyPr wrap="square">
            <a:prstTxWarp prst="textInflate">
              <a:avLst/>
            </a:prstTxWarp>
            <a:spAutoFit/>
          </a:bodyPr>
          <a:lstStyle/>
          <a:p>
            <a:pPr algn="ctr"/>
            <a:r>
              <a:rPr lang="pt-PT" sz="3200" dirty="0">
                <a:solidFill>
                  <a:srgbClr val="FFFF00"/>
                </a:solidFill>
                <a:effectLst>
                  <a:outerShdw blurRad="38100" dist="38100" dir="2700000" algn="tl">
                    <a:srgbClr val="000000">
                      <a:alpha val="43137"/>
                    </a:srgbClr>
                  </a:outerShdw>
                </a:effectLst>
              </a:rPr>
              <a:t>Foi ali que Totó </a:t>
            </a:r>
          </a:p>
          <a:p>
            <a:pPr algn="ctr"/>
            <a:r>
              <a:rPr lang="pt-PT" sz="3200" dirty="0">
                <a:solidFill>
                  <a:srgbClr val="FFFF00"/>
                </a:solidFill>
                <a:effectLst>
                  <a:outerShdw blurRad="38100" dist="38100" dir="2700000" algn="tl">
                    <a:srgbClr val="000000">
                      <a:alpha val="43137"/>
                    </a:srgbClr>
                  </a:outerShdw>
                </a:effectLst>
              </a:rPr>
              <a:t>aprendeu a amar</a:t>
            </a:r>
          </a:p>
          <a:p>
            <a:pPr algn="ctr"/>
            <a:r>
              <a:rPr lang="pt-PT" sz="3200" dirty="0">
                <a:solidFill>
                  <a:srgbClr val="FFFF00"/>
                </a:solidFill>
                <a:effectLst>
                  <a:outerShdw blurRad="38100" dist="38100" dir="2700000" algn="tl">
                    <a:srgbClr val="000000">
                      <a:alpha val="43137"/>
                    </a:srgbClr>
                  </a:outerShdw>
                </a:effectLst>
              </a:rPr>
              <a:t> o cinema</a:t>
            </a:r>
            <a:endParaRPr lang="pt-BR" sz="1800" dirty="0">
              <a:solidFill>
                <a:srgbClr val="FFFF00"/>
              </a:solidFill>
            </a:endParaRPr>
          </a:p>
        </p:txBody>
      </p:sp>
      <p:sp>
        <p:nvSpPr>
          <p:cNvPr id="10" name="Rectangle 33">
            <a:extLst>
              <a:ext uri="{FF2B5EF4-FFF2-40B4-BE49-F238E27FC236}">
                <a16:creationId xmlns:a16="http://schemas.microsoft.com/office/drawing/2014/main" id="{82036D3D-83B2-4410-B8C7-469B1A218527}"/>
              </a:ext>
            </a:extLst>
          </p:cNvPr>
          <p:cNvSpPr>
            <a:spLocks noChangeArrowheads="1"/>
          </p:cNvSpPr>
          <p:nvPr/>
        </p:nvSpPr>
        <p:spPr bwMode="auto">
          <a:xfrm>
            <a:off x="0" y="0"/>
            <a:ext cx="9144000" cy="5143500"/>
          </a:xfrm>
          <a:prstGeom prst="rect">
            <a:avLst/>
          </a:prstGeom>
          <a:noFill/>
          <a:ln w="76200">
            <a:solidFill>
              <a:srgbClr val="F79646">
                <a:lumMod val="60000"/>
                <a:lumOff val="40000"/>
              </a:srgbClr>
            </a:solidFill>
            <a:miter lim="800000"/>
            <a:headEnd/>
            <a:tailEnd/>
          </a:ln>
          <a:effectLst>
            <a:prstShdw prst="shdw17" dist="17961" dir="2700000">
              <a:sysClr val="windowText" lastClr="000000">
                <a:gamma/>
                <a:shade val="60000"/>
                <a:invGamma/>
              </a:sysClr>
            </a:prstShdw>
          </a:effectLst>
        </p:spPr>
        <p:txBody>
          <a:bodyPr wrap="none" anchor="ctr"/>
          <a:lstStyle/>
          <a:p>
            <a:pPr marL="0" marR="0" lvl="0" indent="0" defTabSz="919246" eaLnBrk="0" fontAlgn="auto" latinLnBrk="0" hangingPunct="0">
              <a:lnSpc>
                <a:spcPct val="100000"/>
              </a:lnSpc>
              <a:spcBef>
                <a:spcPts val="0"/>
              </a:spcBef>
              <a:spcAft>
                <a:spcPts val="0"/>
              </a:spcAft>
              <a:buClrTx/>
              <a:buSzTx/>
              <a:buFontTx/>
              <a:buNone/>
              <a:tabLst/>
              <a:defRPr/>
            </a:pPr>
            <a:endParaRPr kumimoji="0" lang="pt-BR" sz="2413" b="0" i="0" u="none" strike="noStrike" kern="0" cap="none" spc="0" normalizeH="0" baseline="0" noProof="0" dirty="0">
              <a:ln>
                <a:noFill/>
              </a:ln>
              <a:solidFill>
                <a:srgbClr val="000000"/>
              </a:solidFill>
              <a:effectLst/>
              <a:uLnTx/>
              <a:uFillTx/>
            </a:endParaRPr>
          </a:p>
        </p:txBody>
      </p:sp>
    </p:spTree>
    <p:extLst>
      <p:ext uri="{BB962C8B-B14F-4D97-AF65-F5344CB8AC3E}">
        <p14:creationId xmlns:p14="http://schemas.microsoft.com/office/powerpoint/2010/main" val="3175944445"/>
      </p:ext>
    </p:extLst>
  </p:cSld>
  <p:clrMapOvr>
    <a:masterClrMapping/>
  </p:clrMapOvr>
  <mc:AlternateContent xmlns:mc="http://schemas.openxmlformats.org/markup-compatibility/2006" xmlns:p14="http://schemas.microsoft.com/office/powerpoint/2010/main">
    <mc:Choice Requires="p14">
      <p:transition spd="slow" p14:dur="4250" advClick="0" advTm="21000">
        <p:split orient="vert"/>
      </p:transition>
    </mc:Choice>
    <mc:Fallback xmlns="">
      <p:transition spd="slow" advClick="0" advTm="21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fltVal val="0"/>
                                          </p:val>
                                        </p:tav>
                                        <p:tav tm="100000">
                                          <p:val>
                                            <p:strVal val="#ppt_w"/>
                                          </p:val>
                                        </p:tav>
                                      </p:tavLst>
                                    </p:anim>
                                    <p:anim calcmode="lin" valueType="num">
                                      <p:cBhvr>
                                        <p:cTn id="8" dur="3000" fill="hold"/>
                                        <p:tgtEl>
                                          <p:spTgt spid="2"/>
                                        </p:tgtEl>
                                        <p:attrNameLst>
                                          <p:attrName>ppt_h</p:attrName>
                                        </p:attrNameLst>
                                      </p:cBhvr>
                                      <p:tavLst>
                                        <p:tav tm="0">
                                          <p:val>
                                            <p:fltVal val="0"/>
                                          </p:val>
                                        </p:tav>
                                        <p:tav tm="100000">
                                          <p:val>
                                            <p:strVal val="#ppt_h"/>
                                          </p:val>
                                        </p:tav>
                                      </p:tavLst>
                                    </p:anim>
                                    <p:animEffect transition="in" filter="fade">
                                      <p:cBhvr>
                                        <p:cTn id="9" dur="3000"/>
                                        <p:tgtEl>
                                          <p:spTgt spid="2"/>
                                        </p:tgtEl>
                                      </p:cBhvr>
                                    </p:animEffect>
                                  </p:childTnLst>
                                </p:cTn>
                              </p:par>
                            </p:childTnLst>
                          </p:cTn>
                        </p:par>
                        <p:par>
                          <p:cTn id="10" fill="hold">
                            <p:stCondLst>
                              <p:cond delay="3000"/>
                            </p:stCondLst>
                            <p:childTnLst>
                              <p:par>
                                <p:cTn id="11" presetID="53" presetClass="entr" presetSubtype="16"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fltVal val="0"/>
                                          </p:val>
                                        </p:tav>
                                        <p:tav tm="100000">
                                          <p:val>
                                            <p:strVal val="#ppt_w"/>
                                          </p:val>
                                        </p:tav>
                                      </p:tavLst>
                                    </p:anim>
                                    <p:anim calcmode="lin" valueType="num">
                                      <p:cBhvr>
                                        <p:cTn id="14" dur="3000" fill="hold"/>
                                        <p:tgtEl>
                                          <p:spTgt spid="5"/>
                                        </p:tgtEl>
                                        <p:attrNameLst>
                                          <p:attrName>ppt_h</p:attrName>
                                        </p:attrNameLst>
                                      </p:cBhvr>
                                      <p:tavLst>
                                        <p:tav tm="0">
                                          <p:val>
                                            <p:fltVal val="0"/>
                                          </p:val>
                                        </p:tav>
                                        <p:tav tm="100000">
                                          <p:val>
                                            <p:strVal val="#ppt_h"/>
                                          </p:val>
                                        </p:tav>
                                      </p:tavLst>
                                    </p:anim>
                                    <p:animEffect transition="in" filter="fade">
                                      <p:cBhvr>
                                        <p:cTn id="15" dur="3000"/>
                                        <p:tgtEl>
                                          <p:spTgt spid="5"/>
                                        </p:tgtEl>
                                      </p:cBhvr>
                                    </p:animEffect>
                                  </p:childTnLst>
                                </p:cTn>
                              </p:par>
                            </p:childTnLst>
                          </p:cTn>
                        </p:par>
                        <p:par>
                          <p:cTn id="16" fill="hold">
                            <p:stCondLst>
                              <p:cond delay="6000"/>
                            </p:stCondLst>
                            <p:childTnLst>
                              <p:par>
                                <p:cTn id="17" presetID="53" presetClass="entr" presetSubtype="16"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3000" fill="hold"/>
                                        <p:tgtEl>
                                          <p:spTgt spid="7"/>
                                        </p:tgtEl>
                                        <p:attrNameLst>
                                          <p:attrName>ppt_w</p:attrName>
                                        </p:attrNameLst>
                                      </p:cBhvr>
                                      <p:tavLst>
                                        <p:tav tm="0">
                                          <p:val>
                                            <p:fltVal val="0"/>
                                          </p:val>
                                        </p:tav>
                                        <p:tav tm="100000">
                                          <p:val>
                                            <p:strVal val="#ppt_w"/>
                                          </p:val>
                                        </p:tav>
                                      </p:tavLst>
                                    </p:anim>
                                    <p:anim calcmode="lin" valueType="num">
                                      <p:cBhvr>
                                        <p:cTn id="20" dur="3000" fill="hold"/>
                                        <p:tgtEl>
                                          <p:spTgt spid="7"/>
                                        </p:tgtEl>
                                        <p:attrNameLst>
                                          <p:attrName>ppt_h</p:attrName>
                                        </p:attrNameLst>
                                      </p:cBhvr>
                                      <p:tavLst>
                                        <p:tav tm="0">
                                          <p:val>
                                            <p:fltVal val="0"/>
                                          </p:val>
                                        </p:tav>
                                        <p:tav tm="100000">
                                          <p:val>
                                            <p:strVal val="#ppt_h"/>
                                          </p:val>
                                        </p:tav>
                                      </p:tavLst>
                                    </p:anim>
                                    <p:animEffect transition="in" filter="fade">
                                      <p:cBhvr>
                                        <p:cTn id="21" dur="3000"/>
                                        <p:tgtEl>
                                          <p:spTgt spid="7"/>
                                        </p:tgtEl>
                                      </p:cBhvr>
                                    </p:animEffect>
                                  </p:childTnLst>
                                </p:cTn>
                              </p:par>
                            </p:childTnLst>
                          </p:cTn>
                        </p:par>
                        <p:par>
                          <p:cTn id="22" fill="hold">
                            <p:stCondLst>
                              <p:cond delay="9000"/>
                            </p:stCondLst>
                            <p:childTnLst>
                              <p:par>
                                <p:cTn id="23" presetID="53" presetClass="entr" presetSubtype="16" fill="hold" nodeType="after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3000" fill="hold"/>
                                        <p:tgtEl>
                                          <p:spTgt spid="8"/>
                                        </p:tgtEl>
                                        <p:attrNameLst>
                                          <p:attrName>ppt_w</p:attrName>
                                        </p:attrNameLst>
                                      </p:cBhvr>
                                      <p:tavLst>
                                        <p:tav tm="0">
                                          <p:val>
                                            <p:fltVal val="0"/>
                                          </p:val>
                                        </p:tav>
                                        <p:tav tm="100000">
                                          <p:val>
                                            <p:strVal val="#ppt_w"/>
                                          </p:val>
                                        </p:tav>
                                      </p:tavLst>
                                    </p:anim>
                                    <p:anim calcmode="lin" valueType="num">
                                      <p:cBhvr>
                                        <p:cTn id="26" dur="3000" fill="hold"/>
                                        <p:tgtEl>
                                          <p:spTgt spid="8"/>
                                        </p:tgtEl>
                                        <p:attrNameLst>
                                          <p:attrName>ppt_h</p:attrName>
                                        </p:attrNameLst>
                                      </p:cBhvr>
                                      <p:tavLst>
                                        <p:tav tm="0">
                                          <p:val>
                                            <p:fltVal val="0"/>
                                          </p:val>
                                        </p:tav>
                                        <p:tav tm="100000">
                                          <p:val>
                                            <p:strVal val="#ppt_h"/>
                                          </p:val>
                                        </p:tav>
                                      </p:tavLst>
                                    </p:anim>
                                    <p:animEffect transition="in" filter="fade">
                                      <p:cBhvr>
                                        <p:cTn id="27" dur="3000"/>
                                        <p:tgtEl>
                                          <p:spTgt spid="8"/>
                                        </p:tgtEl>
                                      </p:cBhvr>
                                    </p:animEffect>
                                  </p:childTnLst>
                                </p:cTn>
                              </p:par>
                            </p:childTnLst>
                          </p:cTn>
                        </p:par>
                        <p:par>
                          <p:cTn id="28" fill="hold">
                            <p:stCondLst>
                              <p:cond delay="12000"/>
                            </p:stCondLst>
                            <p:childTnLst>
                              <p:par>
                                <p:cTn id="29" presetID="2" presetClass="entr" presetSubtype="4"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4250" fill="hold"/>
                                        <p:tgtEl>
                                          <p:spTgt spid="9"/>
                                        </p:tgtEl>
                                        <p:attrNameLst>
                                          <p:attrName>ppt_x</p:attrName>
                                        </p:attrNameLst>
                                      </p:cBhvr>
                                      <p:tavLst>
                                        <p:tav tm="0">
                                          <p:val>
                                            <p:strVal val="#ppt_x"/>
                                          </p:val>
                                        </p:tav>
                                        <p:tav tm="100000">
                                          <p:val>
                                            <p:strVal val="#ppt_x"/>
                                          </p:val>
                                        </p:tav>
                                      </p:tavLst>
                                    </p:anim>
                                    <p:anim calcmode="lin" valueType="num">
                                      <p:cBhvr additive="base">
                                        <p:cTn id="32" dur="425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2" name="Imagem 1">
            <a:extLst>
              <a:ext uri="{FF2B5EF4-FFF2-40B4-BE49-F238E27FC236}">
                <a16:creationId xmlns:a16="http://schemas.microsoft.com/office/drawing/2014/main" id="{07E741CB-7BC8-4177-AF6F-BAB16528A57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78440" y="267494"/>
            <a:ext cx="3240432" cy="2699794"/>
          </a:xfrm>
          <a:prstGeom prst="round2DiagRect">
            <a:avLst>
              <a:gd name="adj1" fmla="val 16667"/>
              <a:gd name="adj2" fmla="val 0"/>
            </a:avLst>
          </a:prstGeom>
          <a:ln w="88900" cap="sq">
            <a:solidFill>
              <a:schemeClr val="tx2">
                <a:lumMod val="40000"/>
                <a:lumOff val="60000"/>
              </a:schemeClr>
            </a:solidFill>
            <a:miter lim="800000"/>
          </a:ln>
          <a:effectLst>
            <a:outerShdw blurRad="254000" algn="tl" rotWithShape="0">
              <a:srgbClr val="000000">
                <a:alpha val="43000"/>
              </a:srgbClr>
            </a:outerShdw>
            <a:softEdge rad="635000"/>
          </a:effectLst>
        </p:spPr>
      </p:pic>
      <p:pic>
        <p:nvPicPr>
          <p:cNvPr id="5" name="Imagem 4">
            <a:extLst>
              <a:ext uri="{FF2B5EF4-FFF2-40B4-BE49-F238E27FC236}">
                <a16:creationId xmlns:a16="http://schemas.microsoft.com/office/drawing/2014/main" id="{BB52B204-EF6B-4450-A464-87DA93879C7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78440" y="2844934"/>
            <a:ext cx="2810030" cy="2184206"/>
          </a:xfrm>
          <a:prstGeom prst="rect">
            <a:avLst/>
          </a:prstGeom>
          <a:ln w="28575">
            <a:solidFill>
              <a:schemeClr val="accent5">
                <a:lumMod val="20000"/>
                <a:lumOff val="80000"/>
              </a:schemeClr>
            </a:solidFill>
          </a:ln>
          <a:effectLst>
            <a:softEdge rad="635000"/>
          </a:effectLst>
        </p:spPr>
      </p:pic>
      <p:pic>
        <p:nvPicPr>
          <p:cNvPr id="7" name="Imagem 6">
            <a:extLst>
              <a:ext uri="{FF2B5EF4-FFF2-40B4-BE49-F238E27FC236}">
                <a16:creationId xmlns:a16="http://schemas.microsoft.com/office/drawing/2014/main" id="{FED114B0-9A5D-42A2-B6A5-8A597AADB0C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27393"/>
            <a:ext cx="6048672" cy="3330444"/>
          </a:xfrm>
          <a:prstGeom prst="ellipse">
            <a:avLst/>
          </a:prstGeom>
          <a:ln>
            <a:noFill/>
          </a:ln>
          <a:effectLst>
            <a:softEdge rad="635000"/>
          </a:effectLst>
        </p:spPr>
      </p:pic>
      <p:pic>
        <p:nvPicPr>
          <p:cNvPr id="8" name="Imagem 7">
            <a:extLst>
              <a:ext uri="{FF2B5EF4-FFF2-40B4-BE49-F238E27FC236}">
                <a16:creationId xmlns:a16="http://schemas.microsoft.com/office/drawing/2014/main" id="{12D4CA69-691F-44D7-AC99-EFEACDDA412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55530" y="2844934"/>
            <a:ext cx="3312368" cy="2250300"/>
          </a:xfrm>
          <a:prstGeom prst="ellipse">
            <a:avLst/>
          </a:prstGeom>
          <a:ln>
            <a:noFill/>
          </a:ln>
          <a:effectLst>
            <a:softEdge rad="635000"/>
          </a:effectLst>
        </p:spPr>
      </p:pic>
      <p:sp>
        <p:nvSpPr>
          <p:cNvPr id="9" name="CaixaDeTexto 8">
            <a:extLst>
              <a:ext uri="{FF2B5EF4-FFF2-40B4-BE49-F238E27FC236}">
                <a16:creationId xmlns:a16="http://schemas.microsoft.com/office/drawing/2014/main" id="{B380B496-ED33-452C-ACE3-9DDD12C22023}"/>
              </a:ext>
            </a:extLst>
          </p:cNvPr>
          <p:cNvSpPr txBox="1"/>
          <p:nvPr/>
        </p:nvSpPr>
        <p:spPr>
          <a:xfrm>
            <a:off x="2627784" y="2413039"/>
            <a:ext cx="4061839" cy="2616101"/>
          </a:xfrm>
          <a:prstGeom prst="rect">
            <a:avLst/>
          </a:prstGeom>
          <a:noFill/>
        </p:spPr>
        <p:txBody>
          <a:bodyPr wrap="square">
            <a:spAutoFit/>
          </a:bodyPr>
          <a:lstStyle/>
          <a:p>
            <a:pPr lvl="0" algn="ctr"/>
            <a:r>
              <a:rPr lang="pt-PT" sz="1800" b="1" dirty="0">
                <a:ln w="6600">
                  <a:solidFill>
                    <a:schemeClr val="accent2"/>
                  </a:solidFill>
                  <a:prstDash val="solid"/>
                </a:ln>
                <a:solidFill>
                  <a:srgbClr val="FFFFFF"/>
                </a:solidFill>
                <a:effectLst>
                  <a:outerShdw dist="38100" dir="2700000" algn="tl" rotWithShape="0">
                    <a:schemeClr val="accent2"/>
                  </a:outerShdw>
                </a:effectLst>
              </a:rPr>
              <a:t>Após assistir o funeral de Alfredo, Salvatore se encaminha para a rua onde funcionava o cinema e, constata, que fora demolido pela prefeitura para construir um estacionamento. </a:t>
            </a:r>
          </a:p>
          <a:p>
            <a:pPr lvl="0" algn="ctr"/>
            <a:r>
              <a:rPr lang="pt-PT" sz="1800" b="1" dirty="0">
                <a:ln w="6600">
                  <a:solidFill>
                    <a:schemeClr val="accent2"/>
                  </a:solidFill>
                  <a:prstDash val="solid"/>
                </a:ln>
                <a:solidFill>
                  <a:srgbClr val="FFFFFF"/>
                </a:solidFill>
                <a:effectLst>
                  <a:outerShdw dist="38100" dir="2700000" algn="tl" rotWithShape="0">
                    <a:schemeClr val="accent2"/>
                  </a:outerShdw>
                </a:effectLst>
              </a:rPr>
              <a:t>Voltando para Roma assiste a uma fita que havia guardado com todas as imagens de beijo que</a:t>
            </a:r>
            <a:r>
              <a:rPr lang="pt-PT" sz="2000" b="1" dirty="0">
                <a:ln w="6600">
                  <a:solidFill>
                    <a:schemeClr val="accent2"/>
                  </a:solidFill>
                  <a:prstDash val="solid"/>
                </a:ln>
                <a:solidFill>
                  <a:srgbClr val="FFFFFF"/>
                </a:solidFill>
                <a:effectLst>
                  <a:outerShdw dist="38100" dir="2700000" algn="tl" rotWithShape="0">
                    <a:schemeClr val="accent2"/>
                  </a:outerShdw>
                </a:effectLst>
              </a:rPr>
              <a:t> </a:t>
            </a:r>
            <a:r>
              <a:rPr lang="pt-PT" sz="1800" b="1" dirty="0">
                <a:ln w="6600">
                  <a:solidFill>
                    <a:schemeClr val="accent2"/>
                  </a:solidFill>
                  <a:prstDash val="solid"/>
                </a:ln>
                <a:solidFill>
                  <a:srgbClr val="FFFFFF"/>
                </a:solidFill>
                <a:effectLst>
                  <a:outerShdw dist="38100" dir="2700000" algn="tl" rotWithShape="0">
                    <a:schemeClr val="accent2"/>
                  </a:outerShdw>
                </a:effectLst>
              </a:rPr>
              <a:t>o padre da cidade havia censurado.</a:t>
            </a:r>
          </a:p>
        </p:txBody>
      </p:sp>
    </p:spTree>
    <p:extLst>
      <p:ext uri="{BB962C8B-B14F-4D97-AF65-F5344CB8AC3E}">
        <p14:creationId xmlns:p14="http://schemas.microsoft.com/office/powerpoint/2010/main" val="1505325936"/>
      </p:ext>
    </p:extLst>
  </p:cSld>
  <p:clrMapOvr>
    <a:masterClrMapping/>
  </p:clrMapOvr>
  <mc:AlternateContent xmlns:mc="http://schemas.openxmlformats.org/markup-compatibility/2006" xmlns:p14="http://schemas.microsoft.com/office/powerpoint/2010/main">
    <mc:Choice Requires="p14">
      <p:transition spd="slow" p14:dur="4250" advClick="0" advTm="39000">
        <p:split orient="vert"/>
      </p:transition>
    </mc:Choice>
    <mc:Fallback xmlns="">
      <p:transition spd="slow" advClick="0" advTm="39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fltVal val="0"/>
                                          </p:val>
                                        </p:tav>
                                        <p:tav tm="100000">
                                          <p:val>
                                            <p:strVal val="#ppt_w"/>
                                          </p:val>
                                        </p:tav>
                                      </p:tavLst>
                                    </p:anim>
                                    <p:anim calcmode="lin" valueType="num">
                                      <p:cBhvr>
                                        <p:cTn id="8" dur="3000" fill="hold"/>
                                        <p:tgtEl>
                                          <p:spTgt spid="2"/>
                                        </p:tgtEl>
                                        <p:attrNameLst>
                                          <p:attrName>ppt_h</p:attrName>
                                        </p:attrNameLst>
                                      </p:cBhvr>
                                      <p:tavLst>
                                        <p:tav tm="0">
                                          <p:val>
                                            <p:fltVal val="0"/>
                                          </p:val>
                                        </p:tav>
                                        <p:tav tm="100000">
                                          <p:val>
                                            <p:strVal val="#ppt_h"/>
                                          </p:val>
                                        </p:tav>
                                      </p:tavLst>
                                    </p:anim>
                                    <p:animEffect transition="in" filter="fade">
                                      <p:cBhvr>
                                        <p:cTn id="9" dur="3000"/>
                                        <p:tgtEl>
                                          <p:spTgt spid="2"/>
                                        </p:tgtEl>
                                      </p:cBhvr>
                                    </p:animEffect>
                                  </p:childTnLst>
                                </p:cTn>
                              </p:par>
                            </p:childTnLst>
                          </p:cTn>
                        </p:par>
                        <p:par>
                          <p:cTn id="10" fill="hold">
                            <p:stCondLst>
                              <p:cond delay="3000"/>
                            </p:stCondLst>
                            <p:childTnLst>
                              <p:par>
                                <p:cTn id="11" presetID="53" presetClass="entr" presetSubtype="16"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fltVal val="0"/>
                                          </p:val>
                                        </p:tav>
                                        <p:tav tm="100000">
                                          <p:val>
                                            <p:strVal val="#ppt_w"/>
                                          </p:val>
                                        </p:tav>
                                      </p:tavLst>
                                    </p:anim>
                                    <p:anim calcmode="lin" valueType="num">
                                      <p:cBhvr>
                                        <p:cTn id="14" dur="3000" fill="hold"/>
                                        <p:tgtEl>
                                          <p:spTgt spid="5"/>
                                        </p:tgtEl>
                                        <p:attrNameLst>
                                          <p:attrName>ppt_h</p:attrName>
                                        </p:attrNameLst>
                                      </p:cBhvr>
                                      <p:tavLst>
                                        <p:tav tm="0">
                                          <p:val>
                                            <p:fltVal val="0"/>
                                          </p:val>
                                        </p:tav>
                                        <p:tav tm="100000">
                                          <p:val>
                                            <p:strVal val="#ppt_h"/>
                                          </p:val>
                                        </p:tav>
                                      </p:tavLst>
                                    </p:anim>
                                    <p:animEffect transition="in" filter="fade">
                                      <p:cBhvr>
                                        <p:cTn id="15" dur="3000"/>
                                        <p:tgtEl>
                                          <p:spTgt spid="5"/>
                                        </p:tgtEl>
                                      </p:cBhvr>
                                    </p:animEffect>
                                  </p:childTnLst>
                                </p:cTn>
                              </p:par>
                            </p:childTnLst>
                          </p:cTn>
                        </p:par>
                        <p:par>
                          <p:cTn id="16" fill="hold">
                            <p:stCondLst>
                              <p:cond delay="6000"/>
                            </p:stCondLst>
                            <p:childTnLst>
                              <p:par>
                                <p:cTn id="17" presetID="53" presetClass="entr" presetSubtype="16"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3000" fill="hold"/>
                                        <p:tgtEl>
                                          <p:spTgt spid="7"/>
                                        </p:tgtEl>
                                        <p:attrNameLst>
                                          <p:attrName>ppt_w</p:attrName>
                                        </p:attrNameLst>
                                      </p:cBhvr>
                                      <p:tavLst>
                                        <p:tav tm="0">
                                          <p:val>
                                            <p:fltVal val="0"/>
                                          </p:val>
                                        </p:tav>
                                        <p:tav tm="100000">
                                          <p:val>
                                            <p:strVal val="#ppt_w"/>
                                          </p:val>
                                        </p:tav>
                                      </p:tavLst>
                                    </p:anim>
                                    <p:anim calcmode="lin" valueType="num">
                                      <p:cBhvr>
                                        <p:cTn id="20" dur="3000" fill="hold"/>
                                        <p:tgtEl>
                                          <p:spTgt spid="7"/>
                                        </p:tgtEl>
                                        <p:attrNameLst>
                                          <p:attrName>ppt_h</p:attrName>
                                        </p:attrNameLst>
                                      </p:cBhvr>
                                      <p:tavLst>
                                        <p:tav tm="0">
                                          <p:val>
                                            <p:fltVal val="0"/>
                                          </p:val>
                                        </p:tav>
                                        <p:tav tm="100000">
                                          <p:val>
                                            <p:strVal val="#ppt_h"/>
                                          </p:val>
                                        </p:tav>
                                      </p:tavLst>
                                    </p:anim>
                                    <p:animEffect transition="in" filter="fade">
                                      <p:cBhvr>
                                        <p:cTn id="21" dur="3000"/>
                                        <p:tgtEl>
                                          <p:spTgt spid="7"/>
                                        </p:tgtEl>
                                      </p:cBhvr>
                                    </p:animEffect>
                                  </p:childTnLst>
                                </p:cTn>
                              </p:par>
                            </p:childTnLst>
                          </p:cTn>
                        </p:par>
                        <p:par>
                          <p:cTn id="22" fill="hold">
                            <p:stCondLst>
                              <p:cond delay="9000"/>
                            </p:stCondLst>
                            <p:childTnLst>
                              <p:par>
                                <p:cTn id="23" presetID="53" presetClass="entr" presetSubtype="16" fill="hold" nodeType="after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3000" fill="hold"/>
                                        <p:tgtEl>
                                          <p:spTgt spid="8"/>
                                        </p:tgtEl>
                                        <p:attrNameLst>
                                          <p:attrName>ppt_w</p:attrName>
                                        </p:attrNameLst>
                                      </p:cBhvr>
                                      <p:tavLst>
                                        <p:tav tm="0">
                                          <p:val>
                                            <p:fltVal val="0"/>
                                          </p:val>
                                        </p:tav>
                                        <p:tav tm="100000">
                                          <p:val>
                                            <p:strVal val="#ppt_w"/>
                                          </p:val>
                                        </p:tav>
                                      </p:tavLst>
                                    </p:anim>
                                    <p:anim calcmode="lin" valueType="num">
                                      <p:cBhvr>
                                        <p:cTn id="26" dur="3000" fill="hold"/>
                                        <p:tgtEl>
                                          <p:spTgt spid="8"/>
                                        </p:tgtEl>
                                        <p:attrNameLst>
                                          <p:attrName>ppt_h</p:attrName>
                                        </p:attrNameLst>
                                      </p:cBhvr>
                                      <p:tavLst>
                                        <p:tav tm="0">
                                          <p:val>
                                            <p:fltVal val="0"/>
                                          </p:val>
                                        </p:tav>
                                        <p:tav tm="100000">
                                          <p:val>
                                            <p:strVal val="#ppt_h"/>
                                          </p:val>
                                        </p:tav>
                                      </p:tavLst>
                                    </p:anim>
                                    <p:animEffect transition="in" filter="fade">
                                      <p:cBhvr>
                                        <p:cTn id="27" dur="3000"/>
                                        <p:tgtEl>
                                          <p:spTgt spid="8"/>
                                        </p:tgtEl>
                                      </p:cBhvr>
                                    </p:animEffect>
                                  </p:childTnLst>
                                </p:cTn>
                              </p:par>
                            </p:childTnLst>
                          </p:cTn>
                        </p:par>
                        <p:par>
                          <p:cTn id="28" fill="hold">
                            <p:stCondLst>
                              <p:cond delay="12000"/>
                            </p:stCondLst>
                            <p:childTnLst>
                              <p:par>
                                <p:cTn id="29" presetID="53" presetClass="entr" presetSubtype="16"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5500" fill="hold"/>
                                        <p:tgtEl>
                                          <p:spTgt spid="9"/>
                                        </p:tgtEl>
                                        <p:attrNameLst>
                                          <p:attrName>ppt_w</p:attrName>
                                        </p:attrNameLst>
                                      </p:cBhvr>
                                      <p:tavLst>
                                        <p:tav tm="0">
                                          <p:val>
                                            <p:fltVal val="0"/>
                                          </p:val>
                                        </p:tav>
                                        <p:tav tm="100000">
                                          <p:val>
                                            <p:strVal val="#ppt_w"/>
                                          </p:val>
                                        </p:tav>
                                      </p:tavLst>
                                    </p:anim>
                                    <p:anim calcmode="lin" valueType="num">
                                      <p:cBhvr>
                                        <p:cTn id="32" dur="5500" fill="hold"/>
                                        <p:tgtEl>
                                          <p:spTgt spid="9"/>
                                        </p:tgtEl>
                                        <p:attrNameLst>
                                          <p:attrName>ppt_h</p:attrName>
                                        </p:attrNameLst>
                                      </p:cBhvr>
                                      <p:tavLst>
                                        <p:tav tm="0">
                                          <p:val>
                                            <p:fltVal val="0"/>
                                          </p:val>
                                        </p:tav>
                                        <p:tav tm="100000">
                                          <p:val>
                                            <p:strVal val="#ppt_h"/>
                                          </p:val>
                                        </p:tav>
                                      </p:tavLst>
                                    </p:anim>
                                    <p:animEffect transition="in" filter="fade">
                                      <p:cBhvr>
                                        <p:cTn id="33" dur="5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tile tx="0" ty="0" sx="100000" sy="100000" flip="none" algn="tl"/>
        </a:blipFill>
        <a:effectLst/>
      </p:bgPr>
    </p:bg>
    <p:spTree>
      <p:nvGrpSpPr>
        <p:cNvPr id="1" name=""/>
        <p:cNvGrpSpPr/>
        <p:nvPr/>
      </p:nvGrpSpPr>
      <p:grpSpPr>
        <a:xfrm>
          <a:off x="0" y="0"/>
          <a:ext cx="0" cy="0"/>
          <a:chOff x="0" y="0"/>
          <a:chExt cx="0" cy="0"/>
        </a:xfrm>
      </p:grpSpPr>
      <p:sp>
        <p:nvSpPr>
          <p:cNvPr id="2" name="Retângulo 1"/>
          <p:cNvSpPr/>
          <p:nvPr/>
        </p:nvSpPr>
        <p:spPr>
          <a:xfrm>
            <a:off x="3779912" y="267494"/>
            <a:ext cx="4896544" cy="4678204"/>
          </a:xfrm>
          <a:prstGeom prst="rect">
            <a:avLst/>
          </a:prstGeom>
        </p:spPr>
        <p:txBody>
          <a:bodyPr wrap="square">
            <a:spAutoFit/>
          </a:bodyPr>
          <a:lstStyle/>
          <a:p>
            <a:pPr lvl="0" algn="ctr"/>
            <a:r>
              <a:rPr lang="pt-BR" sz="2400" b="1" dirty="0">
                <a:solidFill>
                  <a:srgbClr val="FFFF00"/>
                </a:solidFill>
                <a:latin typeface="Arial"/>
              </a:rPr>
              <a:t>Se você visse através dos meus olhos apenas por um dia</a:t>
            </a:r>
          </a:p>
          <a:p>
            <a:pPr lvl="0" algn="ctr"/>
            <a:endParaRPr lang="pt-BR" sz="2400" b="1" dirty="0">
              <a:solidFill>
                <a:srgbClr val="FFFF00"/>
              </a:solidFill>
              <a:latin typeface="Arial"/>
            </a:endParaRPr>
          </a:p>
          <a:p>
            <a:pPr lvl="0" algn="ctr"/>
            <a:r>
              <a:rPr lang="pt-BR" sz="2400" b="1" dirty="0">
                <a:solidFill>
                  <a:srgbClr val="FFFF00"/>
                </a:solidFill>
                <a:latin typeface="Arial"/>
              </a:rPr>
              <a:t>Você veria a beleza que me inunda de alegria</a:t>
            </a:r>
          </a:p>
          <a:p>
            <a:pPr lvl="0" algn="ctr"/>
            <a:endParaRPr lang="pt-BR" sz="2400" b="1" dirty="0">
              <a:solidFill>
                <a:srgbClr val="FFFF00"/>
              </a:solidFill>
              <a:latin typeface="Arial"/>
            </a:endParaRPr>
          </a:p>
          <a:p>
            <a:pPr lvl="0" algn="ctr"/>
            <a:r>
              <a:rPr lang="pt-BR" sz="2400" b="1" dirty="0">
                <a:solidFill>
                  <a:srgbClr val="FFFF00"/>
                </a:solidFill>
                <a:latin typeface="Arial"/>
              </a:rPr>
              <a:t>Quando olho para dentro de teus olhos</a:t>
            </a:r>
          </a:p>
          <a:p>
            <a:pPr lvl="0" algn="ctr"/>
            <a:endParaRPr lang="pt-BR" sz="2400" b="1" dirty="0">
              <a:solidFill>
                <a:srgbClr val="FFFF00"/>
              </a:solidFill>
              <a:latin typeface="Arial"/>
            </a:endParaRPr>
          </a:p>
          <a:p>
            <a:pPr lvl="0" algn="ctr"/>
            <a:r>
              <a:rPr lang="pt-BR" sz="2400" b="1" dirty="0">
                <a:solidFill>
                  <a:srgbClr val="FFFF00"/>
                </a:solidFill>
                <a:latin typeface="Arial"/>
              </a:rPr>
              <a:t>Sem saber se é magia ou realidade</a:t>
            </a:r>
          </a:p>
          <a:p>
            <a:pPr lvl="0"/>
            <a:br>
              <a:rPr lang="pt-BR" sz="1600" b="1" dirty="0">
                <a:solidFill>
                  <a:srgbClr val="FFFF00"/>
                </a:solidFill>
                <a:latin typeface="Arial"/>
              </a:rPr>
            </a:br>
            <a:endParaRPr lang="pt-BR" b="1" dirty="0">
              <a:solidFill>
                <a:srgbClr val="FFFF00"/>
              </a:solidFill>
            </a:endParaRPr>
          </a:p>
        </p:txBody>
      </p:sp>
      <p:sp>
        <p:nvSpPr>
          <p:cNvPr id="5" name="CaixaDeTexto 4">
            <a:extLst>
              <a:ext uri="{FF2B5EF4-FFF2-40B4-BE49-F238E27FC236}">
                <a16:creationId xmlns:a16="http://schemas.microsoft.com/office/drawing/2014/main" id="{0365C54D-5550-4BFC-98E2-3453FF0E766D}"/>
              </a:ext>
            </a:extLst>
          </p:cNvPr>
          <p:cNvSpPr txBox="1"/>
          <p:nvPr/>
        </p:nvSpPr>
        <p:spPr>
          <a:xfrm>
            <a:off x="107504" y="390604"/>
            <a:ext cx="1512168" cy="4093428"/>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2400" b="1" i="1" u="none" strike="noStrike" kern="1200" cap="none" spc="0" normalizeH="0" baseline="0" noProof="0" dirty="0">
                <a:ln>
                  <a:noFill/>
                </a:ln>
                <a:solidFill>
                  <a:srgbClr val="FF6600"/>
                </a:solidFill>
                <a:effectLst>
                  <a:outerShdw blurRad="38100" dist="38100" dir="2700000" algn="tl">
                    <a:srgbClr val="000000">
                      <a:alpha val="43137"/>
                    </a:srgbClr>
                  </a:outerShdw>
                </a:effectLst>
                <a:uLnTx/>
                <a:uFillTx/>
                <a:latin typeface="Maiandra GD" pitchFamily="34" charset="0"/>
                <a:cs typeface="Arial" charset="0"/>
              </a:rPr>
              <a:t>Cinema Paradiso</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pt-BR" sz="2400" b="1" i="1" dirty="0">
              <a:solidFill>
                <a:schemeClr val="bg1">
                  <a:lumMod val="65000"/>
                </a:schemeClr>
              </a:solidFill>
              <a:effectLst>
                <a:outerShdw blurRad="38100" dist="38100" dir="2700000" algn="tl">
                  <a:srgbClr val="000000">
                    <a:alpha val="43137"/>
                  </a:srgbClr>
                </a:outerShdw>
              </a:effectLst>
              <a:latin typeface="Maiandra GD" pitchFamily="34" charset="0"/>
              <a:cs typeface="Arial"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pt-BR" sz="2400" b="1" i="1" u="none" strike="noStrike" kern="1200" cap="none" spc="0" normalizeH="0" baseline="0" noProof="0" dirty="0">
              <a:ln>
                <a:noFill/>
              </a:ln>
              <a:solidFill>
                <a:schemeClr val="bg1">
                  <a:lumMod val="65000"/>
                </a:schemeClr>
              </a:solidFill>
              <a:effectLst>
                <a:outerShdw blurRad="38100" dist="38100" dir="2700000" algn="tl">
                  <a:srgbClr val="000000">
                    <a:alpha val="43137"/>
                  </a:srgbClr>
                </a:outerShdw>
              </a:effectLst>
              <a:uLnTx/>
              <a:uFillTx/>
              <a:latin typeface="Maiandra GD" pitchFamily="34" charset="0"/>
              <a:cs typeface="Arial"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2400" b="1" i="1" u="none" strike="noStrike" kern="1200" cap="none" spc="0" normalizeH="0" baseline="0" noProof="0" dirty="0">
                <a:ln>
                  <a:noFill/>
                </a:ln>
                <a:solidFill>
                  <a:schemeClr val="bg1">
                    <a:lumMod val="65000"/>
                  </a:schemeClr>
                </a:solidFill>
                <a:effectLst>
                  <a:outerShdw blurRad="38100" dist="38100" dir="2700000" algn="tl">
                    <a:srgbClr val="000000">
                      <a:alpha val="43137"/>
                    </a:srgbClr>
                  </a:outerShdw>
                </a:effectLst>
                <a:uLnTx/>
                <a:uFillTx/>
                <a:latin typeface="Maiandra GD" pitchFamily="34" charset="0"/>
                <a:cs typeface="Arial" charset="0"/>
              </a:rPr>
              <a:t>Letra da Canção Traduzida</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pt-BR" sz="2400" b="1" i="1" dirty="0">
              <a:solidFill>
                <a:schemeClr val="bg1">
                  <a:lumMod val="65000"/>
                </a:schemeClr>
              </a:solidFill>
              <a:effectLst>
                <a:outerShdw blurRad="38100" dist="38100" dir="2700000" algn="tl">
                  <a:srgbClr val="000000">
                    <a:alpha val="43137"/>
                  </a:srgbClr>
                </a:outerShdw>
              </a:effectLst>
              <a:latin typeface="Maiandra GD" pitchFamily="34" charset="0"/>
              <a:cs typeface="Arial"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2000" b="1" i="1" u="none" strike="noStrike" kern="1200" cap="none" spc="0" normalizeH="0" baseline="0" noProof="0" dirty="0">
                <a:ln>
                  <a:noFill/>
                </a:ln>
                <a:solidFill>
                  <a:srgbClr val="FFC000"/>
                </a:solidFill>
                <a:effectLst>
                  <a:outerShdw blurRad="38100" dist="38100" dir="2700000" algn="tl">
                    <a:srgbClr val="000000">
                      <a:alpha val="43137"/>
                    </a:srgbClr>
                  </a:outerShdw>
                </a:effectLst>
                <a:uLnTx/>
                <a:uFillTx/>
                <a:latin typeface="Maiandra GD" pitchFamily="34" charset="0"/>
                <a:cs typeface="Arial" charset="0"/>
              </a:rPr>
              <a:t>Na voz de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2400" b="1" i="1" u="none" strike="noStrike" kern="1200" cap="none" spc="0" normalizeH="0" baseline="0" noProof="0" dirty="0">
                <a:ln>
                  <a:noFill/>
                </a:ln>
                <a:solidFill>
                  <a:srgbClr val="00B0F0"/>
                </a:solidFill>
                <a:effectLst>
                  <a:outerShdw blurRad="38100" dist="38100" dir="2700000" algn="tl">
                    <a:srgbClr val="000000">
                      <a:alpha val="43137"/>
                    </a:srgbClr>
                  </a:outerShdw>
                </a:effectLst>
                <a:uLnTx/>
                <a:uFillTx/>
                <a:latin typeface="Maiandra GD" pitchFamily="34" charset="0"/>
                <a:cs typeface="Arial" charset="0"/>
              </a:rPr>
              <a:t>Josh </a:t>
            </a:r>
            <a:r>
              <a:rPr kumimoji="0" lang="pt-BR" sz="2400" b="1" i="1" u="none" strike="noStrike" kern="1200" cap="none" spc="0" normalizeH="0" baseline="0" noProof="0" dirty="0" err="1">
                <a:ln>
                  <a:noFill/>
                </a:ln>
                <a:solidFill>
                  <a:srgbClr val="00B0F0"/>
                </a:solidFill>
                <a:effectLst>
                  <a:outerShdw blurRad="38100" dist="38100" dir="2700000" algn="tl">
                    <a:srgbClr val="000000">
                      <a:alpha val="43137"/>
                    </a:srgbClr>
                  </a:outerShdw>
                </a:effectLst>
                <a:uLnTx/>
                <a:uFillTx/>
                <a:latin typeface="Maiandra GD" pitchFamily="34" charset="0"/>
                <a:cs typeface="Arial" charset="0"/>
              </a:rPr>
              <a:t>Groban</a:t>
            </a:r>
            <a:endParaRPr kumimoji="0" lang="pt-BR" sz="1800" b="1" i="1" u="none" strike="noStrike" kern="1200" cap="none" spc="0" normalizeH="0" baseline="0" noProof="0" dirty="0">
              <a:ln>
                <a:noFill/>
              </a:ln>
              <a:solidFill>
                <a:srgbClr val="00B0F0"/>
              </a:solidFill>
              <a:effectLst>
                <a:outerShdw blurRad="38100" dist="38100" dir="2700000" algn="tl">
                  <a:srgbClr val="000000">
                    <a:alpha val="43137"/>
                  </a:srgbClr>
                </a:outerShdw>
              </a:effectLst>
              <a:uLnTx/>
              <a:uFillTx/>
              <a:latin typeface="Maiandra GD" pitchFamily="34" charset="0"/>
              <a:cs typeface="Arial" charset="0"/>
            </a:endParaRPr>
          </a:p>
        </p:txBody>
      </p:sp>
      <p:sp>
        <p:nvSpPr>
          <p:cNvPr id="4" name="Rectangle 33">
            <a:extLst>
              <a:ext uri="{FF2B5EF4-FFF2-40B4-BE49-F238E27FC236}">
                <a16:creationId xmlns:a16="http://schemas.microsoft.com/office/drawing/2014/main" id="{47D497E0-3B1F-4C8C-93BA-7FC8FB16F94B}"/>
              </a:ext>
            </a:extLst>
          </p:cNvPr>
          <p:cNvSpPr>
            <a:spLocks noChangeArrowheads="1"/>
          </p:cNvSpPr>
          <p:nvPr/>
        </p:nvSpPr>
        <p:spPr bwMode="auto">
          <a:xfrm>
            <a:off x="0" y="0"/>
            <a:ext cx="9144000" cy="5143500"/>
          </a:xfrm>
          <a:prstGeom prst="rect">
            <a:avLst/>
          </a:prstGeom>
          <a:noFill/>
          <a:ln w="76200">
            <a:solidFill>
              <a:srgbClr val="F79646">
                <a:lumMod val="60000"/>
                <a:lumOff val="40000"/>
              </a:srgbClr>
            </a:solidFill>
            <a:miter lim="800000"/>
            <a:headEnd/>
            <a:tailEnd/>
          </a:ln>
          <a:effectLst>
            <a:prstShdw prst="shdw17" dist="17961" dir="2700000">
              <a:sysClr val="windowText" lastClr="000000">
                <a:gamma/>
                <a:shade val="60000"/>
                <a:invGamma/>
              </a:sysClr>
            </a:prstShdw>
          </a:effectLst>
        </p:spPr>
        <p:txBody>
          <a:bodyPr wrap="none" anchor="ctr"/>
          <a:lstStyle/>
          <a:p>
            <a:pPr marL="0" marR="0" lvl="0" indent="0" defTabSz="919246" eaLnBrk="0" fontAlgn="auto" latinLnBrk="0" hangingPunct="0">
              <a:lnSpc>
                <a:spcPct val="100000"/>
              </a:lnSpc>
              <a:spcBef>
                <a:spcPts val="0"/>
              </a:spcBef>
              <a:spcAft>
                <a:spcPts val="0"/>
              </a:spcAft>
              <a:buClrTx/>
              <a:buSzTx/>
              <a:buFontTx/>
              <a:buNone/>
              <a:tabLst/>
              <a:defRPr/>
            </a:pPr>
            <a:endParaRPr kumimoji="0" lang="pt-BR" sz="2413" b="0" i="0" u="none" strike="noStrike" kern="0" cap="none" spc="0" normalizeH="0" baseline="0" noProof="0" dirty="0">
              <a:ln>
                <a:noFill/>
              </a:ln>
              <a:solidFill>
                <a:srgbClr val="000000"/>
              </a:solidFill>
              <a:effectLst/>
              <a:uLnTx/>
              <a:uFillTx/>
            </a:endParaRPr>
          </a:p>
        </p:txBody>
      </p:sp>
    </p:spTree>
    <p:extLst>
      <p:ext uri="{BB962C8B-B14F-4D97-AF65-F5344CB8AC3E}">
        <p14:creationId xmlns:p14="http://schemas.microsoft.com/office/powerpoint/2010/main" val="2739017511"/>
      </p:ext>
    </p:extLst>
  </p:cSld>
  <p:clrMapOvr>
    <a:masterClrMapping/>
  </p:clrMapOvr>
  <mc:AlternateContent xmlns:mc="http://schemas.openxmlformats.org/markup-compatibility/2006">
    <mc:Choice xmlns:p14="http://schemas.microsoft.com/office/powerpoint/2010/main" Requires="p14">
      <p:transition spd="slow" p14:dur="4000" advClick="0" advTm="25000">
        <p:pull dir="ru"/>
        <p:sndAc>
          <p:stSnd loop="1">
            <p:snd r:embed="rId2" name="Josh Groban   Cinema Paradis.wav"/>
          </p:stSnd>
        </p:sndAc>
      </p:transition>
    </mc:Choice>
    <mc:Fallback>
      <p:transition spd="slow" advClick="0" advTm="25000">
        <p:pull dir="ru"/>
        <p:sndAc>
          <p:stSnd loop="1">
            <p:snd r:embed="rId2" name="Josh Groban   Cinema Paradi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50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9" dur="5000"/>
                                        <p:tgtEl>
                                          <p:spTgt spid="5">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5">
                                            <p:txEl>
                                              <p:pRg st="3" end="3"/>
                                            </p:txEl>
                                          </p:spTgt>
                                        </p:tgtEl>
                                        <p:attrNameLst>
                                          <p:attrName>style.visibility</p:attrName>
                                        </p:attrNameLst>
                                      </p:cBhvr>
                                      <p:to>
                                        <p:strVal val="visible"/>
                                      </p:to>
                                    </p:set>
                                    <p:anim calcmode="lin" valueType="num">
                                      <p:cBhvr>
                                        <p:cTn id="14" dur="5000" fill="hold"/>
                                        <p:tgtEl>
                                          <p:spTgt spid="5">
                                            <p:txEl>
                                              <p:pRg st="3" end="3"/>
                                            </p:txEl>
                                          </p:spTgt>
                                        </p:tgtEl>
                                        <p:attrNameLst>
                                          <p:attrName>ppt_w</p:attrName>
                                        </p:attrNameLst>
                                      </p:cBhvr>
                                      <p:tavLst>
                                        <p:tav tm="0">
                                          <p:val>
                                            <p:fltVal val="0"/>
                                          </p:val>
                                        </p:tav>
                                        <p:tav tm="100000">
                                          <p:val>
                                            <p:strVal val="#ppt_w"/>
                                          </p:val>
                                        </p:tav>
                                      </p:tavLst>
                                    </p:anim>
                                    <p:anim calcmode="lin" valueType="num">
                                      <p:cBhvr>
                                        <p:cTn id="15" dur="5000" fill="hold"/>
                                        <p:tgtEl>
                                          <p:spTgt spid="5">
                                            <p:txEl>
                                              <p:pRg st="3" end="3"/>
                                            </p:txEl>
                                          </p:spTgt>
                                        </p:tgtEl>
                                        <p:attrNameLst>
                                          <p:attrName>ppt_h</p:attrName>
                                        </p:attrNameLst>
                                      </p:cBhvr>
                                      <p:tavLst>
                                        <p:tav tm="0">
                                          <p:val>
                                            <p:fltVal val="0"/>
                                          </p:val>
                                        </p:tav>
                                        <p:tav tm="100000">
                                          <p:val>
                                            <p:strVal val="#ppt_h"/>
                                          </p:val>
                                        </p:tav>
                                      </p:tavLst>
                                    </p:anim>
                                    <p:animEffect transition="in" filter="fade">
                                      <p:cBhvr>
                                        <p:cTn id="16" dur="5000"/>
                                        <p:tgtEl>
                                          <p:spTgt spid="5">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5">
                                            <p:txEl>
                                              <p:pRg st="5" end="5"/>
                                            </p:txEl>
                                          </p:spTgt>
                                        </p:tgtEl>
                                        <p:attrNameLst>
                                          <p:attrName>style.visibility</p:attrName>
                                        </p:attrNameLst>
                                      </p:cBhvr>
                                      <p:to>
                                        <p:strVal val="visible"/>
                                      </p:to>
                                    </p:set>
                                    <p:anim calcmode="lin" valueType="num">
                                      <p:cBhvr>
                                        <p:cTn id="21" dur="5000" fill="hold"/>
                                        <p:tgtEl>
                                          <p:spTgt spid="5">
                                            <p:txEl>
                                              <p:pRg st="5" end="5"/>
                                            </p:txEl>
                                          </p:spTgt>
                                        </p:tgtEl>
                                        <p:attrNameLst>
                                          <p:attrName>ppt_w</p:attrName>
                                        </p:attrNameLst>
                                      </p:cBhvr>
                                      <p:tavLst>
                                        <p:tav tm="0">
                                          <p:val>
                                            <p:fltVal val="0"/>
                                          </p:val>
                                        </p:tav>
                                        <p:tav tm="100000">
                                          <p:val>
                                            <p:strVal val="#ppt_w"/>
                                          </p:val>
                                        </p:tav>
                                      </p:tavLst>
                                    </p:anim>
                                    <p:anim calcmode="lin" valueType="num">
                                      <p:cBhvr>
                                        <p:cTn id="22" dur="5000" fill="hold"/>
                                        <p:tgtEl>
                                          <p:spTgt spid="5">
                                            <p:txEl>
                                              <p:pRg st="5" end="5"/>
                                            </p:txEl>
                                          </p:spTgt>
                                        </p:tgtEl>
                                        <p:attrNameLst>
                                          <p:attrName>ppt_h</p:attrName>
                                        </p:attrNameLst>
                                      </p:cBhvr>
                                      <p:tavLst>
                                        <p:tav tm="0">
                                          <p:val>
                                            <p:fltVal val="0"/>
                                          </p:val>
                                        </p:tav>
                                        <p:tav tm="100000">
                                          <p:val>
                                            <p:strVal val="#ppt_h"/>
                                          </p:val>
                                        </p:tav>
                                      </p:tavLst>
                                    </p:anim>
                                    <p:animEffect transition="in" filter="fade">
                                      <p:cBhvr>
                                        <p:cTn id="23" dur="5000"/>
                                        <p:tgtEl>
                                          <p:spTgt spid="5">
                                            <p:txEl>
                                              <p:pRg st="5" end="5"/>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5">
                                            <p:txEl>
                                              <p:pRg st="6" end="6"/>
                                            </p:txEl>
                                          </p:spTgt>
                                        </p:tgtEl>
                                        <p:attrNameLst>
                                          <p:attrName>style.visibility</p:attrName>
                                        </p:attrNameLst>
                                      </p:cBhvr>
                                      <p:to>
                                        <p:strVal val="visible"/>
                                      </p:to>
                                    </p:set>
                                    <p:anim calcmode="lin" valueType="num">
                                      <p:cBhvr>
                                        <p:cTn id="28" dur="5000" fill="hold"/>
                                        <p:tgtEl>
                                          <p:spTgt spid="5">
                                            <p:txEl>
                                              <p:pRg st="6" end="6"/>
                                            </p:txEl>
                                          </p:spTgt>
                                        </p:tgtEl>
                                        <p:attrNameLst>
                                          <p:attrName>ppt_w</p:attrName>
                                        </p:attrNameLst>
                                      </p:cBhvr>
                                      <p:tavLst>
                                        <p:tav tm="0">
                                          <p:val>
                                            <p:fltVal val="0"/>
                                          </p:val>
                                        </p:tav>
                                        <p:tav tm="100000">
                                          <p:val>
                                            <p:strVal val="#ppt_w"/>
                                          </p:val>
                                        </p:tav>
                                      </p:tavLst>
                                    </p:anim>
                                    <p:anim calcmode="lin" valueType="num">
                                      <p:cBhvr>
                                        <p:cTn id="29" dur="5000" fill="hold"/>
                                        <p:tgtEl>
                                          <p:spTgt spid="5">
                                            <p:txEl>
                                              <p:pRg st="6" end="6"/>
                                            </p:txEl>
                                          </p:spTgt>
                                        </p:tgtEl>
                                        <p:attrNameLst>
                                          <p:attrName>ppt_h</p:attrName>
                                        </p:attrNameLst>
                                      </p:cBhvr>
                                      <p:tavLst>
                                        <p:tav tm="0">
                                          <p:val>
                                            <p:fltVal val="0"/>
                                          </p:val>
                                        </p:tav>
                                        <p:tav tm="100000">
                                          <p:val>
                                            <p:strVal val="#ppt_h"/>
                                          </p:val>
                                        </p:tav>
                                      </p:tavLst>
                                    </p:anim>
                                    <p:animEffect transition="in" filter="fade">
                                      <p:cBhvr>
                                        <p:cTn id="30" dur="5000"/>
                                        <p:tgtEl>
                                          <p:spTgt spid="5">
                                            <p:txEl>
                                              <p:pRg st="6" end="6"/>
                                            </p:txEl>
                                          </p:spTgt>
                                        </p:tgtEl>
                                      </p:cBhvr>
                                    </p:animEffect>
                                  </p:childTnLst>
                                </p:cTn>
                              </p:par>
                            </p:childTnLst>
                          </p:cTn>
                        </p:par>
                        <p:par>
                          <p:cTn id="31" fill="hold">
                            <p:stCondLst>
                              <p:cond delay="5000"/>
                            </p:stCondLst>
                            <p:childTnLst>
                              <p:par>
                                <p:cTn id="32" presetID="21" presetClass="entr" presetSubtype="8" fill="hold" nodeType="afterEffect">
                                  <p:stCondLst>
                                    <p:cond delay="0"/>
                                  </p:stCondLst>
                                  <p:childTnLst>
                                    <p:set>
                                      <p:cBhvr>
                                        <p:cTn id="33" dur="1" fill="hold">
                                          <p:stCondLst>
                                            <p:cond delay="0"/>
                                          </p:stCondLst>
                                        </p:cTn>
                                        <p:tgtEl>
                                          <p:spTgt spid="2">
                                            <p:txEl>
                                              <p:pRg st="0" end="0"/>
                                            </p:txEl>
                                          </p:spTgt>
                                        </p:tgtEl>
                                        <p:attrNameLst>
                                          <p:attrName>style.visibility</p:attrName>
                                        </p:attrNameLst>
                                      </p:cBhvr>
                                      <p:to>
                                        <p:strVal val="visible"/>
                                      </p:to>
                                    </p:set>
                                    <p:animEffect transition="in" filter="wheel(8)">
                                      <p:cBhvr>
                                        <p:cTn id="34" dur="5000"/>
                                        <p:tgtEl>
                                          <p:spTgt spid="2">
                                            <p:txEl>
                                              <p:pRg st="0" end="0"/>
                                            </p:txEl>
                                          </p:spTgt>
                                        </p:tgtEl>
                                      </p:cBhvr>
                                    </p:animEffect>
                                  </p:childTnLst>
                                </p:cTn>
                              </p:par>
                            </p:childTnLst>
                          </p:cTn>
                        </p:par>
                        <p:par>
                          <p:cTn id="35" fill="hold">
                            <p:stCondLst>
                              <p:cond delay="10000"/>
                            </p:stCondLst>
                            <p:childTnLst>
                              <p:par>
                                <p:cTn id="36" presetID="21" presetClass="entr" presetSubtype="8" fill="hold" nodeType="afterEffect">
                                  <p:stCondLst>
                                    <p:cond delay="0"/>
                                  </p:stCondLst>
                                  <p:childTnLst>
                                    <p:set>
                                      <p:cBhvr>
                                        <p:cTn id="37" dur="1" fill="hold">
                                          <p:stCondLst>
                                            <p:cond delay="0"/>
                                          </p:stCondLst>
                                        </p:cTn>
                                        <p:tgtEl>
                                          <p:spTgt spid="2">
                                            <p:txEl>
                                              <p:pRg st="2" end="2"/>
                                            </p:txEl>
                                          </p:spTgt>
                                        </p:tgtEl>
                                        <p:attrNameLst>
                                          <p:attrName>style.visibility</p:attrName>
                                        </p:attrNameLst>
                                      </p:cBhvr>
                                      <p:to>
                                        <p:strVal val="visible"/>
                                      </p:to>
                                    </p:set>
                                    <p:animEffect transition="in" filter="wheel(8)">
                                      <p:cBhvr>
                                        <p:cTn id="38" dur="5000"/>
                                        <p:tgtEl>
                                          <p:spTgt spid="2">
                                            <p:txEl>
                                              <p:pRg st="2" end="2"/>
                                            </p:txEl>
                                          </p:spTgt>
                                        </p:tgtEl>
                                      </p:cBhvr>
                                    </p:animEffect>
                                  </p:childTnLst>
                                </p:cTn>
                              </p:par>
                            </p:childTnLst>
                          </p:cTn>
                        </p:par>
                        <p:par>
                          <p:cTn id="39" fill="hold">
                            <p:stCondLst>
                              <p:cond delay="15000"/>
                            </p:stCondLst>
                            <p:childTnLst>
                              <p:par>
                                <p:cTn id="40" presetID="21" presetClass="entr" presetSubtype="8" fill="hold" nodeType="afterEffect">
                                  <p:stCondLst>
                                    <p:cond delay="0"/>
                                  </p:stCondLst>
                                  <p:childTnLst>
                                    <p:set>
                                      <p:cBhvr>
                                        <p:cTn id="41" dur="1" fill="hold">
                                          <p:stCondLst>
                                            <p:cond delay="0"/>
                                          </p:stCondLst>
                                        </p:cTn>
                                        <p:tgtEl>
                                          <p:spTgt spid="2">
                                            <p:txEl>
                                              <p:pRg st="4" end="4"/>
                                            </p:txEl>
                                          </p:spTgt>
                                        </p:tgtEl>
                                        <p:attrNameLst>
                                          <p:attrName>style.visibility</p:attrName>
                                        </p:attrNameLst>
                                      </p:cBhvr>
                                      <p:to>
                                        <p:strVal val="visible"/>
                                      </p:to>
                                    </p:set>
                                    <p:animEffect transition="in" filter="wheel(8)">
                                      <p:cBhvr>
                                        <p:cTn id="42" dur="5000"/>
                                        <p:tgtEl>
                                          <p:spTgt spid="2">
                                            <p:txEl>
                                              <p:pRg st="4" end="4"/>
                                            </p:txEl>
                                          </p:spTgt>
                                        </p:tgtEl>
                                      </p:cBhvr>
                                    </p:animEffect>
                                  </p:childTnLst>
                                </p:cTn>
                              </p:par>
                            </p:childTnLst>
                          </p:cTn>
                        </p:par>
                        <p:par>
                          <p:cTn id="43" fill="hold">
                            <p:stCondLst>
                              <p:cond delay="20000"/>
                            </p:stCondLst>
                            <p:childTnLst>
                              <p:par>
                                <p:cTn id="44" presetID="21" presetClass="entr" presetSubtype="8" fill="hold" nodeType="afterEffect">
                                  <p:stCondLst>
                                    <p:cond delay="0"/>
                                  </p:stCondLst>
                                  <p:childTnLst>
                                    <p:set>
                                      <p:cBhvr>
                                        <p:cTn id="45" dur="1" fill="hold">
                                          <p:stCondLst>
                                            <p:cond delay="0"/>
                                          </p:stCondLst>
                                        </p:cTn>
                                        <p:tgtEl>
                                          <p:spTgt spid="2">
                                            <p:txEl>
                                              <p:pRg st="6" end="6"/>
                                            </p:txEl>
                                          </p:spTgt>
                                        </p:tgtEl>
                                        <p:attrNameLst>
                                          <p:attrName>style.visibility</p:attrName>
                                        </p:attrNameLst>
                                      </p:cBhvr>
                                      <p:to>
                                        <p:strVal val="visible"/>
                                      </p:to>
                                    </p:set>
                                    <p:animEffect transition="in" filter="wheel(8)">
                                      <p:cBhvr>
                                        <p:cTn id="46" dur="50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p"/>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tile tx="0" ty="0" sx="100000" sy="100000" flip="none" algn="tl"/>
        </a:blipFill>
        <a:effectLst/>
      </p:bgPr>
    </p:bg>
    <p:spTree>
      <p:nvGrpSpPr>
        <p:cNvPr id="1" name=""/>
        <p:cNvGrpSpPr/>
        <p:nvPr/>
      </p:nvGrpSpPr>
      <p:grpSpPr>
        <a:xfrm>
          <a:off x="0" y="0"/>
          <a:ext cx="0" cy="0"/>
          <a:chOff x="0" y="0"/>
          <a:chExt cx="0" cy="0"/>
        </a:xfrm>
      </p:grpSpPr>
      <p:sp>
        <p:nvSpPr>
          <p:cNvPr id="2" name="Retângulo 1"/>
          <p:cNvSpPr/>
          <p:nvPr/>
        </p:nvSpPr>
        <p:spPr>
          <a:xfrm>
            <a:off x="323528" y="267494"/>
            <a:ext cx="8370450" cy="4708981"/>
          </a:xfrm>
          <a:prstGeom prst="rect">
            <a:avLst/>
          </a:prstGeom>
        </p:spPr>
        <p:txBody>
          <a:bodyPr wrap="square">
            <a:spAutoFit/>
          </a:bodyPr>
          <a:lstStyle/>
          <a:p>
            <a:pPr lvl="0" algn="ctr"/>
            <a:endParaRPr lang="pt-BR" sz="2000" dirty="0">
              <a:solidFill>
                <a:srgbClr val="FFC000"/>
              </a:solidFill>
              <a:latin typeface="Arial"/>
            </a:endParaRPr>
          </a:p>
          <a:p>
            <a:pPr lvl="0" algn="ctr"/>
            <a:r>
              <a:rPr lang="pt-BR" sz="2800" b="1" dirty="0">
                <a:solidFill>
                  <a:srgbClr val="FFC000"/>
                </a:solidFill>
                <a:latin typeface="Arial"/>
              </a:rPr>
              <a:t>Se você estivesse em meu coração apenas por um dia</a:t>
            </a:r>
          </a:p>
          <a:p>
            <a:pPr lvl="0" algn="ctr"/>
            <a:endParaRPr lang="pt-BR" sz="2800" b="1" dirty="0">
              <a:solidFill>
                <a:srgbClr val="FFC000"/>
              </a:solidFill>
              <a:latin typeface="Arial"/>
            </a:endParaRPr>
          </a:p>
          <a:p>
            <a:pPr lvl="0" algn="ctr"/>
            <a:r>
              <a:rPr lang="pt-BR" sz="2800" b="1" dirty="0">
                <a:solidFill>
                  <a:srgbClr val="FFC000"/>
                </a:solidFill>
                <a:latin typeface="Arial"/>
              </a:rPr>
              <a:t>Você poderia ter uma ideia</a:t>
            </a:r>
          </a:p>
          <a:p>
            <a:pPr lvl="0" algn="ctr"/>
            <a:r>
              <a:rPr lang="pt-BR" sz="2800" b="1" dirty="0">
                <a:solidFill>
                  <a:srgbClr val="FFC000"/>
                </a:solidFill>
                <a:latin typeface="Arial"/>
              </a:rPr>
              <a:t>Do que eu sinto</a:t>
            </a:r>
          </a:p>
          <a:p>
            <a:pPr lvl="0" algn="ctr"/>
            <a:endParaRPr lang="pt-BR" sz="2800" b="1" dirty="0">
              <a:solidFill>
                <a:srgbClr val="FFC000"/>
              </a:solidFill>
              <a:latin typeface="Arial"/>
            </a:endParaRPr>
          </a:p>
          <a:p>
            <a:pPr lvl="0" algn="ctr"/>
            <a:r>
              <a:rPr lang="pt-BR" sz="2800" b="1" dirty="0">
                <a:solidFill>
                  <a:srgbClr val="FFC000"/>
                </a:solidFill>
                <a:latin typeface="Arial"/>
              </a:rPr>
              <a:t>Quando você me abraça forte junto a teu corpo</a:t>
            </a:r>
          </a:p>
          <a:p>
            <a:pPr lvl="0" algn="ctr"/>
            <a:r>
              <a:rPr lang="pt-BR" sz="2800" b="1" dirty="0">
                <a:solidFill>
                  <a:srgbClr val="FFC000"/>
                </a:solidFill>
                <a:latin typeface="Arial"/>
              </a:rPr>
              <a:t>Peito a peito,</a:t>
            </a:r>
          </a:p>
          <a:p>
            <a:pPr lvl="0" algn="ctr"/>
            <a:endParaRPr lang="pt-BR" sz="2800" b="1" dirty="0">
              <a:solidFill>
                <a:srgbClr val="FFC000"/>
              </a:solidFill>
              <a:latin typeface="Arial"/>
            </a:endParaRPr>
          </a:p>
          <a:p>
            <a:pPr lvl="0" algn="ctr"/>
            <a:r>
              <a:rPr lang="pt-BR" sz="2800" b="1" dirty="0">
                <a:solidFill>
                  <a:srgbClr val="FFC000"/>
                </a:solidFill>
                <a:latin typeface="Arial"/>
              </a:rPr>
              <a:t>Respirando o mesmo ar</a:t>
            </a:r>
          </a:p>
        </p:txBody>
      </p:sp>
      <p:sp>
        <p:nvSpPr>
          <p:cNvPr id="3" name="Rectangle 33">
            <a:extLst>
              <a:ext uri="{FF2B5EF4-FFF2-40B4-BE49-F238E27FC236}">
                <a16:creationId xmlns:a16="http://schemas.microsoft.com/office/drawing/2014/main" id="{64AA0C29-51AE-4B0F-8EC8-870B32654862}"/>
              </a:ext>
            </a:extLst>
          </p:cNvPr>
          <p:cNvSpPr>
            <a:spLocks noChangeArrowheads="1"/>
          </p:cNvSpPr>
          <p:nvPr/>
        </p:nvSpPr>
        <p:spPr bwMode="auto">
          <a:xfrm>
            <a:off x="0" y="0"/>
            <a:ext cx="9144000" cy="5143500"/>
          </a:xfrm>
          <a:prstGeom prst="rect">
            <a:avLst/>
          </a:prstGeom>
          <a:noFill/>
          <a:ln w="76200">
            <a:solidFill>
              <a:srgbClr val="F79646">
                <a:lumMod val="60000"/>
                <a:lumOff val="40000"/>
              </a:srgbClr>
            </a:solidFill>
            <a:miter lim="800000"/>
            <a:headEnd/>
            <a:tailEnd/>
          </a:ln>
          <a:effectLst>
            <a:prstShdw prst="shdw17" dist="17961" dir="2700000">
              <a:sysClr val="windowText" lastClr="000000">
                <a:gamma/>
                <a:shade val="60000"/>
                <a:invGamma/>
              </a:sysClr>
            </a:prstShdw>
          </a:effectLst>
        </p:spPr>
        <p:txBody>
          <a:bodyPr wrap="none" anchor="ctr"/>
          <a:lstStyle/>
          <a:p>
            <a:pPr marL="0" marR="0" lvl="0" indent="0" defTabSz="919246" eaLnBrk="0" fontAlgn="auto" latinLnBrk="0" hangingPunct="0">
              <a:lnSpc>
                <a:spcPct val="100000"/>
              </a:lnSpc>
              <a:spcBef>
                <a:spcPts val="0"/>
              </a:spcBef>
              <a:spcAft>
                <a:spcPts val="0"/>
              </a:spcAft>
              <a:buClrTx/>
              <a:buSzTx/>
              <a:buFontTx/>
              <a:buNone/>
              <a:tabLst/>
              <a:defRPr/>
            </a:pPr>
            <a:endParaRPr kumimoji="0" lang="pt-BR" sz="2413" b="0" i="0" u="none" strike="noStrike" kern="0" cap="none" spc="0" normalizeH="0" baseline="0" noProof="0" dirty="0">
              <a:ln>
                <a:noFill/>
              </a:ln>
              <a:solidFill>
                <a:srgbClr val="000000"/>
              </a:solidFill>
              <a:effectLst/>
              <a:uLnTx/>
              <a:uFillTx/>
            </a:endParaRPr>
          </a:p>
        </p:txBody>
      </p:sp>
    </p:spTree>
    <p:extLst>
      <p:ext uri="{BB962C8B-B14F-4D97-AF65-F5344CB8AC3E}">
        <p14:creationId xmlns:p14="http://schemas.microsoft.com/office/powerpoint/2010/main" val="3747082370"/>
      </p:ext>
    </p:extLst>
  </p:cSld>
  <p:clrMapOvr>
    <a:masterClrMapping/>
  </p:clrMapOvr>
  <mc:AlternateContent xmlns:mc="http://schemas.openxmlformats.org/markup-compatibility/2006" xmlns:p14="http://schemas.microsoft.com/office/powerpoint/2010/main">
    <mc:Choice Requires="p14">
      <p:transition spd="slow" p14:dur="4000" advClick="0" advTm="28000">
        <p14:window/>
      </p:transition>
    </mc:Choice>
    <mc:Fallback xmlns="">
      <p:transition spd="slow" advClick="0"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p:cTn id="7" dur="3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8" dur="30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9" dur="3000"/>
                                        <p:tgtEl>
                                          <p:spTgt spid="2">
                                            <p:txEl>
                                              <p:pRg st="1" end="1"/>
                                            </p:txEl>
                                          </p:spTgt>
                                        </p:tgtEl>
                                      </p:cBhvr>
                                    </p:animEffect>
                                  </p:childTnLst>
                                </p:cTn>
                              </p:par>
                            </p:childTnLst>
                          </p:cTn>
                        </p:par>
                        <p:par>
                          <p:cTn id="10" fill="hold">
                            <p:stCondLst>
                              <p:cond delay="3000"/>
                            </p:stCondLst>
                            <p:childTnLst>
                              <p:par>
                                <p:cTn id="11" presetID="53" presetClass="entr" presetSubtype="16" fill="hold" nodeType="afterEffect">
                                  <p:stCondLst>
                                    <p:cond delay="0"/>
                                  </p:stCondLst>
                                  <p:childTnLst>
                                    <p:set>
                                      <p:cBhvr>
                                        <p:cTn id="12" dur="1" fill="hold">
                                          <p:stCondLst>
                                            <p:cond delay="0"/>
                                          </p:stCondLst>
                                        </p:cTn>
                                        <p:tgtEl>
                                          <p:spTgt spid="2">
                                            <p:txEl>
                                              <p:pRg st="3" end="3"/>
                                            </p:txEl>
                                          </p:spTgt>
                                        </p:tgtEl>
                                        <p:attrNameLst>
                                          <p:attrName>style.visibility</p:attrName>
                                        </p:attrNameLst>
                                      </p:cBhvr>
                                      <p:to>
                                        <p:strVal val="visible"/>
                                      </p:to>
                                    </p:set>
                                    <p:anim calcmode="lin" valueType="num">
                                      <p:cBhvr>
                                        <p:cTn id="13" dur="3000" fill="hold"/>
                                        <p:tgtEl>
                                          <p:spTgt spid="2">
                                            <p:txEl>
                                              <p:pRg st="3" end="3"/>
                                            </p:txEl>
                                          </p:spTgt>
                                        </p:tgtEl>
                                        <p:attrNameLst>
                                          <p:attrName>ppt_w</p:attrName>
                                        </p:attrNameLst>
                                      </p:cBhvr>
                                      <p:tavLst>
                                        <p:tav tm="0">
                                          <p:val>
                                            <p:fltVal val="0"/>
                                          </p:val>
                                        </p:tav>
                                        <p:tav tm="100000">
                                          <p:val>
                                            <p:strVal val="#ppt_w"/>
                                          </p:val>
                                        </p:tav>
                                      </p:tavLst>
                                    </p:anim>
                                    <p:anim calcmode="lin" valueType="num">
                                      <p:cBhvr>
                                        <p:cTn id="14" dur="3000" fill="hold"/>
                                        <p:tgtEl>
                                          <p:spTgt spid="2">
                                            <p:txEl>
                                              <p:pRg st="3" end="3"/>
                                            </p:txEl>
                                          </p:spTgt>
                                        </p:tgtEl>
                                        <p:attrNameLst>
                                          <p:attrName>ppt_h</p:attrName>
                                        </p:attrNameLst>
                                      </p:cBhvr>
                                      <p:tavLst>
                                        <p:tav tm="0">
                                          <p:val>
                                            <p:fltVal val="0"/>
                                          </p:val>
                                        </p:tav>
                                        <p:tav tm="100000">
                                          <p:val>
                                            <p:strVal val="#ppt_h"/>
                                          </p:val>
                                        </p:tav>
                                      </p:tavLst>
                                    </p:anim>
                                    <p:animEffect transition="in" filter="fade">
                                      <p:cBhvr>
                                        <p:cTn id="15" dur="3000"/>
                                        <p:tgtEl>
                                          <p:spTgt spid="2">
                                            <p:txEl>
                                              <p:pRg st="3" end="3"/>
                                            </p:txEl>
                                          </p:spTgt>
                                        </p:tgtEl>
                                      </p:cBhvr>
                                    </p:animEffect>
                                  </p:childTnLst>
                                </p:cTn>
                              </p:par>
                            </p:childTnLst>
                          </p:cTn>
                        </p:par>
                        <p:par>
                          <p:cTn id="16" fill="hold">
                            <p:stCondLst>
                              <p:cond delay="6000"/>
                            </p:stCondLst>
                            <p:childTnLst>
                              <p:par>
                                <p:cTn id="17" presetID="53" presetClass="entr" presetSubtype="16" fill="hold" nodeType="after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anim calcmode="lin" valueType="num">
                                      <p:cBhvr>
                                        <p:cTn id="19" dur="3000" fill="hold"/>
                                        <p:tgtEl>
                                          <p:spTgt spid="2">
                                            <p:txEl>
                                              <p:pRg st="4" end="4"/>
                                            </p:txEl>
                                          </p:spTgt>
                                        </p:tgtEl>
                                        <p:attrNameLst>
                                          <p:attrName>ppt_w</p:attrName>
                                        </p:attrNameLst>
                                      </p:cBhvr>
                                      <p:tavLst>
                                        <p:tav tm="0">
                                          <p:val>
                                            <p:fltVal val="0"/>
                                          </p:val>
                                        </p:tav>
                                        <p:tav tm="100000">
                                          <p:val>
                                            <p:strVal val="#ppt_w"/>
                                          </p:val>
                                        </p:tav>
                                      </p:tavLst>
                                    </p:anim>
                                    <p:anim calcmode="lin" valueType="num">
                                      <p:cBhvr>
                                        <p:cTn id="20" dur="3000" fill="hold"/>
                                        <p:tgtEl>
                                          <p:spTgt spid="2">
                                            <p:txEl>
                                              <p:pRg st="4" end="4"/>
                                            </p:txEl>
                                          </p:spTgt>
                                        </p:tgtEl>
                                        <p:attrNameLst>
                                          <p:attrName>ppt_h</p:attrName>
                                        </p:attrNameLst>
                                      </p:cBhvr>
                                      <p:tavLst>
                                        <p:tav tm="0">
                                          <p:val>
                                            <p:fltVal val="0"/>
                                          </p:val>
                                        </p:tav>
                                        <p:tav tm="100000">
                                          <p:val>
                                            <p:strVal val="#ppt_h"/>
                                          </p:val>
                                        </p:tav>
                                      </p:tavLst>
                                    </p:anim>
                                    <p:animEffect transition="in" filter="fade">
                                      <p:cBhvr>
                                        <p:cTn id="21" dur="3000"/>
                                        <p:tgtEl>
                                          <p:spTgt spid="2">
                                            <p:txEl>
                                              <p:pRg st="4" end="4"/>
                                            </p:txEl>
                                          </p:spTgt>
                                        </p:tgtEl>
                                      </p:cBhvr>
                                    </p:animEffect>
                                  </p:childTnLst>
                                </p:cTn>
                              </p:par>
                            </p:childTnLst>
                          </p:cTn>
                        </p:par>
                        <p:par>
                          <p:cTn id="22" fill="hold">
                            <p:stCondLst>
                              <p:cond delay="9000"/>
                            </p:stCondLst>
                            <p:childTnLst>
                              <p:par>
                                <p:cTn id="23" presetID="53" presetClass="entr" presetSubtype="16" fill="hold" nodeType="afterEffect">
                                  <p:stCondLst>
                                    <p:cond delay="0"/>
                                  </p:stCondLst>
                                  <p:childTnLst>
                                    <p:set>
                                      <p:cBhvr>
                                        <p:cTn id="24" dur="1" fill="hold">
                                          <p:stCondLst>
                                            <p:cond delay="0"/>
                                          </p:stCondLst>
                                        </p:cTn>
                                        <p:tgtEl>
                                          <p:spTgt spid="2">
                                            <p:txEl>
                                              <p:pRg st="6" end="6"/>
                                            </p:txEl>
                                          </p:spTgt>
                                        </p:tgtEl>
                                        <p:attrNameLst>
                                          <p:attrName>style.visibility</p:attrName>
                                        </p:attrNameLst>
                                      </p:cBhvr>
                                      <p:to>
                                        <p:strVal val="visible"/>
                                      </p:to>
                                    </p:set>
                                    <p:anim calcmode="lin" valueType="num">
                                      <p:cBhvr>
                                        <p:cTn id="25" dur="3000" fill="hold"/>
                                        <p:tgtEl>
                                          <p:spTgt spid="2">
                                            <p:txEl>
                                              <p:pRg st="6" end="6"/>
                                            </p:txEl>
                                          </p:spTgt>
                                        </p:tgtEl>
                                        <p:attrNameLst>
                                          <p:attrName>ppt_w</p:attrName>
                                        </p:attrNameLst>
                                      </p:cBhvr>
                                      <p:tavLst>
                                        <p:tav tm="0">
                                          <p:val>
                                            <p:fltVal val="0"/>
                                          </p:val>
                                        </p:tav>
                                        <p:tav tm="100000">
                                          <p:val>
                                            <p:strVal val="#ppt_w"/>
                                          </p:val>
                                        </p:tav>
                                      </p:tavLst>
                                    </p:anim>
                                    <p:anim calcmode="lin" valueType="num">
                                      <p:cBhvr>
                                        <p:cTn id="26" dur="3000" fill="hold"/>
                                        <p:tgtEl>
                                          <p:spTgt spid="2">
                                            <p:txEl>
                                              <p:pRg st="6" end="6"/>
                                            </p:txEl>
                                          </p:spTgt>
                                        </p:tgtEl>
                                        <p:attrNameLst>
                                          <p:attrName>ppt_h</p:attrName>
                                        </p:attrNameLst>
                                      </p:cBhvr>
                                      <p:tavLst>
                                        <p:tav tm="0">
                                          <p:val>
                                            <p:fltVal val="0"/>
                                          </p:val>
                                        </p:tav>
                                        <p:tav tm="100000">
                                          <p:val>
                                            <p:strVal val="#ppt_h"/>
                                          </p:val>
                                        </p:tav>
                                      </p:tavLst>
                                    </p:anim>
                                    <p:animEffect transition="in" filter="fade">
                                      <p:cBhvr>
                                        <p:cTn id="27" dur="3000"/>
                                        <p:tgtEl>
                                          <p:spTgt spid="2">
                                            <p:txEl>
                                              <p:pRg st="6" end="6"/>
                                            </p:txEl>
                                          </p:spTgt>
                                        </p:tgtEl>
                                      </p:cBhvr>
                                    </p:animEffect>
                                  </p:childTnLst>
                                </p:cTn>
                              </p:par>
                            </p:childTnLst>
                          </p:cTn>
                        </p:par>
                        <p:par>
                          <p:cTn id="28" fill="hold">
                            <p:stCondLst>
                              <p:cond delay="12000"/>
                            </p:stCondLst>
                            <p:childTnLst>
                              <p:par>
                                <p:cTn id="29" presetID="53" presetClass="entr" presetSubtype="16" fill="hold" nodeType="afterEffect">
                                  <p:stCondLst>
                                    <p:cond delay="0"/>
                                  </p:stCondLst>
                                  <p:childTnLst>
                                    <p:set>
                                      <p:cBhvr>
                                        <p:cTn id="30" dur="1" fill="hold">
                                          <p:stCondLst>
                                            <p:cond delay="0"/>
                                          </p:stCondLst>
                                        </p:cTn>
                                        <p:tgtEl>
                                          <p:spTgt spid="2">
                                            <p:txEl>
                                              <p:pRg st="7" end="7"/>
                                            </p:txEl>
                                          </p:spTgt>
                                        </p:tgtEl>
                                        <p:attrNameLst>
                                          <p:attrName>style.visibility</p:attrName>
                                        </p:attrNameLst>
                                      </p:cBhvr>
                                      <p:to>
                                        <p:strVal val="visible"/>
                                      </p:to>
                                    </p:set>
                                    <p:anim calcmode="lin" valueType="num">
                                      <p:cBhvr>
                                        <p:cTn id="31" dur="3000" fill="hold"/>
                                        <p:tgtEl>
                                          <p:spTgt spid="2">
                                            <p:txEl>
                                              <p:pRg st="7" end="7"/>
                                            </p:txEl>
                                          </p:spTgt>
                                        </p:tgtEl>
                                        <p:attrNameLst>
                                          <p:attrName>ppt_w</p:attrName>
                                        </p:attrNameLst>
                                      </p:cBhvr>
                                      <p:tavLst>
                                        <p:tav tm="0">
                                          <p:val>
                                            <p:fltVal val="0"/>
                                          </p:val>
                                        </p:tav>
                                        <p:tav tm="100000">
                                          <p:val>
                                            <p:strVal val="#ppt_w"/>
                                          </p:val>
                                        </p:tav>
                                      </p:tavLst>
                                    </p:anim>
                                    <p:anim calcmode="lin" valueType="num">
                                      <p:cBhvr>
                                        <p:cTn id="32" dur="3000" fill="hold"/>
                                        <p:tgtEl>
                                          <p:spTgt spid="2">
                                            <p:txEl>
                                              <p:pRg st="7" end="7"/>
                                            </p:txEl>
                                          </p:spTgt>
                                        </p:tgtEl>
                                        <p:attrNameLst>
                                          <p:attrName>ppt_h</p:attrName>
                                        </p:attrNameLst>
                                      </p:cBhvr>
                                      <p:tavLst>
                                        <p:tav tm="0">
                                          <p:val>
                                            <p:fltVal val="0"/>
                                          </p:val>
                                        </p:tav>
                                        <p:tav tm="100000">
                                          <p:val>
                                            <p:strVal val="#ppt_h"/>
                                          </p:val>
                                        </p:tav>
                                      </p:tavLst>
                                    </p:anim>
                                    <p:animEffect transition="in" filter="fade">
                                      <p:cBhvr>
                                        <p:cTn id="33" dur="3000"/>
                                        <p:tgtEl>
                                          <p:spTgt spid="2">
                                            <p:txEl>
                                              <p:pRg st="7" end="7"/>
                                            </p:txEl>
                                          </p:spTgt>
                                        </p:tgtEl>
                                      </p:cBhvr>
                                    </p:animEffect>
                                  </p:childTnLst>
                                </p:cTn>
                              </p:par>
                            </p:childTnLst>
                          </p:cTn>
                        </p:par>
                        <p:par>
                          <p:cTn id="34" fill="hold">
                            <p:stCondLst>
                              <p:cond delay="15000"/>
                            </p:stCondLst>
                            <p:childTnLst>
                              <p:par>
                                <p:cTn id="35" presetID="53" presetClass="entr" presetSubtype="16" fill="hold" nodeType="afterEffect">
                                  <p:stCondLst>
                                    <p:cond delay="0"/>
                                  </p:stCondLst>
                                  <p:childTnLst>
                                    <p:set>
                                      <p:cBhvr>
                                        <p:cTn id="36" dur="1" fill="hold">
                                          <p:stCondLst>
                                            <p:cond delay="0"/>
                                          </p:stCondLst>
                                        </p:cTn>
                                        <p:tgtEl>
                                          <p:spTgt spid="2">
                                            <p:txEl>
                                              <p:pRg st="9" end="9"/>
                                            </p:txEl>
                                          </p:spTgt>
                                        </p:tgtEl>
                                        <p:attrNameLst>
                                          <p:attrName>style.visibility</p:attrName>
                                        </p:attrNameLst>
                                      </p:cBhvr>
                                      <p:to>
                                        <p:strVal val="visible"/>
                                      </p:to>
                                    </p:set>
                                    <p:anim calcmode="lin" valueType="num">
                                      <p:cBhvr>
                                        <p:cTn id="37" dur="3000" fill="hold"/>
                                        <p:tgtEl>
                                          <p:spTgt spid="2">
                                            <p:txEl>
                                              <p:pRg st="9" end="9"/>
                                            </p:txEl>
                                          </p:spTgt>
                                        </p:tgtEl>
                                        <p:attrNameLst>
                                          <p:attrName>ppt_w</p:attrName>
                                        </p:attrNameLst>
                                      </p:cBhvr>
                                      <p:tavLst>
                                        <p:tav tm="0">
                                          <p:val>
                                            <p:fltVal val="0"/>
                                          </p:val>
                                        </p:tav>
                                        <p:tav tm="100000">
                                          <p:val>
                                            <p:strVal val="#ppt_w"/>
                                          </p:val>
                                        </p:tav>
                                      </p:tavLst>
                                    </p:anim>
                                    <p:anim calcmode="lin" valueType="num">
                                      <p:cBhvr>
                                        <p:cTn id="38" dur="3000" fill="hold"/>
                                        <p:tgtEl>
                                          <p:spTgt spid="2">
                                            <p:txEl>
                                              <p:pRg st="9" end="9"/>
                                            </p:txEl>
                                          </p:spTgt>
                                        </p:tgtEl>
                                        <p:attrNameLst>
                                          <p:attrName>ppt_h</p:attrName>
                                        </p:attrNameLst>
                                      </p:cBhvr>
                                      <p:tavLst>
                                        <p:tav tm="0">
                                          <p:val>
                                            <p:fltVal val="0"/>
                                          </p:val>
                                        </p:tav>
                                        <p:tav tm="100000">
                                          <p:val>
                                            <p:strVal val="#ppt_h"/>
                                          </p:val>
                                        </p:tav>
                                      </p:tavLst>
                                    </p:anim>
                                    <p:animEffect transition="in" filter="fade">
                                      <p:cBhvr>
                                        <p:cTn id="39" dur="3000"/>
                                        <p:tgtEl>
                                          <p:spTgt spid="2">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Retângulo 1"/>
          <p:cNvSpPr/>
          <p:nvPr/>
        </p:nvSpPr>
        <p:spPr>
          <a:xfrm>
            <a:off x="611472" y="3219822"/>
            <a:ext cx="7921056" cy="707886"/>
          </a:xfrm>
          <a:prstGeom prst="rect">
            <a:avLst/>
          </a:prstGeom>
        </p:spPr>
        <p:txBody>
          <a:bodyPr wrap="square">
            <a:spAutoFit/>
          </a:bodyPr>
          <a:lstStyle/>
          <a:p>
            <a:pPr lvl="0" algn="ctr"/>
            <a:r>
              <a:rPr lang="pt-BR" sz="2000" b="1" dirty="0">
                <a:solidFill>
                  <a:srgbClr val="FFC000"/>
                </a:solidFill>
                <a:latin typeface="Arial"/>
              </a:rPr>
              <a:t>Protagonista de teu amor</a:t>
            </a:r>
          </a:p>
          <a:p>
            <a:pPr lvl="0" algn="ctr"/>
            <a:r>
              <a:rPr lang="pt-BR" sz="2000" b="1" dirty="0">
                <a:solidFill>
                  <a:srgbClr val="FFC000"/>
                </a:solidFill>
                <a:latin typeface="Arial"/>
              </a:rPr>
              <a:t>Eu não sei dizer se era magia ou realidade</a:t>
            </a:r>
          </a:p>
        </p:txBody>
      </p:sp>
      <p:sp>
        <p:nvSpPr>
          <p:cNvPr id="3" name="Rectangle 33">
            <a:extLst>
              <a:ext uri="{FF2B5EF4-FFF2-40B4-BE49-F238E27FC236}">
                <a16:creationId xmlns:a16="http://schemas.microsoft.com/office/drawing/2014/main" id="{F8C1A73C-ADBC-4169-A775-5B40136BEF62}"/>
              </a:ext>
            </a:extLst>
          </p:cNvPr>
          <p:cNvSpPr>
            <a:spLocks noChangeArrowheads="1"/>
          </p:cNvSpPr>
          <p:nvPr/>
        </p:nvSpPr>
        <p:spPr bwMode="auto">
          <a:xfrm>
            <a:off x="0" y="0"/>
            <a:ext cx="9144000" cy="5143500"/>
          </a:xfrm>
          <a:prstGeom prst="rect">
            <a:avLst/>
          </a:prstGeom>
          <a:noFill/>
          <a:ln w="76200">
            <a:solidFill>
              <a:srgbClr val="F79646">
                <a:lumMod val="60000"/>
                <a:lumOff val="40000"/>
              </a:srgbClr>
            </a:solidFill>
            <a:miter lim="800000"/>
            <a:headEnd/>
            <a:tailEnd/>
          </a:ln>
          <a:effectLst>
            <a:prstShdw prst="shdw17" dist="17961" dir="2700000">
              <a:sysClr val="windowText" lastClr="000000">
                <a:gamma/>
                <a:shade val="60000"/>
                <a:invGamma/>
              </a:sysClr>
            </a:prstShdw>
          </a:effectLst>
        </p:spPr>
        <p:txBody>
          <a:bodyPr wrap="none" anchor="ctr"/>
          <a:lstStyle/>
          <a:p>
            <a:pPr marL="0" marR="0" lvl="0" indent="0" defTabSz="919246" eaLnBrk="0" fontAlgn="auto" latinLnBrk="0" hangingPunct="0">
              <a:lnSpc>
                <a:spcPct val="100000"/>
              </a:lnSpc>
              <a:spcBef>
                <a:spcPts val="0"/>
              </a:spcBef>
              <a:spcAft>
                <a:spcPts val="0"/>
              </a:spcAft>
              <a:buClrTx/>
              <a:buSzTx/>
              <a:buFontTx/>
              <a:buNone/>
              <a:tabLst/>
              <a:defRPr/>
            </a:pPr>
            <a:endParaRPr kumimoji="0" lang="pt-BR" sz="2413" b="0" i="0" u="none" strike="noStrike" kern="0" cap="none" spc="0" normalizeH="0" baseline="0" noProof="0" dirty="0">
              <a:ln>
                <a:noFill/>
              </a:ln>
              <a:solidFill>
                <a:srgbClr val="000000"/>
              </a:solidFill>
              <a:effectLst/>
              <a:uLnTx/>
              <a:uFillTx/>
            </a:endParaRPr>
          </a:p>
        </p:txBody>
      </p:sp>
    </p:spTree>
    <p:extLst>
      <p:ext uri="{BB962C8B-B14F-4D97-AF65-F5344CB8AC3E}">
        <p14:creationId xmlns:p14="http://schemas.microsoft.com/office/powerpoint/2010/main" val="4161422357"/>
      </p:ext>
    </p:extLst>
  </p:cSld>
  <p:clrMapOvr>
    <a:masterClrMapping/>
  </p:clrMapOvr>
  <mc:AlternateContent xmlns:mc="http://schemas.openxmlformats.org/markup-compatibility/2006" xmlns:p14="http://schemas.microsoft.com/office/powerpoint/2010/main">
    <mc:Choice Requires="p14">
      <p:transition spd="slow" p14:dur="4000" advClick="0" advTm="11000">
        <p:pull dir="u"/>
      </p:transition>
    </mc:Choice>
    <mc:Fallback xmlns="">
      <p:transition spd="slow" advClick="0" advTm="11000">
        <p:pull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3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3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3000"/>
                                        <p:tgtEl>
                                          <p:spTgt spid="2">
                                            <p:txEl>
                                              <p:pRg st="0" end="0"/>
                                            </p:txEl>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 calcmode="lin" valueType="num">
                                      <p:cBhvr>
                                        <p:cTn id="12" dur="3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3" dur="30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4" dur="30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7000" r="-7000"/>
          </a:stretch>
        </a:blipFill>
        <a:effectLst/>
      </p:bgPr>
    </p:bg>
    <p:spTree>
      <p:nvGrpSpPr>
        <p:cNvPr id="1" name=""/>
        <p:cNvGrpSpPr/>
        <p:nvPr/>
      </p:nvGrpSpPr>
      <p:grpSpPr>
        <a:xfrm>
          <a:off x="0" y="0"/>
          <a:ext cx="0" cy="0"/>
          <a:chOff x="0" y="0"/>
          <a:chExt cx="0" cy="0"/>
        </a:xfrm>
      </p:grpSpPr>
      <p:sp>
        <p:nvSpPr>
          <p:cNvPr id="2" name="Retângulo 1"/>
          <p:cNvSpPr/>
          <p:nvPr/>
        </p:nvSpPr>
        <p:spPr>
          <a:xfrm>
            <a:off x="323528" y="285734"/>
            <a:ext cx="8659060" cy="4278094"/>
          </a:xfrm>
          <a:prstGeom prst="rect">
            <a:avLst/>
          </a:prstGeom>
        </p:spPr>
        <p:txBody>
          <a:bodyPr wrap="square">
            <a:spAutoFit/>
          </a:bodyPr>
          <a:lstStyle/>
          <a:p>
            <a:pPr lvl="0"/>
            <a:endParaRPr lang="pt-BR" sz="2000" dirty="0">
              <a:solidFill>
                <a:srgbClr val="686868"/>
              </a:solidFill>
              <a:latin typeface="Arial"/>
            </a:endParaRPr>
          </a:p>
          <a:p>
            <a:pPr lvl="0" algn="ctr"/>
            <a:r>
              <a:rPr lang="pt-BR" sz="2800" b="1" dirty="0">
                <a:solidFill>
                  <a:srgbClr val="FFC000"/>
                </a:solidFill>
                <a:latin typeface="Arial"/>
              </a:rPr>
              <a:t>Se você estivesse em minha alma só por um dia</a:t>
            </a:r>
          </a:p>
          <a:p>
            <a:pPr lvl="0" algn="ctr"/>
            <a:endParaRPr lang="pt-BR" sz="2800" b="1" dirty="0">
              <a:solidFill>
                <a:srgbClr val="FFC000"/>
              </a:solidFill>
              <a:latin typeface="Arial"/>
            </a:endParaRPr>
          </a:p>
          <a:p>
            <a:pPr lvl="0" algn="ctr"/>
            <a:r>
              <a:rPr lang="pt-BR" sz="2800" b="1" dirty="0">
                <a:solidFill>
                  <a:srgbClr val="FFC000"/>
                </a:solidFill>
                <a:latin typeface="Arial"/>
              </a:rPr>
              <a:t>Você saberia como me sinto</a:t>
            </a:r>
          </a:p>
          <a:p>
            <a:pPr lvl="0" algn="ctr"/>
            <a:endParaRPr lang="pt-BR" sz="2800" b="1" dirty="0">
              <a:solidFill>
                <a:srgbClr val="FFC000"/>
              </a:solidFill>
              <a:latin typeface="Arial"/>
            </a:endParaRPr>
          </a:p>
          <a:p>
            <a:pPr lvl="0" algn="ctr"/>
            <a:r>
              <a:rPr lang="pt-BR" sz="2800" b="1" dirty="0">
                <a:solidFill>
                  <a:srgbClr val="FFC000"/>
                </a:solidFill>
                <a:latin typeface="Arial"/>
              </a:rPr>
              <a:t>O que fez me apaixonar</a:t>
            </a:r>
          </a:p>
          <a:p>
            <a:pPr lvl="0" algn="ctr"/>
            <a:r>
              <a:rPr lang="pt-BR" sz="2800" b="1" dirty="0">
                <a:solidFill>
                  <a:srgbClr val="FFC000"/>
                </a:solidFill>
                <a:latin typeface="Arial"/>
              </a:rPr>
              <a:t>Naquele momento que estive junto a você</a:t>
            </a:r>
          </a:p>
          <a:p>
            <a:pPr lvl="0" algn="ctr"/>
            <a:endParaRPr lang="pt-BR" sz="2800" b="1" dirty="0">
              <a:solidFill>
                <a:srgbClr val="FFC000"/>
              </a:solidFill>
              <a:latin typeface="Arial"/>
            </a:endParaRPr>
          </a:p>
          <a:p>
            <a:pPr lvl="0" algn="ctr"/>
            <a:r>
              <a:rPr lang="pt-BR" sz="2800" b="1" dirty="0">
                <a:solidFill>
                  <a:srgbClr val="FFC000"/>
                </a:solidFill>
                <a:latin typeface="Arial"/>
              </a:rPr>
              <a:t>E tudo o que sinto</a:t>
            </a:r>
          </a:p>
          <a:p>
            <a:pPr lvl="0" algn="ctr"/>
            <a:r>
              <a:rPr lang="pt-BR" sz="2800" b="1" dirty="0">
                <a:solidFill>
                  <a:srgbClr val="FFC000"/>
                </a:solidFill>
                <a:latin typeface="Arial"/>
              </a:rPr>
              <a:t>É somente amor</a:t>
            </a:r>
            <a:endParaRPr lang="pt-BR" sz="2800" b="1" dirty="0">
              <a:solidFill>
                <a:srgbClr val="FFC000"/>
              </a:solidFill>
            </a:endParaRPr>
          </a:p>
        </p:txBody>
      </p:sp>
      <p:sp>
        <p:nvSpPr>
          <p:cNvPr id="4" name="Rectangle 33">
            <a:extLst>
              <a:ext uri="{FF2B5EF4-FFF2-40B4-BE49-F238E27FC236}">
                <a16:creationId xmlns:a16="http://schemas.microsoft.com/office/drawing/2014/main" id="{B6FC6955-4254-4A25-BD7A-1F292F3BAFFE}"/>
              </a:ext>
            </a:extLst>
          </p:cNvPr>
          <p:cNvSpPr>
            <a:spLocks noChangeArrowheads="1"/>
          </p:cNvSpPr>
          <p:nvPr/>
        </p:nvSpPr>
        <p:spPr bwMode="auto">
          <a:xfrm>
            <a:off x="-1944" y="0"/>
            <a:ext cx="9144000" cy="5143500"/>
          </a:xfrm>
          <a:prstGeom prst="rect">
            <a:avLst/>
          </a:prstGeom>
          <a:noFill/>
          <a:ln w="76200">
            <a:solidFill>
              <a:srgbClr val="F79646">
                <a:lumMod val="60000"/>
                <a:lumOff val="40000"/>
              </a:srgbClr>
            </a:solidFill>
            <a:miter lim="800000"/>
            <a:headEnd/>
            <a:tailEnd/>
          </a:ln>
          <a:effectLst>
            <a:prstShdw prst="shdw17" dist="17961" dir="2700000">
              <a:sysClr val="windowText" lastClr="000000">
                <a:gamma/>
                <a:shade val="60000"/>
                <a:invGamma/>
              </a:sysClr>
            </a:prstShdw>
          </a:effectLst>
        </p:spPr>
        <p:txBody>
          <a:bodyPr wrap="none" anchor="ctr"/>
          <a:lstStyle/>
          <a:p>
            <a:pPr marL="0" marR="0" lvl="0" indent="0" defTabSz="919246" eaLnBrk="0" fontAlgn="auto" latinLnBrk="0" hangingPunct="0">
              <a:lnSpc>
                <a:spcPct val="100000"/>
              </a:lnSpc>
              <a:spcBef>
                <a:spcPts val="0"/>
              </a:spcBef>
              <a:spcAft>
                <a:spcPts val="0"/>
              </a:spcAft>
              <a:buClrTx/>
              <a:buSzTx/>
              <a:buFontTx/>
              <a:buNone/>
              <a:tabLst/>
              <a:defRPr/>
            </a:pPr>
            <a:endParaRPr kumimoji="0" lang="pt-BR" sz="2413" b="0" i="0" u="none" strike="noStrike" kern="0" cap="none" spc="0" normalizeH="0" baseline="0" noProof="0" dirty="0">
              <a:ln>
                <a:noFill/>
              </a:ln>
              <a:solidFill>
                <a:srgbClr val="000000"/>
              </a:solidFill>
              <a:effectLst/>
              <a:uLnTx/>
              <a:uFillTx/>
            </a:endParaRPr>
          </a:p>
        </p:txBody>
      </p:sp>
    </p:spTree>
    <p:extLst>
      <p:ext uri="{BB962C8B-B14F-4D97-AF65-F5344CB8AC3E}">
        <p14:creationId xmlns:p14="http://schemas.microsoft.com/office/powerpoint/2010/main" val="3927626724"/>
      </p:ext>
    </p:extLst>
  </p:cSld>
  <p:clrMapOvr>
    <a:masterClrMapping/>
  </p:clrMapOvr>
  <mc:AlternateContent xmlns:mc="http://schemas.openxmlformats.org/markup-compatibility/2006" xmlns:p14="http://schemas.microsoft.com/office/powerpoint/2010/main">
    <mc:Choice Requires="p14">
      <p:transition spd="slow" p14:dur="4000" advClick="0" advTm="25000">
        <p:pull/>
      </p:transition>
    </mc:Choice>
    <mc:Fallback xmlns="">
      <p:transition spd="slow" advClick="0" advTm="25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p:cTn id="7" dur="3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8" dur="30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9" dur="3000"/>
                                        <p:tgtEl>
                                          <p:spTgt spid="2">
                                            <p:txEl>
                                              <p:pRg st="1" end="1"/>
                                            </p:txEl>
                                          </p:spTgt>
                                        </p:tgtEl>
                                      </p:cBhvr>
                                    </p:animEffect>
                                  </p:childTnLst>
                                </p:cTn>
                              </p:par>
                            </p:childTnLst>
                          </p:cTn>
                        </p:par>
                        <p:par>
                          <p:cTn id="10" fill="hold">
                            <p:stCondLst>
                              <p:cond delay="3000"/>
                            </p:stCondLst>
                            <p:childTnLst>
                              <p:par>
                                <p:cTn id="11" presetID="53" presetClass="entr" presetSubtype="16" fill="hold" nodeType="afterEffect">
                                  <p:stCondLst>
                                    <p:cond delay="0"/>
                                  </p:stCondLst>
                                  <p:childTnLst>
                                    <p:set>
                                      <p:cBhvr>
                                        <p:cTn id="12" dur="1" fill="hold">
                                          <p:stCondLst>
                                            <p:cond delay="0"/>
                                          </p:stCondLst>
                                        </p:cTn>
                                        <p:tgtEl>
                                          <p:spTgt spid="2">
                                            <p:txEl>
                                              <p:pRg st="3" end="3"/>
                                            </p:txEl>
                                          </p:spTgt>
                                        </p:tgtEl>
                                        <p:attrNameLst>
                                          <p:attrName>style.visibility</p:attrName>
                                        </p:attrNameLst>
                                      </p:cBhvr>
                                      <p:to>
                                        <p:strVal val="visible"/>
                                      </p:to>
                                    </p:set>
                                    <p:anim calcmode="lin" valueType="num">
                                      <p:cBhvr>
                                        <p:cTn id="13" dur="3000" fill="hold"/>
                                        <p:tgtEl>
                                          <p:spTgt spid="2">
                                            <p:txEl>
                                              <p:pRg st="3" end="3"/>
                                            </p:txEl>
                                          </p:spTgt>
                                        </p:tgtEl>
                                        <p:attrNameLst>
                                          <p:attrName>ppt_w</p:attrName>
                                        </p:attrNameLst>
                                      </p:cBhvr>
                                      <p:tavLst>
                                        <p:tav tm="0">
                                          <p:val>
                                            <p:fltVal val="0"/>
                                          </p:val>
                                        </p:tav>
                                        <p:tav tm="100000">
                                          <p:val>
                                            <p:strVal val="#ppt_w"/>
                                          </p:val>
                                        </p:tav>
                                      </p:tavLst>
                                    </p:anim>
                                    <p:anim calcmode="lin" valueType="num">
                                      <p:cBhvr>
                                        <p:cTn id="14" dur="3000" fill="hold"/>
                                        <p:tgtEl>
                                          <p:spTgt spid="2">
                                            <p:txEl>
                                              <p:pRg st="3" end="3"/>
                                            </p:txEl>
                                          </p:spTgt>
                                        </p:tgtEl>
                                        <p:attrNameLst>
                                          <p:attrName>ppt_h</p:attrName>
                                        </p:attrNameLst>
                                      </p:cBhvr>
                                      <p:tavLst>
                                        <p:tav tm="0">
                                          <p:val>
                                            <p:fltVal val="0"/>
                                          </p:val>
                                        </p:tav>
                                        <p:tav tm="100000">
                                          <p:val>
                                            <p:strVal val="#ppt_h"/>
                                          </p:val>
                                        </p:tav>
                                      </p:tavLst>
                                    </p:anim>
                                    <p:animEffect transition="in" filter="fade">
                                      <p:cBhvr>
                                        <p:cTn id="15" dur="3000"/>
                                        <p:tgtEl>
                                          <p:spTgt spid="2">
                                            <p:txEl>
                                              <p:pRg st="3" end="3"/>
                                            </p:txEl>
                                          </p:spTgt>
                                        </p:tgtEl>
                                      </p:cBhvr>
                                    </p:animEffect>
                                  </p:childTnLst>
                                </p:cTn>
                              </p:par>
                            </p:childTnLst>
                          </p:cTn>
                        </p:par>
                        <p:par>
                          <p:cTn id="16" fill="hold">
                            <p:stCondLst>
                              <p:cond delay="6000"/>
                            </p:stCondLst>
                            <p:childTnLst>
                              <p:par>
                                <p:cTn id="17" presetID="53" presetClass="entr" presetSubtype="16" fill="hold" nodeType="afterEffect">
                                  <p:stCondLst>
                                    <p:cond delay="0"/>
                                  </p:stCondLst>
                                  <p:childTnLst>
                                    <p:set>
                                      <p:cBhvr>
                                        <p:cTn id="18" dur="1" fill="hold">
                                          <p:stCondLst>
                                            <p:cond delay="0"/>
                                          </p:stCondLst>
                                        </p:cTn>
                                        <p:tgtEl>
                                          <p:spTgt spid="2">
                                            <p:txEl>
                                              <p:pRg st="5" end="5"/>
                                            </p:txEl>
                                          </p:spTgt>
                                        </p:tgtEl>
                                        <p:attrNameLst>
                                          <p:attrName>style.visibility</p:attrName>
                                        </p:attrNameLst>
                                      </p:cBhvr>
                                      <p:to>
                                        <p:strVal val="visible"/>
                                      </p:to>
                                    </p:set>
                                    <p:anim calcmode="lin" valueType="num">
                                      <p:cBhvr>
                                        <p:cTn id="19" dur="3000" fill="hold"/>
                                        <p:tgtEl>
                                          <p:spTgt spid="2">
                                            <p:txEl>
                                              <p:pRg st="5" end="5"/>
                                            </p:txEl>
                                          </p:spTgt>
                                        </p:tgtEl>
                                        <p:attrNameLst>
                                          <p:attrName>ppt_w</p:attrName>
                                        </p:attrNameLst>
                                      </p:cBhvr>
                                      <p:tavLst>
                                        <p:tav tm="0">
                                          <p:val>
                                            <p:fltVal val="0"/>
                                          </p:val>
                                        </p:tav>
                                        <p:tav tm="100000">
                                          <p:val>
                                            <p:strVal val="#ppt_w"/>
                                          </p:val>
                                        </p:tav>
                                      </p:tavLst>
                                    </p:anim>
                                    <p:anim calcmode="lin" valueType="num">
                                      <p:cBhvr>
                                        <p:cTn id="20" dur="3000" fill="hold"/>
                                        <p:tgtEl>
                                          <p:spTgt spid="2">
                                            <p:txEl>
                                              <p:pRg st="5" end="5"/>
                                            </p:txEl>
                                          </p:spTgt>
                                        </p:tgtEl>
                                        <p:attrNameLst>
                                          <p:attrName>ppt_h</p:attrName>
                                        </p:attrNameLst>
                                      </p:cBhvr>
                                      <p:tavLst>
                                        <p:tav tm="0">
                                          <p:val>
                                            <p:fltVal val="0"/>
                                          </p:val>
                                        </p:tav>
                                        <p:tav tm="100000">
                                          <p:val>
                                            <p:strVal val="#ppt_h"/>
                                          </p:val>
                                        </p:tav>
                                      </p:tavLst>
                                    </p:anim>
                                    <p:animEffect transition="in" filter="fade">
                                      <p:cBhvr>
                                        <p:cTn id="21" dur="3000"/>
                                        <p:tgtEl>
                                          <p:spTgt spid="2">
                                            <p:txEl>
                                              <p:pRg st="5" end="5"/>
                                            </p:txEl>
                                          </p:spTgt>
                                        </p:tgtEl>
                                      </p:cBhvr>
                                    </p:animEffect>
                                  </p:childTnLst>
                                </p:cTn>
                              </p:par>
                            </p:childTnLst>
                          </p:cTn>
                        </p:par>
                        <p:par>
                          <p:cTn id="22" fill="hold">
                            <p:stCondLst>
                              <p:cond delay="9000"/>
                            </p:stCondLst>
                            <p:childTnLst>
                              <p:par>
                                <p:cTn id="23" presetID="53" presetClass="entr" presetSubtype="16" fill="hold" nodeType="afterEffect">
                                  <p:stCondLst>
                                    <p:cond delay="0"/>
                                  </p:stCondLst>
                                  <p:childTnLst>
                                    <p:set>
                                      <p:cBhvr>
                                        <p:cTn id="24" dur="1" fill="hold">
                                          <p:stCondLst>
                                            <p:cond delay="0"/>
                                          </p:stCondLst>
                                        </p:cTn>
                                        <p:tgtEl>
                                          <p:spTgt spid="2">
                                            <p:txEl>
                                              <p:pRg st="6" end="6"/>
                                            </p:txEl>
                                          </p:spTgt>
                                        </p:tgtEl>
                                        <p:attrNameLst>
                                          <p:attrName>style.visibility</p:attrName>
                                        </p:attrNameLst>
                                      </p:cBhvr>
                                      <p:to>
                                        <p:strVal val="visible"/>
                                      </p:to>
                                    </p:set>
                                    <p:anim calcmode="lin" valueType="num">
                                      <p:cBhvr>
                                        <p:cTn id="25" dur="3000" fill="hold"/>
                                        <p:tgtEl>
                                          <p:spTgt spid="2">
                                            <p:txEl>
                                              <p:pRg st="6" end="6"/>
                                            </p:txEl>
                                          </p:spTgt>
                                        </p:tgtEl>
                                        <p:attrNameLst>
                                          <p:attrName>ppt_w</p:attrName>
                                        </p:attrNameLst>
                                      </p:cBhvr>
                                      <p:tavLst>
                                        <p:tav tm="0">
                                          <p:val>
                                            <p:fltVal val="0"/>
                                          </p:val>
                                        </p:tav>
                                        <p:tav tm="100000">
                                          <p:val>
                                            <p:strVal val="#ppt_w"/>
                                          </p:val>
                                        </p:tav>
                                      </p:tavLst>
                                    </p:anim>
                                    <p:anim calcmode="lin" valueType="num">
                                      <p:cBhvr>
                                        <p:cTn id="26" dur="3000" fill="hold"/>
                                        <p:tgtEl>
                                          <p:spTgt spid="2">
                                            <p:txEl>
                                              <p:pRg st="6" end="6"/>
                                            </p:txEl>
                                          </p:spTgt>
                                        </p:tgtEl>
                                        <p:attrNameLst>
                                          <p:attrName>ppt_h</p:attrName>
                                        </p:attrNameLst>
                                      </p:cBhvr>
                                      <p:tavLst>
                                        <p:tav tm="0">
                                          <p:val>
                                            <p:fltVal val="0"/>
                                          </p:val>
                                        </p:tav>
                                        <p:tav tm="100000">
                                          <p:val>
                                            <p:strVal val="#ppt_h"/>
                                          </p:val>
                                        </p:tav>
                                      </p:tavLst>
                                    </p:anim>
                                    <p:animEffect transition="in" filter="fade">
                                      <p:cBhvr>
                                        <p:cTn id="27" dur="3000"/>
                                        <p:tgtEl>
                                          <p:spTgt spid="2">
                                            <p:txEl>
                                              <p:pRg st="6" end="6"/>
                                            </p:txEl>
                                          </p:spTgt>
                                        </p:tgtEl>
                                      </p:cBhvr>
                                    </p:animEffect>
                                  </p:childTnLst>
                                </p:cTn>
                              </p:par>
                            </p:childTnLst>
                          </p:cTn>
                        </p:par>
                        <p:par>
                          <p:cTn id="28" fill="hold">
                            <p:stCondLst>
                              <p:cond delay="12000"/>
                            </p:stCondLst>
                            <p:childTnLst>
                              <p:par>
                                <p:cTn id="29" presetID="53" presetClass="entr" presetSubtype="16" fill="hold" nodeType="afterEffect">
                                  <p:stCondLst>
                                    <p:cond delay="0"/>
                                  </p:stCondLst>
                                  <p:childTnLst>
                                    <p:set>
                                      <p:cBhvr>
                                        <p:cTn id="30" dur="1" fill="hold">
                                          <p:stCondLst>
                                            <p:cond delay="0"/>
                                          </p:stCondLst>
                                        </p:cTn>
                                        <p:tgtEl>
                                          <p:spTgt spid="2">
                                            <p:txEl>
                                              <p:pRg st="8" end="8"/>
                                            </p:txEl>
                                          </p:spTgt>
                                        </p:tgtEl>
                                        <p:attrNameLst>
                                          <p:attrName>style.visibility</p:attrName>
                                        </p:attrNameLst>
                                      </p:cBhvr>
                                      <p:to>
                                        <p:strVal val="visible"/>
                                      </p:to>
                                    </p:set>
                                    <p:anim calcmode="lin" valueType="num">
                                      <p:cBhvr>
                                        <p:cTn id="31" dur="3000" fill="hold"/>
                                        <p:tgtEl>
                                          <p:spTgt spid="2">
                                            <p:txEl>
                                              <p:pRg st="8" end="8"/>
                                            </p:txEl>
                                          </p:spTgt>
                                        </p:tgtEl>
                                        <p:attrNameLst>
                                          <p:attrName>ppt_w</p:attrName>
                                        </p:attrNameLst>
                                      </p:cBhvr>
                                      <p:tavLst>
                                        <p:tav tm="0">
                                          <p:val>
                                            <p:fltVal val="0"/>
                                          </p:val>
                                        </p:tav>
                                        <p:tav tm="100000">
                                          <p:val>
                                            <p:strVal val="#ppt_w"/>
                                          </p:val>
                                        </p:tav>
                                      </p:tavLst>
                                    </p:anim>
                                    <p:anim calcmode="lin" valueType="num">
                                      <p:cBhvr>
                                        <p:cTn id="32" dur="3000" fill="hold"/>
                                        <p:tgtEl>
                                          <p:spTgt spid="2">
                                            <p:txEl>
                                              <p:pRg st="8" end="8"/>
                                            </p:txEl>
                                          </p:spTgt>
                                        </p:tgtEl>
                                        <p:attrNameLst>
                                          <p:attrName>ppt_h</p:attrName>
                                        </p:attrNameLst>
                                      </p:cBhvr>
                                      <p:tavLst>
                                        <p:tav tm="0">
                                          <p:val>
                                            <p:fltVal val="0"/>
                                          </p:val>
                                        </p:tav>
                                        <p:tav tm="100000">
                                          <p:val>
                                            <p:strVal val="#ppt_h"/>
                                          </p:val>
                                        </p:tav>
                                      </p:tavLst>
                                    </p:anim>
                                    <p:animEffect transition="in" filter="fade">
                                      <p:cBhvr>
                                        <p:cTn id="33" dur="3000"/>
                                        <p:tgtEl>
                                          <p:spTgt spid="2">
                                            <p:txEl>
                                              <p:pRg st="8" end="8"/>
                                            </p:txEl>
                                          </p:spTgt>
                                        </p:tgtEl>
                                      </p:cBhvr>
                                    </p:animEffect>
                                  </p:childTnLst>
                                </p:cTn>
                              </p:par>
                            </p:childTnLst>
                          </p:cTn>
                        </p:par>
                        <p:par>
                          <p:cTn id="34" fill="hold">
                            <p:stCondLst>
                              <p:cond delay="15000"/>
                            </p:stCondLst>
                            <p:childTnLst>
                              <p:par>
                                <p:cTn id="35" presetID="53" presetClass="entr" presetSubtype="16" fill="hold" nodeType="afterEffect">
                                  <p:stCondLst>
                                    <p:cond delay="0"/>
                                  </p:stCondLst>
                                  <p:childTnLst>
                                    <p:set>
                                      <p:cBhvr>
                                        <p:cTn id="36" dur="1" fill="hold">
                                          <p:stCondLst>
                                            <p:cond delay="0"/>
                                          </p:stCondLst>
                                        </p:cTn>
                                        <p:tgtEl>
                                          <p:spTgt spid="2">
                                            <p:txEl>
                                              <p:pRg st="9" end="9"/>
                                            </p:txEl>
                                          </p:spTgt>
                                        </p:tgtEl>
                                        <p:attrNameLst>
                                          <p:attrName>style.visibility</p:attrName>
                                        </p:attrNameLst>
                                      </p:cBhvr>
                                      <p:to>
                                        <p:strVal val="visible"/>
                                      </p:to>
                                    </p:set>
                                    <p:anim calcmode="lin" valueType="num">
                                      <p:cBhvr>
                                        <p:cTn id="37" dur="3000" fill="hold"/>
                                        <p:tgtEl>
                                          <p:spTgt spid="2">
                                            <p:txEl>
                                              <p:pRg st="9" end="9"/>
                                            </p:txEl>
                                          </p:spTgt>
                                        </p:tgtEl>
                                        <p:attrNameLst>
                                          <p:attrName>ppt_w</p:attrName>
                                        </p:attrNameLst>
                                      </p:cBhvr>
                                      <p:tavLst>
                                        <p:tav tm="0">
                                          <p:val>
                                            <p:fltVal val="0"/>
                                          </p:val>
                                        </p:tav>
                                        <p:tav tm="100000">
                                          <p:val>
                                            <p:strVal val="#ppt_w"/>
                                          </p:val>
                                        </p:tav>
                                      </p:tavLst>
                                    </p:anim>
                                    <p:anim calcmode="lin" valueType="num">
                                      <p:cBhvr>
                                        <p:cTn id="38" dur="3000" fill="hold"/>
                                        <p:tgtEl>
                                          <p:spTgt spid="2">
                                            <p:txEl>
                                              <p:pRg st="9" end="9"/>
                                            </p:txEl>
                                          </p:spTgt>
                                        </p:tgtEl>
                                        <p:attrNameLst>
                                          <p:attrName>ppt_h</p:attrName>
                                        </p:attrNameLst>
                                      </p:cBhvr>
                                      <p:tavLst>
                                        <p:tav tm="0">
                                          <p:val>
                                            <p:fltVal val="0"/>
                                          </p:val>
                                        </p:tav>
                                        <p:tav tm="100000">
                                          <p:val>
                                            <p:strVal val="#ppt_h"/>
                                          </p:val>
                                        </p:tav>
                                      </p:tavLst>
                                    </p:anim>
                                    <p:animEffect transition="in" filter="fade">
                                      <p:cBhvr>
                                        <p:cTn id="39" dur="3000"/>
                                        <p:tgtEl>
                                          <p:spTgt spid="2">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4000" b="-34000"/>
          </a:stretch>
        </a:blipFill>
        <a:effectLst/>
      </p:bgPr>
    </p:bg>
    <p:spTree>
      <p:nvGrpSpPr>
        <p:cNvPr id="1" name=""/>
        <p:cNvGrpSpPr/>
        <p:nvPr/>
      </p:nvGrpSpPr>
      <p:grpSpPr>
        <a:xfrm>
          <a:off x="0" y="0"/>
          <a:ext cx="0" cy="0"/>
          <a:chOff x="0" y="0"/>
          <a:chExt cx="0" cy="0"/>
        </a:xfrm>
      </p:grpSpPr>
      <p:sp>
        <p:nvSpPr>
          <p:cNvPr id="7" name="CaixaDeTexto 6">
            <a:extLst>
              <a:ext uri="{FF2B5EF4-FFF2-40B4-BE49-F238E27FC236}">
                <a16:creationId xmlns:a16="http://schemas.microsoft.com/office/drawing/2014/main" id="{A41DB849-2D26-4972-881D-5F1081829317}"/>
              </a:ext>
            </a:extLst>
          </p:cNvPr>
          <p:cNvSpPr txBox="1"/>
          <p:nvPr/>
        </p:nvSpPr>
        <p:spPr>
          <a:xfrm>
            <a:off x="251520" y="2859782"/>
            <a:ext cx="4572000" cy="1569660"/>
          </a:xfrm>
          <a:prstGeom prst="rect">
            <a:avLst/>
          </a:prstGeom>
          <a:noFill/>
        </p:spPr>
        <p:txBody>
          <a:bodyPr wrap="square">
            <a:spAutoFit/>
          </a:bodyPr>
          <a:lstStyle/>
          <a:p>
            <a:pPr algn="ctr"/>
            <a:r>
              <a:rPr lang="pt-BR" sz="2400" b="1" i="0" dirty="0">
                <a:ln w="6600">
                  <a:solidFill>
                    <a:schemeClr val="accent2"/>
                  </a:solidFill>
                  <a:prstDash val="solid"/>
                </a:ln>
                <a:solidFill>
                  <a:srgbClr val="FFFFFF"/>
                </a:solidFill>
                <a:effectLst>
                  <a:outerShdw dist="38100" dir="2700000" algn="tl" rotWithShape="0">
                    <a:schemeClr val="accent2"/>
                  </a:outerShdw>
                </a:effectLst>
                <a:latin typeface="Arial" panose="020B0604020202020204" pitchFamily="34" charset="0"/>
              </a:rPr>
              <a:t>Naquele momento que estive junto a você</a:t>
            </a:r>
            <a:br>
              <a:rPr lang="pt-BR" sz="2400" b="1" i="0" dirty="0">
                <a:ln w="6600">
                  <a:solidFill>
                    <a:schemeClr val="accent2"/>
                  </a:solidFill>
                  <a:prstDash val="solid"/>
                </a:ln>
                <a:solidFill>
                  <a:srgbClr val="FFFFFF"/>
                </a:solidFill>
                <a:effectLst>
                  <a:outerShdw dist="38100" dir="2700000" algn="tl" rotWithShape="0">
                    <a:schemeClr val="accent2"/>
                  </a:outerShdw>
                </a:effectLst>
                <a:latin typeface="Arial" panose="020B0604020202020204" pitchFamily="34" charset="0"/>
              </a:rPr>
            </a:br>
            <a:r>
              <a:rPr lang="pt-BR" sz="2400" b="1" i="0" dirty="0">
                <a:ln w="6600">
                  <a:solidFill>
                    <a:schemeClr val="accent2"/>
                  </a:solidFill>
                  <a:prstDash val="solid"/>
                </a:ln>
                <a:solidFill>
                  <a:srgbClr val="FFFFFF"/>
                </a:solidFill>
                <a:effectLst>
                  <a:outerShdw dist="38100" dir="2700000" algn="tl" rotWithShape="0">
                    <a:schemeClr val="accent2"/>
                  </a:outerShdw>
                </a:effectLst>
                <a:latin typeface="Arial" panose="020B0604020202020204" pitchFamily="34" charset="0"/>
              </a:rPr>
              <a:t>E tudo o que sinto é</a:t>
            </a:r>
            <a:br>
              <a:rPr lang="pt-BR" sz="2400" b="1" i="0" dirty="0">
                <a:ln w="6600">
                  <a:solidFill>
                    <a:schemeClr val="accent2"/>
                  </a:solidFill>
                  <a:prstDash val="solid"/>
                </a:ln>
                <a:solidFill>
                  <a:srgbClr val="FFFFFF"/>
                </a:solidFill>
                <a:effectLst>
                  <a:outerShdw dist="38100" dir="2700000" algn="tl" rotWithShape="0">
                    <a:schemeClr val="accent2"/>
                  </a:outerShdw>
                </a:effectLst>
                <a:latin typeface="Arial" panose="020B0604020202020204" pitchFamily="34" charset="0"/>
              </a:rPr>
            </a:br>
            <a:r>
              <a:rPr lang="pt-BR" sz="2400" b="1" i="0" dirty="0">
                <a:ln w="6600">
                  <a:solidFill>
                    <a:schemeClr val="accent2"/>
                  </a:solidFill>
                  <a:prstDash val="solid"/>
                </a:ln>
                <a:solidFill>
                  <a:srgbClr val="FFFFFF"/>
                </a:solidFill>
                <a:effectLst>
                  <a:outerShdw dist="38100" dir="2700000" algn="tl" rotWithShape="0">
                    <a:schemeClr val="accent2"/>
                  </a:outerShdw>
                </a:effectLst>
                <a:latin typeface="Arial" panose="020B0604020202020204" pitchFamily="34" charset="0"/>
              </a:rPr>
              <a:t>Somente amor</a:t>
            </a:r>
          </a:p>
        </p:txBody>
      </p:sp>
      <p:sp>
        <p:nvSpPr>
          <p:cNvPr id="12" name="Rectangle 33">
            <a:extLst>
              <a:ext uri="{FF2B5EF4-FFF2-40B4-BE49-F238E27FC236}">
                <a16:creationId xmlns:a16="http://schemas.microsoft.com/office/drawing/2014/main" id="{C09F7DE5-3AE8-4B3A-832A-DB64D91FF05B}"/>
              </a:ext>
            </a:extLst>
          </p:cNvPr>
          <p:cNvSpPr>
            <a:spLocks noChangeArrowheads="1"/>
          </p:cNvSpPr>
          <p:nvPr/>
        </p:nvSpPr>
        <p:spPr bwMode="auto">
          <a:xfrm>
            <a:off x="0" y="0"/>
            <a:ext cx="9144000" cy="5143500"/>
          </a:xfrm>
          <a:prstGeom prst="rect">
            <a:avLst/>
          </a:prstGeom>
          <a:noFill/>
          <a:ln w="76200">
            <a:solidFill>
              <a:srgbClr val="F79646">
                <a:lumMod val="60000"/>
                <a:lumOff val="40000"/>
              </a:srgbClr>
            </a:solidFill>
            <a:miter lim="800000"/>
            <a:headEnd/>
            <a:tailEnd/>
          </a:ln>
          <a:effectLst>
            <a:prstShdw prst="shdw17" dist="17961" dir="2700000">
              <a:sysClr val="windowText" lastClr="000000">
                <a:gamma/>
                <a:shade val="60000"/>
                <a:invGamma/>
              </a:sysClr>
            </a:prstShdw>
          </a:effectLst>
        </p:spPr>
        <p:txBody>
          <a:bodyPr wrap="none" anchor="ctr"/>
          <a:lstStyle/>
          <a:p>
            <a:pPr marL="0" marR="0" lvl="0" indent="0" defTabSz="919246" eaLnBrk="0" fontAlgn="auto" latinLnBrk="0" hangingPunct="0">
              <a:lnSpc>
                <a:spcPct val="100000"/>
              </a:lnSpc>
              <a:spcBef>
                <a:spcPts val="0"/>
              </a:spcBef>
              <a:spcAft>
                <a:spcPts val="0"/>
              </a:spcAft>
              <a:buClrTx/>
              <a:buSzTx/>
              <a:buFontTx/>
              <a:buNone/>
              <a:tabLst/>
              <a:defRPr/>
            </a:pPr>
            <a:endParaRPr kumimoji="0" lang="pt-BR" sz="2413" b="0" i="0" u="none" strike="noStrike" kern="0" cap="none" spc="0" normalizeH="0" baseline="0" noProof="0" dirty="0">
              <a:ln>
                <a:noFill/>
              </a:ln>
              <a:solidFill>
                <a:srgbClr val="000000"/>
              </a:solidFill>
              <a:effectLst/>
              <a:uLnTx/>
              <a:uFillTx/>
            </a:endParaRPr>
          </a:p>
        </p:txBody>
      </p:sp>
      <p:sp>
        <p:nvSpPr>
          <p:cNvPr id="5" name="CaixaDeTexto 4">
            <a:extLst>
              <a:ext uri="{FF2B5EF4-FFF2-40B4-BE49-F238E27FC236}">
                <a16:creationId xmlns:a16="http://schemas.microsoft.com/office/drawing/2014/main" id="{79D351BC-43B1-417E-A443-F7FA4394DDC3}"/>
              </a:ext>
            </a:extLst>
          </p:cNvPr>
          <p:cNvSpPr txBox="1"/>
          <p:nvPr/>
        </p:nvSpPr>
        <p:spPr>
          <a:xfrm>
            <a:off x="7559824" y="4731990"/>
            <a:ext cx="1584176" cy="369332"/>
          </a:xfrm>
          <a:prstGeom prst="rect">
            <a:avLst/>
          </a:prstGeom>
          <a:noFill/>
        </p:spPr>
        <p:txBody>
          <a:bodyPr wrap="square">
            <a:spAutoFit/>
          </a:bodyPr>
          <a:lstStyle/>
          <a:p>
            <a:pPr algn="ctr"/>
            <a:r>
              <a:rPr lang="pt-BR" b="1" cap="none" spc="0" dirty="0">
                <a:ln w="6600">
                  <a:solidFill>
                    <a:schemeClr val="accent2"/>
                  </a:solidFill>
                  <a:prstDash val="solid"/>
                </a:ln>
                <a:solidFill>
                  <a:srgbClr val="FFFFFF"/>
                </a:solidFill>
                <a:effectLst>
                  <a:outerShdw dist="38100" dir="2700000" algn="tl" rotWithShape="0">
                    <a:schemeClr val="accent2"/>
                  </a:outerShdw>
                </a:effectLst>
              </a:rPr>
              <a:t>Final da Letra</a:t>
            </a:r>
          </a:p>
        </p:txBody>
      </p:sp>
    </p:spTree>
    <p:extLst>
      <p:ext uri="{BB962C8B-B14F-4D97-AF65-F5344CB8AC3E}">
        <p14:creationId xmlns:p14="http://schemas.microsoft.com/office/powerpoint/2010/main" val="2352003683"/>
      </p:ext>
    </p:extLst>
  </p:cSld>
  <p:clrMapOvr>
    <a:masterClrMapping/>
  </p:clrMapOvr>
  <mc:AlternateContent xmlns:mc="http://schemas.openxmlformats.org/markup-compatibility/2006">
    <mc:Choice xmlns:p14="http://schemas.microsoft.com/office/powerpoint/2010/main" Requires="p14">
      <p:transition spd="slow" p14:dur="5000" advClick="0" advTm="34000">
        <p:split orient="vert"/>
      </p:transition>
    </mc:Choice>
    <mc:Fallback>
      <p:transition spd="slow" advClick="0" advTm="34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mph" presetSubtype="0" fill="hold" nodeType="afterEffect">
                                  <p:stCondLst>
                                    <p:cond delay="0"/>
                                  </p:stCondLst>
                                  <p:iterate type="lt">
                                    <p:tmPct val="4000"/>
                                  </p:iterate>
                                  <p:childTnLst>
                                    <p:set>
                                      <p:cBhvr override="childStyle">
                                        <p:cTn id="6" dur="5250" fill="hold"/>
                                        <p:tgtEl>
                                          <p:spTgt spid="7">
                                            <p:txEl>
                                              <p:pRg st="0" end="0"/>
                                            </p:txEl>
                                          </p:spTgt>
                                        </p:tgtEl>
                                        <p:attrNameLst>
                                          <p:attrName>style.textDecorationUnderline</p:attrName>
                                        </p:attrNameLst>
                                      </p:cBhvr>
                                      <p:to>
                                        <p:strVal val="true"/>
                                      </p:to>
                                    </p:set>
                                  </p:childTnLst>
                                </p:cTn>
                              </p:par>
                            </p:childTnLst>
                          </p:cTn>
                        </p:par>
                        <p:par>
                          <p:cTn id="7" fill="hold">
                            <p:stCondLst>
                              <p:cond delay="17430"/>
                            </p:stCondLst>
                            <p:childTnLst>
                              <p:par>
                                <p:cTn id="8" presetID="31" presetClass="exit" presetSubtype="0" fill="hold" nodeType="afterEffect">
                                  <p:stCondLst>
                                    <p:cond delay="0"/>
                                  </p:stCondLst>
                                  <p:iterate type="lt">
                                    <p:tmPct val="0"/>
                                  </p:iterate>
                                  <p:childTnLst>
                                    <p:anim calcmode="lin" valueType="num">
                                      <p:cBhvr>
                                        <p:cTn id="9" dur="5250"/>
                                        <p:tgtEl>
                                          <p:spTgt spid="7">
                                            <p:txEl>
                                              <p:pRg st="0" end="0"/>
                                            </p:txEl>
                                          </p:spTgt>
                                        </p:tgtEl>
                                        <p:attrNameLst>
                                          <p:attrName>ppt_w</p:attrName>
                                        </p:attrNameLst>
                                      </p:cBhvr>
                                      <p:tavLst>
                                        <p:tav tm="0">
                                          <p:val>
                                            <p:strVal val="ppt_w"/>
                                          </p:val>
                                        </p:tav>
                                        <p:tav tm="100000">
                                          <p:val>
                                            <p:fltVal val="0"/>
                                          </p:val>
                                        </p:tav>
                                      </p:tavLst>
                                    </p:anim>
                                    <p:anim calcmode="lin" valueType="num">
                                      <p:cBhvr>
                                        <p:cTn id="10" dur="5250"/>
                                        <p:tgtEl>
                                          <p:spTgt spid="7">
                                            <p:txEl>
                                              <p:pRg st="0" end="0"/>
                                            </p:txEl>
                                          </p:spTgt>
                                        </p:tgtEl>
                                        <p:attrNameLst>
                                          <p:attrName>ppt_h</p:attrName>
                                        </p:attrNameLst>
                                      </p:cBhvr>
                                      <p:tavLst>
                                        <p:tav tm="0">
                                          <p:val>
                                            <p:strVal val="ppt_h"/>
                                          </p:val>
                                        </p:tav>
                                        <p:tav tm="100000">
                                          <p:val>
                                            <p:fltVal val="0"/>
                                          </p:val>
                                        </p:tav>
                                      </p:tavLst>
                                    </p:anim>
                                    <p:anim calcmode="lin" valueType="num">
                                      <p:cBhvr>
                                        <p:cTn id="11" dur="5250"/>
                                        <p:tgtEl>
                                          <p:spTgt spid="7">
                                            <p:txEl>
                                              <p:pRg st="0" end="0"/>
                                            </p:txEl>
                                          </p:spTgt>
                                        </p:tgtEl>
                                        <p:attrNameLst>
                                          <p:attrName>style.rotation</p:attrName>
                                        </p:attrNameLst>
                                      </p:cBhvr>
                                      <p:tavLst>
                                        <p:tav tm="0">
                                          <p:val>
                                            <p:fltVal val="0"/>
                                          </p:val>
                                        </p:tav>
                                        <p:tav tm="100000">
                                          <p:val>
                                            <p:fltVal val="90"/>
                                          </p:val>
                                        </p:tav>
                                      </p:tavLst>
                                    </p:anim>
                                    <p:animEffect transition="out" filter="fade">
                                      <p:cBhvr>
                                        <p:cTn id="12" dur="5250"/>
                                        <p:tgtEl>
                                          <p:spTgt spid="7">
                                            <p:txEl>
                                              <p:pRg st="0" end="0"/>
                                            </p:txEl>
                                          </p:spTgt>
                                        </p:tgtEl>
                                      </p:cBhvr>
                                    </p:animEffect>
                                    <p:set>
                                      <p:cBhvr>
                                        <p:cTn id="13" dur="1" fill="hold">
                                          <p:stCondLst>
                                            <p:cond delay="5249"/>
                                          </p:stCondLst>
                                        </p:cTn>
                                        <p:tgtEl>
                                          <p:spTgt spid="7">
                                            <p:txEl>
                                              <p:pRg st="0" end="0"/>
                                            </p:txEl>
                                          </p:spTgt>
                                        </p:tgtEl>
                                        <p:attrNameLst>
                                          <p:attrName>style.visibility</p:attrName>
                                        </p:attrNameLst>
                                      </p:cBhvr>
                                      <p:to>
                                        <p:strVal val="hidden"/>
                                      </p:to>
                                    </p:set>
                                  </p:childTnLst>
                                </p:cTn>
                              </p:par>
                            </p:childTnLst>
                          </p:cTn>
                        </p:par>
                        <p:par>
                          <p:cTn id="14" fill="hold">
                            <p:stCondLst>
                              <p:cond delay="22680"/>
                            </p:stCondLst>
                            <p:childTnLst>
                              <p:par>
                                <p:cTn id="15" presetID="22" presetClass="entr" presetSubtype="1" fill="hold" nodeType="afterEffect">
                                  <p:stCondLst>
                                    <p:cond delay="0"/>
                                  </p:stCondLst>
                                  <p:childTnLst>
                                    <p:set>
                                      <p:cBhvr>
                                        <p:cTn id="16" dur="1" fill="hold">
                                          <p:stCondLst>
                                            <p:cond delay="0"/>
                                          </p:stCondLst>
                                        </p:cTn>
                                        <p:tgtEl>
                                          <p:spTgt spid="5">
                                            <p:txEl>
                                              <p:pRg st="0" end="0"/>
                                            </p:txEl>
                                          </p:spTgt>
                                        </p:tgtEl>
                                        <p:attrNameLst>
                                          <p:attrName>style.visibility</p:attrName>
                                        </p:attrNameLst>
                                      </p:cBhvr>
                                      <p:to>
                                        <p:strVal val="visible"/>
                                      </p:to>
                                    </p:set>
                                    <p:animEffect transition="in" filter="wipe(up)">
                                      <p:cBhvr>
                                        <p:cTn id="17" dur="3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AutoShape 4" descr="data:image/jpeg;base64,/9j/4AAQSkZJRgABAQAAAQABAAD/2wCEAAkGBwgHBgkIBwgKCgkLDRYPDQwMDRsUFRAWIB0iIiAdHx8kKDQsJCYxJx8fLT0tMTU3Ojo6Iys/RD84QzQ5OjcBCgoKDQwNGg8PGjclHyU3Nzc3Nzc3Nzc3Nzc3Nzc3Nzc3Nzc3Nzc3Nzc3Nzc3Nzc3Nzc3Nzc3Nzc3Nzc3Nzc3N//AABEIAFoAkAMBIgACEQEDEQH/xAAbAAACAwEBAQAAAAAAAAAAAAADBAECBQYAB//EAD0QAAIBAwIEAwUGAwYHAAAAAAECAwAEERIhBRMxQSJRYRQycZGhBhVCUoGxI9HhM1NywfDxFkOCkqKy0v/EABkBAAIDAQAAAAAAAAAAAAAAAAEEAgMFAP/EACURAAICAgICAwACAwAAAAAAAAECAAMEERIhE1ExQXEikRRCYf/aAAwDAQACEQMRAD8A+gi5jfZG38xVVR1l5huJCv5T0rlo+JyKMZU/FaOvFX7af+2tvwkTG86/c6KWY/8AKlQHyIzUC4kz40B9VNY8fGG/EifGife5H4UP64oeJvUl5V9zW5yt1BHxWveD8i/KsxOLxsPGpU+m9X+87fGdf0ocG9Q+RfcdlZlQ6F37YFCRpCMSkZ/w7Uv94wMMh6E3ELf+8+lSCn1IF19xp4YCdTRqT8KHMYiNPKBxvgDFKPxCA/j+lV9uiJ2I/wA6mFaQLrL/AMA5LQGhlbYbhJM+gqxuUxnsaXlu0I2f5GpjcrOoUThT4FmNE5+RlmYejCs03HcEn4moNwxXOkkVPUhzj7XC/nobTL2bNKcxNtQA/Wp5sY6b0Z29wzPvnNCaTNLy3J304A+NLm4I6sCfKpCVswigaYfhP6VYSTd8/Ko5nrVhJ60v5YyaR7l1ll8jV+dKOuaGJKGLyL2prbWOYEDhe+P9Y+dHyweDfxGxPJjcE1POPdTQOZU6/WjzkTXCmf0xUc4nvQiwqNQo8xIGsxgS47ivc09sUsSKjUKPMQeMxhpC3U/Whlj+Y0ItVdddzncDGBMy+6a81w9L66qXruYh4GFaZ/IVRppMf1oZcedVLiu8kHjMlmfv+9ULPUFx51QuPOpeSQNM5v8A4hfHuy/Oix8ZnlOFt7h/LTk11usEbDByTmvQTXVtBItu5k1ENoJw3wB7+eDWU1tyrvU2VpoZtEwnCraY8JvXum5IkjRopZNgvU75/asjiN4ov44LQRSThOUOZC4dXG2Rg48Wc963n4hBLZzQzSlJRp1vMNGsb9M9evasLjEhS7mvLKT2gtIWCZwRnoc5rJNr2WEtNoVV1VBU/DKXfEWsJ2s7iOZ5osK7pHkHbcjzB2Of50ODisk7OvJkiZTujDfHnU8Jl4gOJxSXMOmFi3MlJ2UYIXHfP8xXS3UMctxbwyNG8Daz4mwDhc07XlN/sZnWYgJ/iJz0XEeYcF1U9TnoPOhz8WjhyxniZM4BDDJx6ZrqX+z/AAiPh8skdhHr5TOCkrf/AF69Kz4uDWD2ZiNmNUkWs75YeHfc5x+lWHJ63uVDF70RMWXivh1Re5/eOBjruNm67edT95llXDBGb3Sw/rQuJcFsYbyGCKGUpLFrVDIfFuRt8q0rHg0N4wtzzYkjAXSWJ+mdv6Vwydje4TijetTNn4vyShdJArZyQhIFV+9/4SvqU6uxOM/oa2L77PpbWcjRTk9Rp3APn3rEXhrRRlESMdG1EMXGe2etEZG+9zmxgOuMYPEQEDM2TpBIVS37VQ8SBUsrbDdsggqPP/ekDweZJOYrxtnAxIpIA8ulP8HsbXnG3uLRCxU6pIX3YgE5K7bAUGySBvc5cXl9QdrxGa6WLREcSOVDBhsB1Prue1T7bqAIldc56xY6UqkkdsojS4lCvpOnQxB+flTll9mPtHf26XEMU3JlGQ6xMVoLl7+5JsMAdiUuppYGVZDMhYZGuPGfpS7Xb8sujyeEeJSuCDWhfWfELeQw8VUw6UBjd3YFlG22fPBpYQ2jxq7Xcgz7oJHx64+NTGUfcrOIp+pthvWrI5ByDvSYlqefp3JwPMnFX7i4+ZupdPJaTLIqOGxnUBSkns9xJBbta20Y5oLSCMBivlkCkI+IjkuYQZVO2sEBB/1Hb5b1fhzy3PErZAVLvKoTSDpU5232Y9O2n41nXVr233NWu1iqqZucR4F9mozFN95i2GrLYVwSu+PxnpWZLY2014F4Zxqae25MjCUgY1LkgYIro4tfG7W+tij6raURoTjoCOgHT3fj61gcXhnsrww8xkKx7eEHqD5g1n4rtb0THL1FfYmZdWd7FAGS/EgNsZfc0kE9V22oAj4oqIkckZZ7XmB1O6gA7YG2Rg9sUzPJcxI4mRCFXSRhkx12JOfLyFehuIgA7NpIUrp1DpuDuSNv5081IC/MTFpJ1MtZbuSG3kl1EkaUdjpLfvg0VeNXlqz+xxGOUzrrLh2OoHYdAM7Gpnu7OKaKJ7qPVGwxgFh8wCKejurSRLrlyGXmTLICI23xk5PrvUGVQJYrMTLX/wBpJ7i35N3AYlkTJzH1Gc7DvmlImbkJHHBPINIRTyiNf1rUfjELBCxJdYRGoZSuMMCNyBWdBcclGQPKFZy55Lk5yc+f1xVdPXREndvWxDSQXjrGRaTFY1I5aRkP55PQketPw8TitI15ljcq594kBVwRjO/+vjSMPEbuJUKStIActrTRkeXunI+XxoQ4ndu7jSh2G8kIkPzLH/xC11tK2DRB1BVa1Z3sQN0XurqK6tkiWFHBVNICJp7ajsfma720uwF4famCZVvl1CRZGwg3Ixv3H+1cJczXM0rTM9tJMuwIj0N+hwf8q3eLrd8Mtrfi33lbXUloqiKBolRcDtkLvsT1FKZVQTiv9RimwvyMw/tvDcWt+0EtxdIHLNHrkLZXURsCc42HT02rCumuxbpFaKrEjxiJicDt4TjY/DBrf49xO9a1t7qS94bIbpOe9vC7a4+hUEjfO/TYZWuWurm3jnIkghdl2BjdyPL81X17aU2ACbsbmRQWmSMEg7KXGnuS3ujHpmkJ723hcK5BbbDONefUAgL9KIgGnS0rEHrq8X/tmjJyhgazjyBIHyG1aYW8nvUzy2OB/HcLDdxtGJZIppGGPHkhiPygkYFH4PxO5i4hC8Nl7S0T61iVtYOBjJVd6EiwAe6nyo1tfGxuo5Y3wCCpK9RtS+QrpUzE7/5L6bEZ1UCaC8Y4hwS0uIn4ff28t5cF1aJJlxkdAQMdQKBf8X4sTaLLbXcCLG2l7oamkB3Jy+SD7vbzrUuvtVJBw+KSGZZJYm1BWzufX51zd59pbv7QXZF8IESJToMSEY3GQT3rMwiLDsrofsfyiUHR2fyAmiWUYmbUB0ViSB+gxUW8UEGyeEHqBuPrmhyOCCVVmA79KrEqTsECEk+tbYSgCY7PkE9bjIMCkaSFx+VtP0FHV4CMlFY5zlgCazLqxMUhQqysPI09w63kggaUaXPZZY9YNcz0qNiGtL2bTRs3ICkDy7Un7QAxwK1bTirPG8M3BLGXbOpQU29AMfvWfPxfhZd4msJYNJxhVDgfufrRS1dkATnqbrZlTdHSFAztUwz5nXqdxtij8Ka3N0kiodAO5waYCp7UzKBgNmqLLyCQFjNWOOmLTNvGk9uZDEx1Nup2zWjxHhs81o0NoXjc/hZsipunVr7WNskVuRSqSrbVk5xuYIw+RNDGWsFhv5nLQ/ZtDy4ZyxlVdUhzsPQbUg3BLdp8sCd+jE11N/clZ5GXuADWDLP/ABuud6aw6rHXk5lGS9adKJzi35b3wP2oN5dEELqwVO2KJy09htm0LqLsCcbnpSE/Uf4qb/yXbqJnFrTvU6bgcrcUljhDhWPvbb/KjXMbQcTe2WUkxHcY6Vh8CZku1KMVODuDim7h2N1OdRzzOuaWtssdipPWozXXWqggd7m89qLi2XUAQpz0qIbLwABPCckYpzg2/CbgncgDHpVIP7Nf1/cVj45IcjfxNGwDiD7iEoEduykEMT+LYUOxjVZkfQjgb6dZGf5Ve+Uas4FVslUyHIHTyrbVBx/YgzHmJe+KyTlxFylc5C6s4+YzVm0LbMRgZPh8QFLyk6zuakf2A+NXrWAolDWHkZVZShymrYdmzSwmGrWwZn7sEwT9aO/vH4VD+/jtV4URdmMqlwwf3XYfl3WrLPo1ECRd+7EkUK5A5RON6pEchgemKPEQciI2LlnlBSUH0brWtHcXATLKCvnnH74rmI2Kv4SRv2rZtiTGMkmqbkBEuoc7M9d3wzkhh61lyXah85pq8ALnIzvWXMoDHAHXypilAFimVY3Kf//Z"/>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pt-BR" sz="2400" b="0" i="0" u="none" strike="noStrike" kern="1200" cap="none" spc="0" normalizeH="0" baseline="0" noProof="0" dirty="0">
              <a:ln>
                <a:noFill/>
              </a:ln>
              <a:solidFill>
                <a:prstClr val="black"/>
              </a:solidFill>
              <a:effectLst/>
              <a:uLnTx/>
              <a:uFillTx/>
              <a:latin typeface="Times New Roman" pitchFamily="18" charset="0"/>
              <a:ea typeface="+mn-ea"/>
              <a:cs typeface="Arial" charset="0"/>
            </a:endParaRPr>
          </a:p>
        </p:txBody>
      </p:sp>
      <p:sp>
        <p:nvSpPr>
          <p:cNvPr id="3" name="Retângulo 2"/>
          <p:cNvSpPr/>
          <p:nvPr/>
        </p:nvSpPr>
        <p:spPr>
          <a:xfrm>
            <a:off x="3933542" y="267366"/>
            <a:ext cx="2000232" cy="3323987"/>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b="1" i="1" u="sng" strike="noStrike" kern="1200" cap="none" spc="0" normalizeH="0" baseline="0" noProof="0" dirty="0">
                <a:ln>
                  <a:noFill/>
                </a:ln>
                <a:solidFill>
                  <a:schemeClr val="tx2">
                    <a:lumMod val="50000"/>
                  </a:schemeClr>
                </a:solidFill>
                <a:effectLst>
                  <a:outerShdw blurRad="38100" dist="38100" dir="2700000" algn="tl">
                    <a:srgbClr val="000000">
                      <a:alpha val="43137"/>
                    </a:srgbClr>
                  </a:outerShdw>
                </a:effectLst>
                <a:uLnTx/>
                <a:uFillTx/>
                <a:latin typeface="Maiandra GD" pitchFamily="34" charset="0"/>
                <a:ea typeface="+mn-ea"/>
                <a:cs typeface="Arial" charset="0"/>
              </a:rPr>
              <a:t>Arte Final </a:t>
            </a:r>
            <a:endParaRPr kumimoji="0" lang="pt-BR" b="1" i="1" strike="noStrike" kern="1200" cap="none" spc="0" normalizeH="0" baseline="0" noProof="0" dirty="0">
              <a:ln>
                <a:noFill/>
              </a:ln>
              <a:solidFill>
                <a:schemeClr val="tx2">
                  <a:lumMod val="50000"/>
                </a:schemeClr>
              </a:solidFill>
              <a:effectLst>
                <a:outerShdw blurRad="38100" dist="38100" dir="2700000" algn="tl">
                  <a:srgbClr val="000000">
                    <a:alpha val="43137"/>
                  </a:srgbClr>
                </a:outerShdw>
              </a:effectLst>
              <a:uLnTx/>
              <a:uFillTx/>
              <a:latin typeface="Maiandra GD" pitchFamily="34" charset="0"/>
              <a:ea typeface="+mn-ea"/>
              <a:cs typeface="Arial"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b="1" i="1" strike="noStrike" kern="1200" cap="none" spc="0" normalizeH="0" baseline="0" noProof="0" dirty="0">
                <a:ln>
                  <a:noFill/>
                </a:ln>
                <a:solidFill>
                  <a:srgbClr val="99CC00"/>
                </a:solidFill>
                <a:effectLst>
                  <a:outerShdw blurRad="38100" dist="38100" dir="2700000" algn="tl">
                    <a:srgbClr val="000000">
                      <a:alpha val="43137"/>
                    </a:srgbClr>
                  </a:outerShdw>
                </a:effectLst>
                <a:uLnTx/>
                <a:uFillTx/>
                <a:latin typeface="Maiandra GD" pitchFamily="34" charset="0"/>
                <a:ea typeface="+mn-ea"/>
                <a:cs typeface="Arial" charset="0"/>
              </a:rPr>
              <a:t>A</a:t>
            </a:r>
            <a:r>
              <a:rPr kumimoji="0" lang="pt-BR" sz="1200" b="1" i="1" strike="noStrike" kern="1200" cap="none" spc="0" normalizeH="0" baseline="0" noProof="0" dirty="0">
                <a:ln>
                  <a:noFill/>
                </a:ln>
                <a:solidFill>
                  <a:srgbClr val="99CC00"/>
                </a:solidFill>
                <a:effectLst>
                  <a:outerShdw blurRad="38100" dist="38100" dir="2700000" algn="tl">
                    <a:srgbClr val="000000">
                      <a:alpha val="43137"/>
                    </a:srgbClr>
                  </a:outerShdw>
                </a:effectLst>
                <a:uLnTx/>
                <a:uFillTx/>
                <a:latin typeface="Maiandra GD" pitchFamily="34" charset="0"/>
                <a:ea typeface="+mn-ea"/>
                <a:cs typeface="Arial" charset="0"/>
              </a:rPr>
              <a:t>cervo Pessoal &amp; Internet</a:t>
            </a:r>
            <a:endParaRPr kumimoji="0" lang="pt-BR" b="1" i="1" strike="noStrike" kern="1200" cap="none" spc="0" normalizeH="0" baseline="0" noProof="0" dirty="0">
              <a:ln>
                <a:noFill/>
              </a:ln>
              <a:solidFill>
                <a:srgbClr val="99CC00"/>
              </a:solidFill>
              <a:effectLst>
                <a:outerShdw blurRad="38100" dist="38100" dir="2700000" algn="tl">
                  <a:srgbClr val="000000">
                    <a:alpha val="43137"/>
                  </a:srgbClr>
                </a:outerShdw>
              </a:effectLst>
              <a:uLnTx/>
              <a:uFillTx/>
              <a:latin typeface="Maiandra GD" pitchFamily="34" charset="0"/>
              <a:ea typeface="+mn-ea"/>
              <a:cs typeface="Arial"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600" b="1" i="1" u="none" strike="noStrike" kern="1200" cap="none" spc="0" normalizeH="0" baseline="0" noProof="0" dirty="0">
                <a:ln>
                  <a:noFill/>
                </a:ln>
                <a:solidFill>
                  <a:srgbClr val="00B050"/>
                </a:solidFill>
                <a:effectLst>
                  <a:outerShdw blurRad="38100" dist="38100" dir="2700000" algn="tl">
                    <a:srgbClr val="000000">
                      <a:alpha val="43137"/>
                    </a:srgbClr>
                  </a:outerShdw>
                </a:effectLst>
                <a:uLnTx/>
                <a:uFillTx/>
                <a:latin typeface="Maiandra GD" pitchFamily="34" charset="0"/>
                <a:ea typeface="+mn-ea"/>
                <a:cs typeface="Arial" charset="0"/>
              </a:rPr>
              <a:t> </a:t>
            </a:r>
            <a:endParaRPr kumimoji="0" lang="pt-BR" sz="1600" b="1" i="1" u="sng" strike="noStrike" kern="1200" cap="none" spc="0" normalizeH="0" baseline="0" noProof="0" dirty="0">
              <a:ln>
                <a:noFill/>
              </a:ln>
              <a:solidFill>
                <a:srgbClr val="00B050"/>
              </a:solidFill>
              <a:effectLst>
                <a:outerShdw blurRad="38100" dist="38100" dir="2700000" algn="tl">
                  <a:srgbClr val="000000">
                    <a:alpha val="43137"/>
                  </a:srgbClr>
                </a:outerShdw>
              </a:effectLst>
              <a:uLnTx/>
              <a:uFillTx/>
              <a:latin typeface="Maiandra GD" pitchFamily="34" charset="0"/>
              <a:ea typeface="+mn-ea"/>
              <a:cs typeface="Arial"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b="1" i="1" u="sng" strike="noStrike" kern="1200" cap="none" spc="0" normalizeH="0" baseline="0" noProof="0" dirty="0">
                <a:ln>
                  <a:noFill/>
                </a:ln>
                <a:solidFill>
                  <a:schemeClr val="tx2">
                    <a:lumMod val="50000"/>
                  </a:schemeClr>
                </a:solidFill>
                <a:effectLst>
                  <a:outerShdw blurRad="38100" dist="38100" dir="2700000" algn="tl">
                    <a:srgbClr val="000000">
                      <a:alpha val="43137"/>
                    </a:srgbClr>
                  </a:outerShdw>
                </a:effectLst>
                <a:uLnTx/>
                <a:uFillTx/>
                <a:latin typeface="Maiandra GD" pitchFamily="34" charset="0"/>
                <a:ea typeface="+mn-ea"/>
                <a:cs typeface="Arial" charset="0"/>
              </a:rPr>
              <a:t>Músicas de Fundo</a:t>
            </a:r>
            <a:endParaRPr kumimoji="0" lang="pt-BR" sz="1400" b="1" i="1" u="none" strike="noStrike" kern="1200" cap="none" spc="0" normalizeH="0" baseline="0" noProof="0" dirty="0">
              <a:ln>
                <a:noFill/>
              </a:ln>
              <a:solidFill>
                <a:schemeClr val="tx2">
                  <a:lumMod val="50000"/>
                </a:schemeClr>
              </a:solidFill>
              <a:effectLst>
                <a:outerShdw blurRad="38100" dist="38100" dir="2700000" algn="tl">
                  <a:srgbClr val="000000">
                    <a:alpha val="43137"/>
                  </a:srgbClr>
                </a:outerShdw>
              </a:effectLst>
              <a:uLnTx/>
              <a:uFillTx/>
              <a:latin typeface="Maiandra GD" pitchFamily="34" charset="0"/>
              <a:cs typeface="Arial"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pt-BR" sz="1400" b="1" i="1" u="none" strike="noStrike" kern="1200" cap="none" spc="0" normalizeH="0" baseline="0" noProof="0" dirty="0">
              <a:ln>
                <a:noFill/>
              </a:ln>
              <a:solidFill>
                <a:srgbClr val="ACCBF9">
                  <a:lumMod val="75000"/>
                </a:srgbClr>
              </a:solidFill>
              <a:effectLst>
                <a:outerShdw blurRad="38100" dist="38100" dir="2700000" algn="tl">
                  <a:srgbClr val="000000">
                    <a:alpha val="43137"/>
                  </a:srgbClr>
                </a:outerShdw>
              </a:effectLst>
              <a:uLnTx/>
              <a:uFillTx/>
              <a:latin typeface="Maiandra GD" pitchFamily="34" charset="0"/>
              <a:cs typeface="Arial"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400" b="1" i="1" u="none" strike="noStrike" kern="1200" cap="none" spc="0" normalizeH="0" baseline="0" noProof="0" dirty="0">
                <a:ln>
                  <a:noFill/>
                </a:ln>
                <a:solidFill>
                  <a:srgbClr val="ACCBF9">
                    <a:lumMod val="75000"/>
                  </a:srgbClr>
                </a:solidFill>
                <a:effectLst>
                  <a:outerShdw blurRad="38100" dist="38100" dir="2700000" algn="tl">
                    <a:srgbClr val="000000">
                      <a:alpha val="43137"/>
                    </a:srgbClr>
                  </a:outerShdw>
                </a:effectLst>
                <a:uLnTx/>
                <a:uFillTx/>
                <a:latin typeface="Maiandra GD" pitchFamily="34" charset="0"/>
                <a:cs typeface="Arial" charset="0"/>
              </a:rPr>
              <a:t>Introdução e Acompanhamento</a:t>
            </a:r>
            <a:r>
              <a:rPr kumimoji="0" lang="pt-BR" sz="1400" b="1" i="1" u="none" strike="noStrike" kern="1200" cap="none" spc="0" normalizeH="0" baseline="0" noProof="0" dirty="0">
                <a:ln>
                  <a:noFill/>
                </a:ln>
                <a:solidFill>
                  <a:srgbClr val="FF6600"/>
                </a:solidFill>
                <a:effectLst>
                  <a:outerShdw blurRad="38100" dist="38100" dir="2700000" algn="tl">
                    <a:srgbClr val="000000">
                      <a:alpha val="43137"/>
                    </a:srgbClr>
                  </a:outerShdw>
                </a:effectLst>
                <a:uLnTx/>
                <a:uFillTx/>
                <a:latin typeface="Maiandra GD" pitchFamily="34" charset="0"/>
                <a:cs typeface="Arial" charset="0"/>
              </a:rPr>
              <a:t> </a:t>
            </a:r>
            <a:endParaRPr lang="pt-BR" sz="1400" b="1" i="1" dirty="0">
              <a:solidFill>
                <a:srgbClr val="FF6600"/>
              </a:solidFill>
              <a:effectLst>
                <a:outerShdw blurRad="38100" dist="38100" dir="2700000" algn="tl">
                  <a:srgbClr val="000000">
                    <a:alpha val="43137"/>
                  </a:srgbClr>
                </a:outerShdw>
              </a:effectLst>
              <a:latin typeface="Maiandra GD" pitchFamily="34" charset="0"/>
              <a:cs typeface="Arial"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400" b="1" i="1" u="none" strike="noStrike" kern="1200" cap="none" spc="0" normalizeH="0" baseline="0" noProof="0" dirty="0">
                <a:ln>
                  <a:noFill/>
                </a:ln>
                <a:solidFill>
                  <a:srgbClr val="FF6600"/>
                </a:solidFill>
                <a:effectLst>
                  <a:outerShdw blurRad="38100" dist="38100" dir="2700000" algn="tl">
                    <a:srgbClr val="000000">
                      <a:alpha val="43137"/>
                    </a:srgbClr>
                  </a:outerShdw>
                </a:effectLst>
                <a:uLnTx/>
                <a:uFillTx/>
                <a:latin typeface="Maiandra GD" pitchFamily="34" charset="0"/>
                <a:cs typeface="Arial" charset="0"/>
              </a:rPr>
              <a:t>Cinema Paradiso</a:t>
            </a:r>
          </a:p>
          <a:p>
            <a:pPr marL="0" marR="0" lvl="0" indent="0" algn="ctr" defTabSz="914400" rtl="0" eaLnBrk="1" fontAlgn="auto" latinLnBrk="0" hangingPunct="1">
              <a:lnSpc>
                <a:spcPct val="100000"/>
              </a:lnSpc>
              <a:spcBef>
                <a:spcPts val="0"/>
              </a:spcBef>
              <a:spcAft>
                <a:spcPts val="0"/>
              </a:spcAft>
              <a:buClrTx/>
              <a:buSzTx/>
              <a:buFontTx/>
              <a:buNone/>
              <a:tabLst/>
              <a:defRPr/>
            </a:pPr>
            <a:r>
              <a:rPr lang="pt-BR" sz="1400" b="1" i="1" dirty="0">
                <a:solidFill>
                  <a:srgbClr val="FF6600"/>
                </a:solidFill>
                <a:effectLst>
                  <a:outerShdw blurRad="38100" dist="38100" dir="2700000" algn="tl">
                    <a:srgbClr val="000000">
                      <a:alpha val="43137"/>
                    </a:srgbClr>
                  </a:outerShdw>
                </a:effectLst>
                <a:latin typeface="Maiandra GD" pitchFamily="34" charset="0"/>
                <a:cs typeface="Arial" charset="0"/>
              </a:rPr>
              <a:t>Canção e Voz</a:t>
            </a:r>
            <a:endParaRPr kumimoji="0" lang="pt-BR" sz="1400" b="1" i="1" u="none" strike="noStrike" kern="1200" cap="none" spc="0" normalizeH="0" baseline="0" noProof="0" dirty="0">
              <a:ln>
                <a:noFill/>
              </a:ln>
              <a:solidFill>
                <a:srgbClr val="FF6600"/>
              </a:solidFill>
              <a:effectLst>
                <a:outerShdw blurRad="38100" dist="38100" dir="2700000" algn="tl">
                  <a:srgbClr val="000000">
                    <a:alpha val="43137"/>
                  </a:srgbClr>
                </a:outerShdw>
              </a:effectLst>
              <a:uLnTx/>
              <a:uFillTx/>
              <a:latin typeface="Maiandra GD" pitchFamily="34" charset="0"/>
              <a:cs typeface="Arial"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pt-BR" sz="1400" b="1" i="1" u="none" strike="noStrike" kern="1200" cap="none" spc="0" normalizeH="0" baseline="0" noProof="0" dirty="0">
              <a:ln>
                <a:noFill/>
              </a:ln>
              <a:solidFill>
                <a:srgbClr val="ACCBF9">
                  <a:lumMod val="75000"/>
                </a:srgbClr>
              </a:solidFill>
              <a:effectLst>
                <a:outerShdw blurRad="38100" dist="38100" dir="2700000" algn="tl">
                  <a:srgbClr val="000000">
                    <a:alpha val="43137"/>
                  </a:srgbClr>
                </a:outerShdw>
              </a:effectLst>
              <a:uLnTx/>
              <a:uFillTx/>
              <a:latin typeface="Maiandra GD" pitchFamily="34" charset="0"/>
              <a:cs typeface="Arial"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400" b="1" i="1" u="none" strike="noStrike" kern="1200" cap="none" spc="0" normalizeH="0" baseline="0" noProof="0" dirty="0">
                <a:ln>
                  <a:noFill/>
                </a:ln>
                <a:solidFill>
                  <a:srgbClr val="ACCBF9">
                    <a:lumMod val="75000"/>
                  </a:srgbClr>
                </a:solidFill>
                <a:effectLst>
                  <a:outerShdw blurRad="38100" dist="38100" dir="2700000" algn="tl">
                    <a:srgbClr val="000000">
                      <a:alpha val="43137"/>
                    </a:srgbClr>
                  </a:outerShdw>
                </a:effectLst>
                <a:uLnTx/>
                <a:uFillTx/>
                <a:latin typeface="Maiandra GD" pitchFamily="34" charset="0"/>
                <a:cs typeface="Arial" charset="0"/>
              </a:rPr>
              <a:t>Encerramento</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400" b="1" i="1" u="none"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Maiandra GD" pitchFamily="34" charset="0"/>
                <a:cs typeface="Arial" charset="0"/>
              </a:rPr>
              <a:t>Caruso</a:t>
            </a:r>
          </a:p>
          <a:p>
            <a:pPr marL="0" marR="0" lvl="0" indent="0" algn="ctr" defTabSz="914400" rtl="0" eaLnBrk="1" fontAlgn="auto" latinLnBrk="0" hangingPunct="1">
              <a:lnSpc>
                <a:spcPct val="100000"/>
              </a:lnSpc>
              <a:spcBef>
                <a:spcPts val="0"/>
              </a:spcBef>
              <a:spcAft>
                <a:spcPts val="0"/>
              </a:spcAft>
              <a:buClrTx/>
              <a:buSzTx/>
              <a:buFontTx/>
              <a:buNone/>
              <a:tabLst/>
              <a:defRPr/>
            </a:pPr>
            <a:r>
              <a:rPr lang="pt-BR" sz="1400" b="1" i="1" dirty="0">
                <a:solidFill>
                  <a:schemeClr val="bg1">
                    <a:lumMod val="65000"/>
                  </a:schemeClr>
                </a:solidFill>
                <a:effectLst>
                  <a:outerShdw blurRad="38100" dist="38100" dir="2700000" algn="tl">
                    <a:srgbClr val="000000">
                      <a:alpha val="43137"/>
                    </a:srgbClr>
                  </a:outerShdw>
                </a:effectLst>
                <a:latin typeface="Maiandra GD" pitchFamily="34" charset="0"/>
                <a:cs typeface="Arial" charset="0"/>
              </a:rPr>
              <a:t>Canta : Josh Groban</a:t>
            </a:r>
            <a:r>
              <a:rPr kumimoji="0" lang="pt-BR" sz="1400" b="1" i="1" u="none" strike="noStrike" kern="1200" cap="none" spc="0" normalizeH="0" baseline="0" noProof="0" dirty="0">
                <a:ln>
                  <a:noFill/>
                </a:ln>
                <a:solidFill>
                  <a:schemeClr val="bg1">
                    <a:lumMod val="65000"/>
                  </a:schemeClr>
                </a:solidFill>
                <a:effectLst>
                  <a:outerShdw blurRad="38100" dist="38100" dir="2700000" algn="tl">
                    <a:srgbClr val="000000">
                      <a:alpha val="43137"/>
                    </a:srgbClr>
                  </a:outerShdw>
                </a:effectLst>
                <a:uLnTx/>
                <a:uFillTx/>
                <a:latin typeface="Maiandra GD" pitchFamily="34" charset="0"/>
                <a:cs typeface="Arial" charset="0"/>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pt-BR" sz="1400" b="1" i="1" u="none" strike="noStrike" kern="1200" cap="none" spc="0" normalizeH="0" baseline="0" noProof="0" dirty="0">
              <a:ln>
                <a:noFill/>
              </a:ln>
              <a:solidFill>
                <a:srgbClr val="FF6600"/>
              </a:solidFill>
              <a:effectLst/>
              <a:uLnTx/>
              <a:uFillTx/>
              <a:latin typeface="Maiandra GD" pitchFamily="34" charset="0"/>
              <a:cs typeface="Arial" charset="0"/>
            </a:endParaRPr>
          </a:p>
        </p:txBody>
      </p:sp>
      <p:sp>
        <p:nvSpPr>
          <p:cNvPr id="11" name="Retângulo 10"/>
          <p:cNvSpPr/>
          <p:nvPr/>
        </p:nvSpPr>
        <p:spPr>
          <a:xfrm>
            <a:off x="2000232" y="3714419"/>
            <a:ext cx="7036263" cy="1361911"/>
          </a:xfrm>
          <a:prstGeom prst="rect">
            <a:avLst/>
          </a:prstGeom>
          <a:solidFill>
            <a:schemeClr val="accent2">
              <a:lumMod val="40000"/>
              <a:lumOff val="60000"/>
            </a:schemeClr>
          </a:solidFill>
          <a:ln w="38100">
            <a:solidFill>
              <a:schemeClr val="accent2"/>
            </a:solidFill>
          </a:ln>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100" b="0" i="0" u="none" strike="noStrike" kern="1200" cap="none" spc="0" normalizeH="0" baseline="0" noProof="0" dirty="0">
                <a:ln>
                  <a:noFill/>
                </a:ln>
                <a:solidFill>
                  <a:srgbClr val="0070C0"/>
                </a:solidFill>
                <a:effectLst/>
                <a:uLnTx/>
                <a:uFillTx/>
                <a:latin typeface="Britannic Bold" panose="020B0903060703020204" pitchFamily="34" charset="0"/>
                <a:ea typeface="+mn-ea"/>
                <a:cs typeface="+mn-cs"/>
              </a:rPr>
              <a:t>ACESSE  MEUS  ESPAÇOS  CULTURAIS  E  TORNE-SE  MEU SEGUIDOR</a:t>
            </a:r>
            <a:endParaRPr kumimoji="0" lang="pt-BR" sz="1400" b="0" i="0" u="none" strike="noStrike" kern="1200" cap="none" spc="0" normalizeH="0" baseline="0" noProof="0" dirty="0">
              <a:ln>
                <a:noFill/>
              </a:ln>
              <a:solidFill>
                <a:srgbClr val="002060"/>
              </a:solidFill>
              <a:effectLst/>
              <a:uLnTx/>
              <a:uFillTx/>
              <a:latin typeface="Britannic Bold" panose="020B0903060703020204" pitchFamily="34" charset="0"/>
              <a:ea typeface="+mn-ea"/>
              <a:cs typeface="+mn-cs"/>
            </a:endParaRPr>
          </a:p>
          <a:p>
            <a:pPr marL="457200" marR="0" lvl="1" indent="0" algn="ctr" defTabSz="914400" rtl="0" eaLnBrk="1" fontAlgn="auto" latinLnBrk="0" hangingPunct="1">
              <a:lnSpc>
                <a:spcPct val="100000"/>
              </a:lnSpc>
              <a:spcBef>
                <a:spcPts val="0"/>
              </a:spcBef>
              <a:spcAft>
                <a:spcPts val="0"/>
              </a:spcAft>
              <a:buClrTx/>
              <a:buSzTx/>
              <a:buFontTx/>
              <a:buNone/>
              <a:tabLst/>
              <a:defRPr/>
            </a:pPr>
            <a:r>
              <a:rPr kumimoji="0" lang="pt-BR" sz="1400" b="0" i="0" u="none" strike="noStrike" kern="1200" cap="none" spc="0" normalizeH="0" baseline="0" noProof="0" dirty="0">
                <a:ln>
                  <a:noFill/>
                </a:ln>
                <a:solidFill>
                  <a:srgbClr val="7030A0"/>
                </a:solidFill>
                <a:effectLst/>
                <a:uLnTx/>
                <a:uFillTx/>
                <a:latin typeface="Britannic Bold" panose="020B0903060703020204" pitchFamily="34" charset="0"/>
                <a:ea typeface="+mn-ea"/>
                <a:cs typeface="+mn-cs"/>
                <a:hlinkClick r:id="rId4"/>
              </a:rPr>
              <a:t>http://vendraminiletras.blogspot.com/</a:t>
            </a:r>
            <a:endParaRPr kumimoji="0" lang="pt-BR" sz="1400" b="0" i="0" u="none" strike="noStrike" kern="1200" cap="none" spc="0" normalizeH="0" baseline="0" noProof="0" dirty="0">
              <a:ln>
                <a:noFill/>
              </a:ln>
              <a:solidFill>
                <a:srgbClr val="7030A0"/>
              </a:solidFill>
              <a:effectLst/>
              <a:uLnTx/>
              <a:uFillTx/>
              <a:latin typeface="Britannic Bold" panose="020B0903060703020204"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400" b="0" i="0" u="none" strike="noStrike" kern="1200" cap="none" spc="0" normalizeH="0" baseline="0" noProof="0" dirty="0">
                <a:ln>
                  <a:noFill/>
                </a:ln>
                <a:solidFill>
                  <a:srgbClr val="7030A0"/>
                </a:solidFill>
                <a:effectLst/>
                <a:uLnTx/>
                <a:uFillTx/>
                <a:latin typeface="Britannic Bold" panose="020B0903060703020204" pitchFamily="34" charset="0"/>
                <a:ea typeface="+mn-ea"/>
                <a:cs typeface="+mn-cs"/>
              </a:rPr>
              <a:t>http://sergrasan.com/toninhovendraminislides/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100" b="0" i="0" u="none" strike="noStrike" kern="1200" cap="none" spc="0" normalizeH="0" baseline="0" noProof="0" dirty="0">
                <a:ln>
                  <a:noFill/>
                </a:ln>
                <a:solidFill>
                  <a:srgbClr val="C00000"/>
                </a:solidFill>
                <a:effectLst/>
                <a:uLnTx/>
                <a:uFillTx/>
                <a:latin typeface="Arial Black" panose="020B0A04020102020204" pitchFamily="34" charset="0"/>
                <a:ea typeface="+mn-ea"/>
                <a:cs typeface="Aharoni" panose="02010803020104030203" pitchFamily="2" charset="-79"/>
              </a:rPr>
              <a:t>PARTICIPAÇÕES:</a:t>
            </a:r>
          </a:p>
          <a:p>
            <a:pPr marL="685718" marR="0" lvl="2" indent="0" algn="ctr" defTabSz="914400" rtl="0" eaLnBrk="1" fontAlgn="auto" latinLnBrk="0" hangingPunct="1">
              <a:lnSpc>
                <a:spcPct val="100000"/>
              </a:lnSpc>
              <a:spcBef>
                <a:spcPts val="0"/>
              </a:spcBef>
              <a:spcAft>
                <a:spcPts val="0"/>
              </a:spcAft>
              <a:buClrTx/>
              <a:buSzTx/>
              <a:buFontTx/>
              <a:buNone/>
              <a:tabLst/>
              <a:defRPr/>
            </a:pPr>
            <a:r>
              <a:rPr kumimoji="0" lang="pt-BR" sz="1050" b="0" i="0" u="none" strike="noStrike" kern="1200" cap="none" spc="0" normalizeH="0" baseline="0" noProof="0" dirty="0">
                <a:ln>
                  <a:noFill/>
                </a:ln>
                <a:solidFill>
                  <a:srgbClr val="002060"/>
                </a:solidFill>
                <a:effectLst/>
                <a:uLnTx/>
                <a:uFillTx/>
                <a:latin typeface="Arial Black" panose="020B0A04020102020204" pitchFamily="34" charset="0"/>
                <a:ea typeface="+mn-ea"/>
                <a:cs typeface="Aharoni" panose="02010803020104030203" pitchFamily="2" charset="-79"/>
              </a:rPr>
              <a:t>ASSOCIAÇÃO DOS POETAS E ESCRITORES DE JUNDIAÍ E REGIÃO</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pt-BR" sz="1100" b="0" i="0" u="none" strike="noStrike" kern="1200" cap="none" spc="0" normalizeH="0" baseline="0" noProof="0" dirty="0">
                <a:ln>
                  <a:noFill/>
                </a:ln>
                <a:solidFill>
                  <a:srgbClr val="002060"/>
                </a:solidFill>
                <a:effectLst/>
                <a:uLnTx/>
                <a:uFillTx/>
                <a:latin typeface="Arial Black" panose="020B0A04020102020204" pitchFamily="34" charset="0"/>
                <a:ea typeface="+mn-ea"/>
                <a:cs typeface="Aharoni" panose="02010803020104030203" pitchFamily="2" charset="-79"/>
              </a:rPr>
              <a:t> </a:t>
            </a:r>
            <a:r>
              <a:rPr kumimoji="0" lang="pt-BR" sz="1050" b="0" i="0" u="none" strike="noStrike" kern="1200" cap="none" spc="0" normalizeH="0" baseline="0" noProof="0" dirty="0">
                <a:ln>
                  <a:noFill/>
                </a:ln>
                <a:solidFill>
                  <a:srgbClr val="002060"/>
                </a:solidFill>
                <a:effectLst/>
                <a:uLnTx/>
                <a:uFillTx/>
                <a:latin typeface="Arial Black" panose="020B0A04020102020204" pitchFamily="34" charset="0"/>
                <a:ea typeface="+mn-ea"/>
                <a:cs typeface="Aharoni" panose="02010803020104030203" pitchFamily="2" charset="-79"/>
              </a:rPr>
              <a:t>ACADEMIA NACIONAL DE LETRAS DO PORTAL DO POETA BRASILEIRO - ACADÊMICO  28</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pt-BR" sz="1100" b="0" i="0" u="none" strike="noStrike" kern="1200" cap="none" spc="0" normalizeH="0" baseline="0" noProof="0" dirty="0">
                <a:ln>
                  <a:noFill/>
                </a:ln>
                <a:solidFill>
                  <a:srgbClr val="002060"/>
                </a:solidFill>
                <a:effectLst/>
                <a:uLnTx/>
                <a:uFillTx/>
                <a:latin typeface="Arial Black" panose="020B0A04020102020204" pitchFamily="34" charset="0"/>
                <a:ea typeface="+mn-ea"/>
                <a:cs typeface="Aharoni" panose="02010803020104030203" pitchFamily="2" charset="-79"/>
              </a:rPr>
              <a:t> </a:t>
            </a:r>
          </a:p>
        </p:txBody>
      </p:sp>
      <p:pic>
        <p:nvPicPr>
          <p:cNvPr id="2" name="Imagem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846698" y="181431"/>
            <a:ext cx="3262626" cy="3211584"/>
          </a:xfrm>
          <a:prstGeom prst="rect">
            <a:avLst/>
          </a:prstGeom>
          <a:solidFill>
            <a:schemeClr val="bg1"/>
          </a:solidFill>
          <a:ln>
            <a:solidFill>
              <a:schemeClr val="accent6">
                <a:lumMod val="40000"/>
                <a:lumOff val="60000"/>
              </a:schemeClr>
            </a:solidFill>
          </a:ln>
          <a:effectLst>
            <a:glow rad="101600">
              <a:schemeClr val="accent2">
                <a:satMod val="175000"/>
                <a:alpha val="40000"/>
              </a:schemeClr>
            </a:glow>
            <a:reflection blurRad="12700" stA="30000" endPos="30000" dist="5000" dir="5400000" sy="-100000" algn="bl" rotWithShape="0"/>
          </a:effectLst>
          <a:scene3d>
            <a:camera prst="isometricOffAxis2Left"/>
            <a:lightRig rig="threePt" dir="t">
              <a:rot lat="0" lon="0" rev="2700000"/>
            </a:lightRig>
          </a:scene3d>
          <a:sp3d>
            <a:bevelT w="63500" h="50800"/>
          </a:sp3d>
        </p:spPr>
      </p:pic>
      <p:sp>
        <p:nvSpPr>
          <p:cNvPr id="8" name="Rectangle 33"/>
          <p:cNvSpPr>
            <a:spLocks noChangeArrowheads="1"/>
          </p:cNvSpPr>
          <p:nvPr/>
        </p:nvSpPr>
        <p:spPr bwMode="auto">
          <a:xfrm>
            <a:off x="0" y="0"/>
            <a:ext cx="9144000" cy="5143500"/>
          </a:xfrm>
          <a:prstGeom prst="rect">
            <a:avLst/>
          </a:prstGeom>
          <a:noFill/>
          <a:ln w="76200">
            <a:solidFill>
              <a:schemeClr val="accent2">
                <a:lumMod val="20000"/>
                <a:lumOff val="80000"/>
              </a:schemeClr>
            </a:solidFill>
            <a:miter lim="800000"/>
            <a:headEnd/>
            <a:tailEnd/>
          </a:ln>
          <a:effectLst>
            <a:prstShdw prst="shdw17" dist="17961" dir="2700000">
              <a:sysClr val="windowText" lastClr="000000">
                <a:gamma/>
                <a:shade val="60000"/>
                <a:invGamma/>
              </a:sysClr>
            </a:prstShdw>
          </a:effectLst>
        </p:spPr>
        <p:txBody>
          <a:bodyPr wrap="none" anchor="ctr"/>
          <a:lstStyle>
            <a:defPPr>
              <a:defRPr lang="pt-B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marL="0" marR="0" lvl="0" indent="0" algn="l" defTabSz="1219170" rtl="0" eaLnBrk="0" fontAlgn="auto" latinLnBrk="0" hangingPunct="0">
              <a:lnSpc>
                <a:spcPct val="100000"/>
              </a:lnSpc>
              <a:spcBef>
                <a:spcPts val="0"/>
              </a:spcBef>
              <a:spcAft>
                <a:spcPts val="0"/>
              </a:spcAft>
              <a:buClrTx/>
              <a:buSzTx/>
              <a:buFontTx/>
              <a:buNone/>
              <a:tabLst/>
              <a:defRPr/>
            </a:pPr>
            <a:endParaRPr kumimoji="0" lang="pt-BR" sz="3200" b="0" i="0" u="none" strike="noStrike" kern="0" cap="none" spc="0" normalizeH="0" baseline="0" noProof="0" dirty="0">
              <a:ln>
                <a:solidFill>
                  <a:srgbClr val="9F2936">
                    <a:lumMod val="60000"/>
                    <a:lumOff val="40000"/>
                  </a:srgbClr>
                </a:solidFill>
              </a:ln>
              <a:solidFill>
                <a:srgbClr val="000000"/>
              </a:solidFill>
              <a:effectLst/>
              <a:uLnTx/>
              <a:uFillTx/>
              <a:latin typeface="Calibri" panose="020F0502020204030204"/>
              <a:ea typeface="+mn-ea"/>
              <a:cs typeface="+mn-cs"/>
            </a:endParaRPr>
          </a:p>
        </p:txBody>
      </p:sp>
      <p:sp>
        <p:nvSpPr>
          <p:cNvPr id="6" name="Retângulo 5"/>
          <p:cNvSpPr/>
          <p:nvPr/>
        </p:nvSpPr>
        <p:spPr>
          <a:xfrm rot="524936">
            <a:off x="6319638" y="2650749"/>
            <a:ext cx="2450713" cy="553998"/>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200" b="1" i="1" u="none"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David" panose="020E0502060401010101" pitchFamily="34" charset="-79"/>
                <a:ea typeface="+mn-ea"/>
                <a:cs typeface="David" panose="020E0502060401010101" pitchFamily="34" charset="-79"/>
              </a:rPr>
              <a:t>CRIAÇÃO / FORMATAÇÃO</a:t>
            </a:r>
            <a:r>
              <a:rPr kumimoji="0" lang="pt-BR" sz="1050" b="1" i="1" u="none"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David" panose="020E0502060401010101" pitchFamily="34" charset="-79"/>
                <a:ea typeface="+mn-ea"/>
                <a:cs typeface="David" panose="020E0502060401010101" pitchFamily="34" charset="-79"/>
              </a:rPr>
              <a:t> </a:t>
            </a:r>
            <a:endParaRPr kumimoji="0" lang="pt-BR" sz="1200" b="1" i="1" u="none" strike="noStrike" kern="1200" cap="none" spc="0" normalizeH="0" baseline="0" noProof="0" dirty="0">
              <a:ln>
                <a:noFill/>
              </a:ln>
              <a:solidFill>
                <a:srgbClr val="0070C0"/>
              </a:solidFill>
              <a:effectLst>
                <a:outerShdw blurRad="38100" dist="38100" dir="2700000" algn="tl">
                  <a:srgbClr val="000000">
                    <a:alpha val="43137"/>
                  </a:srgbClr>
                </a:outerShdw>
              </a:effectLst>
              <a:uLnTx/>
              <a:uFillTx/>
              <a:latin typeface="David" panose="020E0502060401010101" pitchFamily="34" charset="-79"/>
              <a:ea typeface="+mn-ea"/>
              <a:cs typeface="David" panose="020E0502060401010101" pitchFamily="34"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600" b="1" i="1" u="none" strike="noStrike" kern="1200" cap="none" spc="0" normalizeH="0" baseline="0" noProof="0" dirty="0">
                <a:ln>
                  <a:noFill/>
                </a:ln>
                <a:solidFill>
                  <a:srgbClr val="0070C0"/>
                </a:solidFill>
                <a:effectLst>
                  <a:outerShdw blurRad="38100" dist="38100" dir="2700000" algn="tl">
                    <a:srgbClr val="000000">
                      <a:alpha val="43137"/>
                    </a:srgbClr>
                  </a:outerShdw>
                </a:effectLst>
                <a:uLnTx/>
                <a:uFillTx/>
                <a:latin typeface="David" panose="020E0502060401010101" pitchFamily="34" charset="-79"/>
                <a:ea typeface="+mn-ea"/>
                <a:cs typeface="David" panose="020E0502060401010101" pitchFamily="34" charset="-79"/>
              </a:rPr>
              <a:t>VENDRAMINI </a:t>
            </a:r>
            <a:r>
              <a:rPr kumimoji="0" lang="pt-BR" sz="1800" b="1" i="1" u="none" strike="noStrike" kern="1200" cap="none" spc="0" normalizeH="0" baseline="0" noProof="0" dirty="0">
                <a:ln>
                  <a:noFill/>
                </a:ln>
                <a:solidFill>
                  <a:srgbClr val="0070C0"/>
                </a:solidFill>
                <a:effectLst>
                  <a:outerShdw blurRad="38100" dist="38100" dir="2700000" algn="tl">
                    <a:srgbClr val="000000">
                      <a:alpha val="43137"/>
                    </a:srgbClr>
                  </a:outerShdw>
                </a:effectLst>
                <a:uLnTx/>
                <a:uFillTx/>
                <a:latin typeface="David" panose="020E0502060401010101" pitchFamily="34" charset="-79"/>
                <a:ea typeface="+mn-ea"/>
                <a:cs typeface="David" panose="020E0502060401010101" pitchFamily="34" charset="-79"/>
              </a:rPr>
              <a:t>Toninho  </a:t>
            </a:r>
            <a:endParaRPr kumimoji="0" lang="pt-BR" sz="1400" b="1" i="1" u="sng" strike="noStrike" kern="1200" cap="none" spc="0" normalizeH="0" baseline="0" noProof="0" dirty="0">
              <a:ln>
                <a:noFill/>
              </a:ln>
              <a:solidFill>
                <a:srgbClr val="0070C0"/>
              </a:solidFill>
              <a:effectLst>
                <a:outerShdw blurRad="38100" dist="38100" dir="2700000" algn="tl">
                  <a:srgbClr val="000000">
                    <a:alpha val="43137"/>
                  </a:srgbClr>
                </a:outerShdw>
              </a:effectLst>
              <a:uLnTx/>
              <a:uFillTx/>
              <a:latin typeface="David" panose="020E0502060401010101" pitchFamily="34" charset="-79"/>
              <a:ea typeface="+mn-ea"/>
              <a:cs typeface="David" panose="020E0502060401010101" pitchFamily="34" charset="-79"/>
            </a:endParaRPr>
          </a:p>
        </p:txBody>
      </p:sp>
      <p:pic>
        <p:nvPicPr>
          <p:cNvPr id="4" name="Imagem 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500166" y="428610"/>
            <a:ext cx="2433376" cy="3041720"/>
          </a:xfrm>
          <a:prstGeom prst="rect">
            <a:avLst/>
          </a:prstGeom>
          <a:solidFill>
            <a:srgbClr val="FFFFFF">
              <a:shade val="85000"/>
            </a:srgbClr>
          </a:solidFill>
          <a:ln w="28575" cap="rnd">
            <a:solidFill>
              <a:schemeClr val="accent1"/>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pic>
        <p:nvPicPr>
          <p:cNvPr id="5" name="Imagem 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42844" y="285734"/>
            <a:ext cx="1809463" cy="4627186"/>
          </a:xfrm>
          <a:prstGeom prst="ellipse">
            <a:avLst/>
          </a:prstGeom>
          <a:ln w="63500" cap="rnd">
            <a:solidFill>
              <a:schemeClr val="accent3">
                <a:lumMod val="40000"/>
                <a:lumOff val="6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3436359809"/>
      </p:ext>
    </p:extLst>
  </p:cSld>
  <p:clrMapOvr>
    <a:masterClrMapping/>
  </p:clrMapOvr>
  <p:transition spd="slow" advClick="0" advTm="112000">
    <p:fade/>
    <p:sndAc>
      <p:stSnd loop="1">
        <p:snd r:embed="rId3" name="Josh Groban - Carus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8)">
                                      <p:cBhvr>
                                        <p:cTn id="7" dur="4000"/>
                                        <p:tgtEl>
                                          <p:spTgt spid="2"/>
                                        </p:tgtEl>
                                      </p:cBhvr>
                                    </p:animEffect>
                                  </p:childTnLst>
                                </p:cTn>
                              </p:par>
                            </p:childTnLst>
                          </p:cTn>
                        </p:par>
                        <p:par>
                          <p:cTn id="8" fill="hold">
                            <p:stCondLst>
                              <p:cond delay="4000"/>
                            </p:stCondLst>
                            <p:childTnLst>
                              <p:par>
                                <p:cTn id="9" presetID="42" presetClass="entr" presetSubtype="0" fill="hold"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fade">
                                      <p:cBhvr>
                                        <p:cTn id="11" dur="4000"/>
                                        <p:tgtEl>
                                          <p:spTgt spid="6">
                                            <p:txEl>
                                              <p:pRg st="0" end="0"/>
                                            </p:txEl>
                                          </p:spTgt>
                                        </p:tgtEl>
                                      </p:cBhvr>
                                    </p:animEffect>
                                    <p:anim calcmode="lin" valueType="num">
                                      <p:cBhvr>
                                        <p:cTn id="12" dur="4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3" dur="4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par>
                          <p:cTn id="14" fill="hold">
                            <p:stCondLst>
                              <p:cond delay="8000"/>
                            </p:stCondLst>
                            <p:childTnLst>
                              <p:par>
                                <p:cTn id="15" presetID="42" presetClass="entr" presetSubtype="0" fill="hold" nodeType="afterEffect">
                                  <p:stCondLst>
                                    <p:cond delay="0"/>
                                  </p:stCondLst>
                                  <p:childTnLst>
                                    <p:set>
                                      <p:cBhvr>
                                        <p:cTn id="16" dur="1" fill="hold">
                                          <p:stCondLst>
                                            <p:cond delay="0"/>
                                          </p:stCondLst>
                                        </p:cTn>
                                        <p:tgtEl>
                                          <p:spTgt spid="6">
                                            <p:txEl>
                                              <p:pRg st="1" end="1"/>
                                            </p:txEl>
                                          </p:spTgt>
                                        </p:tgtEl>
                                        <p:attrNameLst>
                                          <p:attrName>style.visibility</p:attrName>
                                        </p:attrNameLst>
                                      </p:cBhvr>
                                      <p:to>
                                        <p:strVal val="visible"/>
                                      </p:to>
                                    </p:set>
                                    <p:animEffect transition="in" filter="fade">
                                      <p:cBhvr>
                                        <p:cTn id="17" dur="4000"/>
                                        <p:tgtEl>
                                          <p:spTgt spid="6">
                                            <p:txEl>
                                              <p:pRg st="1" end="1"/>
                                            </p:txEl>
                                          </p:spTgt>
                                        </p:tgtEl>
                                      </p:cBhvr>
                                    </p:animEffect>
                                    <p:anim calcmode="lin" valueType="num">
                                      <p:cBhvr>
                                        <p:cTn id="18" dur="4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9" dur="4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par>
                          <p:cTn id="20" fill="hold">
                            <p:stCondLst>
                              <p:cond delay="12000"/>
                            </p:stCondLst>
                            <p:childTnLst>
                              <p:par>
                                <p:cTn id="21" presetID="2" presetClass="entr" presetSubtype="8" fill="hold" nodeType="after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4000" fill="hold"/>
                                        <p:tgtEl>
                                          <p:spTgt spid="5"/>
                                        </p:tgtEl>
                                        <p:attrNameLst>
                                          <p:attrName>ppt_x</p:attrName>
                                        </p:attrNameLst>
                                      </p:cBhvr>
                                      <p:tavLst>
                                        <p:tav tm="0">
                                          <p:val>
                                            <p:strVal val="0-#ppt_w/2"/>
                                          </p:val>
                                        </p:tav>
                                        <p:tav tm="100000">
                                          <p:val>
                                            <p:strVal val="#ppt_x"/>
                                          </p:val>
                                        </p:tav>
                                      </p:tavLst>
                                    </p:anim>
                                    <p:anim calcmode="lin" valueType="num">
                                      <p:cBhvr additive="base">
                                        <p:cTn id="24" dur="4000" fill="hold"/>
                                        <p:tgtEl>
                                          <p:spTgt spid="5"/>
                                        </p:tgtEl>
                                        <p:attrNameLst>
                                          <p:attrName>ppt_y</p:attrName>
                                        </p:attrNameLst>
                                      </p:cBhvr>
                                      <p:tavLst>
                                        <p:tav tm="0">
                                          <p:val>
                                            <p:strVal val="#ppt_y"/>
                                          </p:val>
                                        </p:tav>
                                        <p:tav tm="100000">
                                          <p:val>
                                            <p:strVal val="#ppt_y"/>
                                          </p:val>
                                        </p:tav>
                                      </p:tavLst>
                                    </p:anim>
                                  </p:childTnLst>
                                </p:cTn>
                              </p:par>
                            </p:childTnLst>
                          </p:cTn>
                        </p:par>
                        <p:par>
                          <p:cTn id="25" fill="hold">
                            <p:stCondLst>
                              <p:cond delay="16000"/>
                            </p:stCondLst>
                            <p:childTnLst>
                              <p:par>
                                <p:cTn id="26" presetID="2" presetClass="entr" presetSubtype="3" fill="hold" nodeType="after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additive="base">
                                        <p:cTn id="28" dur="4000" fill="hold"/>
                                        <p:tgtEl>
                                          <p:spTgt spid="4"/>
                                        </p:tgtEl>
                                        <p:attrNameLst>
                                          <p:attrName>ppt_x</p:attrName>
                                        </p:attrNameLst>
                                      </p:cBhvr>
                                      <p:tavLst>
                                        <p:tav tm="0">
                                          <p:val>
                                            <p:strVal val="1+#ppt_w/2"/>
                                          </p:val>
                                        </p:tav>
                                        <p:tav tm="100000">
                                          <p:val>
                                            <p:strVal val="#ppt_x"/>
                                          </p:val>
                                        </p:tav>
                                      </p:tavLst>
                                    </p:anim>
                                    <p:anim calcmode="lin" valueType="num">
                                      <p:cBhvr additive="base">
                                        <p:cTn id="29" dur="4000" fill="hold"/>
                                        <p:tgtEl>
                                          <p:spTgt spid="4"/>
                                        </p:tgtEl>
                                        <p:attrNameLst>
                                          <p:attrName>ppt_y</p:attrName>
                                        </p:attrNameLst>
                                      </p:cBhvr>
                                      <p:tavLst>
                                        <p:tav tm="0">
                                          <p:val>
                                            <p:strVal val="0-#ppt_h/2"/>
                                          </p:val>
                                        </p:tav>
                                        <p:tav tm="100000">
                                          <p:val>
                                            <p:strVal val="#ppt_y"/>
                                          </p:val>
                                        </p:tav>
                                      </p:tavLst>
                                    </p:anim>
                                  </p:childTnLst>
                                </p:cTn>
                              </p:par>
                            </p:childTnLst>
                          </p:cTn>
                        </p:par>
                        <p:par>
                          <p:cTn id="30" fill="hold">
                            <p:stCondLst>
                              <p:cond delay="20000"/>
                            </p:stCondLst>
                            <p:childTnLst>
                              <p:par>
                                <p:cTn id="31" presetID="42" presetClass="entr" presetSubtype="0" fill="hold" nodeType="afterEffect">
                                  <p:stCondLst>
                                    <p:cond delay="0"/>
                                  </p:stCondLst>
                                  <p:childTnLst>
                                    <p:set>
                                      <p:cBhvr>
                                        <p:cTn id="32" dur="1" fill="hold">
                                          <p:stCondLst>
                                            <p:cond delay="0"/>
                                          </p:stCondLst>
                                        </p:cTn>
                                        <p:tgtEl>
                                          <p:spTgt spid="3">
                                            <p:txEl>
                                              <p:pRg st="0" end="0"/>
                                            </p:txEl>
                                          </p:spTgt>
                                        </p:tgtEl>
                                        <p:attrNameLst>
                                          <p:attrName>style.visibility</p:attrName>
                                        </p:attrNameLst>
                                      </p:cBhvr>
                                      <p:to>
                                        <p:strVal val="visible"/>
                                      </p:to>
                                    </p:set>
                                    <p:animEffect transition="in" filter="fade">
                                      <p:cBhvr>
                                        <p:cTn id="33" dur="4000"/>
                                        <p:tgtEl>
                                          <p:spTgt spid="3">
                                            <p:txEl>
                                              <p:pRg st="0" end="0"/>
                                            </p:txEl>
                                          </p:spTgt>
                                        </p:tgtEl>
                                      </p:cBhvr>
                                    </p:animEffect>
                                    <p:anim calcmode="lin" valueType="num">
                                      <p:cBhvr>
                                        <p:cTn id="34" dur="4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35" dur="4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36" fill="hold">
                            <p:stCondLst>
                              <p:cond delay="24000"/>
                            </p:stCondLst>
                            <p:childTnLst>
                              <p:par>
                                <p:cTn id="37" presetID="42" presetClass="entr" presetSubtype="0" fill="hold" nodeType="afterEffect">
                                  <p:stCondLst>
                                    <p:cond delay="0"/>
                                  </p:stCondLst>
                                  <p:childTnLst>
                                    <p:set>
                                      <p:cBhvr>
                                        <p:cTn id="38" dur="1" fill="hold">
                                          <p:stCondLst>
                                            <p:cond delay="0"/>
                                          </p:stCondLst>
                                        </p:cTn>
                                        <p:tgtEl>
                                          <p:spTgt spid="3">
                                            <p:txEl>
                                              <p:pRg st="1" end="1"/>
                                            </p:txEl>
                                          </p:spTgt>
                                        </p:tgtEl>
                                        <p:attrNameLst>
                                          <p:attrName>style.visibility</p:attrName>
                                        </p:attrNameLst>
                                      </p:cBhvr>
                                      <p:to>
                                        <p:strVal val="visible"/>
                                      </p:to>
                                    </p:set>
                                    <p:animEffect transition="in" filter="fade">
                                      <p:cBhvr>
                                        <p:cTn id="39" dur="4000"/>
                                        <p:tgtEl>
                                          <p:spTgt spid="3">
                                            <p:txEl>
                                              <p:pRg st="1" end="1"/>
                                            </p:txEl>
                                          </p:spTgt>
                                        </p:tgtEl>
                                      </p:cBhvr>
                                    </p:animEffect>
                                    <p:anim calcmode="lin" valueType="num">
                                      <p:cBhvr>
                                        <p:cTn id="40" dur="4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41" dur="4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par>
                          <p:cTn id="42" fill="hold">
                            <p:stCondLst>
                              <p:cond delay="28000"/>
                            </p:stCondLst>
                            <p:childTnLst>
                              <p:par>
                                <p:cTn id="43" presetID="42" presetClass="entr" presetSubtype="0" fill="hold" nodeType="afterEffect">
                                  <p:stCondLst>
                                    <p:cond delay="0"/>
                                  </p:stCondLst>
                                  <p:childTnLst>
                                    <p:set>
                                      <p:cBhvr>
                                        <p:cTn id="44" dur="1" fill="hold">
                                          <p:stCondLst>
                                            <p:cond delay="0"/>
                                          </p:stCondLst>
                                        </p:cTn>
                                        <p:tgtEl>
                                          <p:spTgt spid="3">
                                            <p:txEl>
                                              <p:pRg st="2" end="2"/>
                                            </p:txEl>
                                          </p:spTgt>
                                        </p:tgtEl>
                                        <p:attrNameLst>
                                          <p:attrName>style.visibility</p:attrName>
                                        </p:attrNameLst>
                                      </p:cBhvr>
                                      <p:to>
                                        <p:strVal val="visible"/>
                                      </p:to>
                                    </p:set>
                                    <p:animEffect transition="in" filter="fade">
                                      <p:cBhvr>
                                        <p:cTn id="45" dur="4000"/>
                                        <p:tgtEl>
                                          <p:spTgt spid="3">
                                            <p:txEl>
                                              <p:pRg st="2" end="2"/>
                                            </p:txEl>
                                          </p:spTgt>
                                        </p:tgtEl>
                                      </p:cBhvr>
                                    </p:animEffect>
                                    <p:anim calcmode="lin" valueType="num">
                                      <p:cBhvr>
                                        <p:cTn id="46" dur="4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47" dur="4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par>
                          <p:cTn id="48" fill="hold">
                            <p:stCondLst>
                              <p:cond delay="32000"/>
                            </p:stCondLst>
                            <p:childTnLst>
                              <p:par>
                                <p:cTn id="49" presetID="42" presetClass="entr" presetSubtype="0" fill="hold" nodeType="afterEffect">
                                  <p:stCondLst>
                                    <p:cond delay="0"/>
                                  </p:stCondLst>
                                  <p:childTnLst>
                                    <p:set>
                                      <p:cBhvr>
                                        <p:cTn id="50" dur="1" fill="hold">
                                          <p:stCondLst>
                                            <p:cond delay="0"/>
                                          </p:stCondLst>
                                        </p:cTn>
                                        <p:tgtEl>
                                          <p:spTgt spid="3">
                                            <p:txEl>
                                              <p:pRg st="3" end="3"/>
                                            </p:txEl>
                                          </p:spTgt>
                                        </p:tgtEl>
                                        <p:attrNameLst>
                                          <p:attrName>style.visibility</p:attrName>
                                        </p:attrNameLst>
                                      </p:cBhvr>
                                      <p:to>
                                        <p:strVal val="visible"/>
                                      </p:to>
                                    </p:set>
                                    <p:animEffect transition="in" filter="fade">
                                      <p:cBhvr>
                                        <p:cTn id="51" dur="4000"/>
                                        <p:tgtEl>
                                          <p:spTgt spid="3">
                                            <p:txEl>
                                              <p:pRg st="3" end="3"/>
                                            </p:txEl>
                                          </p:spTgt>
                                        </p:tgtEl>
                                      </p:cBhvr>
                                    </p:animEffect>
                                    <p:anim calcmode="lin" valueType="num">
                                      <p:cBhvr>
                                        <p:cTn id="52" dur="4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53" dur="4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par>
                          <p:cTn id="54" fill="hold">
                            <p:stCondLst>
                              <p:cond delay="36000"/>
                            </p:stCondLst>
                            <p:childTnLst>
                              <p:par>
                                <p:cTn id="55" presetID="42" presetClass="entr" presetSubtype="0" fill="hold" nodeType="afterEffect">
                                  <p:stCondLst>
                                    <p:cond delay="0"/>
                                  </p:stCondLst>
                                  <p:childTnLst>
                                    <p:set>
                                      <p:cBhvr>
                                        <p:cTn id="56" dur="1" fill="hold">
                                          <p:stCondLst>
                                            <p:cond delay="0"/>
                                          </p:stCondLst>
                                        </p:cTn>
                                        <p:tgtEl>
                                          <p:spTgt spid="3">
                                            <p:txEl>
                                              <p:pRg st="5" end="5"/>
                                            </p:txEl>
                                          </p:spTgt>
                                        </p:tgtEl>
                                        <p:attrNameLst>
                                          <p:attrName>style.visibility</p:attrName>
                                        </p:attrNameLst>
                                      </p:cBhvr>
                                      <p:to>
                                        <p:strVal val="visible"/>
                                      </p:to>
                                    </p:set>
                                    <p:animEffect transition="in" filter="fade">
                                      <p:cBhvr>
                                        <p:cTn id="57" dur="4000"/>
                                        <p:tgtEl>
                                          <p:spTgt spid="3">
                                            <p:txEl>
                                              <p:pRg st="5" end="5"/>
                                            </p:txEl>
                                          </p:spTgt>
                                        </p:tgtEl>
                                      </p:cBhvr>
                                    </p:animEffect>
                                    <p:anim calcmode="lin" valueType="num">
                                      <p:cBhvr>
                                        <p:cTn id="58" dur="4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59" dur="4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par>
                          <p:cTn id="60" fill="hold">
                            <p:stCondLst>
                              <p:cond delay="40000"/>
                            </p:stCondLst>
                            <p:childTnLst>
                              <p:par>
                                <p:cTn id="61" presetID="42" presetClass="entr" presetSubtype="0" fill="hold" nodeType="afterEffect">
                                  <p:stCondLst>
                                    <p:cond delay="0"/>
                                  </p:stCondLst>
                                  <p:childTnLst>
                                    <p:set>
                                      <p:cBhvr>
                                        <p:cTn id="62" dur="1" fill="hold">
                                          <p:stCondLst>
                                            <p:cond delay="0"/>
                                          </p:stCondLst>
                                        </p:cTn>
                                        <p:tgtEl>
                                          <p:spTgt spid="3">
                                            <p:txEl>
                                              <p:pRg st="6" end="6"/>
                                            </p:txEl>
                                          </p:spTgt>
                                        </p:tgtEl>
                                        <p:attrNameLst>
                                          <p:attrName>style.visibility</p:attrName>
                                        </p:attrNameLst>
                                      </p:cBhvr>
                                      <p:to>
                                        <p:strVal val="visible"/>
                                      </p:to>
                                    </p:set>
                                    <p:animEffect transition="in" filter="fade">
                                      <p:cBhvr>
                                        <p:cTn id="63" dur="4000"/>
                                        <p:tgtEl>
                                          <p:spTgt spid="3">
                                            <p:txEl>
                                              <p:pRg st="6" end="6"/>
                                            </p:txEl>
                                          </p:spTgt>
                                        </p:tgtEl>
                                      </p:cBhvr>
                                    </p:animEffect>
                                    <p:anim calcmode="lin" valueType="num">
                                      <p:cBhvr>
                                        <p:cTn id="64" dur="4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65" dur="4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par>
                          <p:cTn id="66" fill="hold">
                            <p:stCondLst>
                              <p:cond delay="44000"/>
                            </p:stCondLst>
                            <p:childTnLst>
                              <p:par>
                                <p:cTn id="67" presetID="42" presetClass="entr" presetSubtype="0" fill="hold" nodeType="afterEffect">
                                  <p:stCondLst>
                                    <p:cond delay="0"/>
                                  </p:stCondLst>
                                  <p:childTnLst>
                                    <p:set>
                                      <p:cBhvr>
                                        <p:cTn id="68" dur="1" fill="hold">
                                          <p:stCondLst>
                                            <p:cond delay="0"/>
                                          </p:stCondLst>
                                        </p:cTn>
                                        <p:tgtEl>
                                          <p:spTgt spid="3">
                                            <p:txEl>
                                              <p:pRg st="7" end="7"/>
                                            </p:txEl>
                                          </p:spTgt>
                                        </p:tgtEl>
                                        <p:attrNameLst>
                                          <p:attrName>style.visibility</p:attrName>
                                        </p:attrNameLst>
                                      </p:cBhvr>
                                      <p:to>
                                        <p:strVal val="visible"/>
                                      </p:to>
                                    </p:set>
                                    <p:animEffect transition="in" filter="fade">
                                      <p:cBhvr>
                                        <p:cTn id="69" dur="4000"/>
                                        <p:tgtEl>
                                          <p:spTgt spid="3">
                                            <p:txEl>
                                              <p:pRg st="7" end="7"/>
                                            </p:txEl>
                                          </p:spTgt>
                                        </p:tgtEl>
                                      </p:cBhvr>
                                    </p:animEffect>
                                    <p:anim calcmode="lin" valueType="num">
                                      <p:cBhvr>
                                        <p:cTn id="70" dur="4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71" dur="4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par>
                          <p:cTn id="72" fill="hold">
                            <p:stCondLst>
                              <p:cond delay="48000"/>
                            </p:stCondLst>
                            <p:childTnLst>
                              <p:par>
                                <p:cTn id="73" presetID="42" presetClass="entr" presetSubtype="0" fill="hold" nodeType="afterEffect">
                                  <p:stCondLst>
                                    <p:cond delay="0"/>
                                  </p:stCondLst>
                                  <p:childTnLst>
                                    <p:set>
                                      <p:cBhvr>
                                        <p:cTn id="74" dur="1" fill="hold">
                                          <p:stCondLst>
                                            <p:cond delay="0"/>
                                          </p:stCondLst>
                                        </p:cTn>
                                        <p:tgtEl>
                                          <p:spTgt spid="3">
                                            <p:txEl>
                                              <p:pRg st="9" end="9"/>
                                            </p:txEl>
                                          </p:spTgt>
                                        </p:tgtEl>
                                        <p:attrNameLst>
                                          <p:attrName>style.visibility</p:attrName>
                                        </p:attrNameLst>
                                      </p:cBhvr>
                                      <p:to>
                                        <p:strVal val="visible"/>
                                      </p:to>
                                    </p:set>
                                    <p:animEffect transition="in" filter="fade">
                                      <p:cBhvr>
                                        <p:cTn id="75" dur="4000"/>
                                        <p:tgtEl>
                                          <p:spTgt spid="3">
                                            <p:txEl>
                                              <p:pRg st="9" end="9"/>
                                            </p:txEl>
                                          </p:spTgt>
                                        </p:tgtEl>
                                      </p:cBhvr>
                                    </p:animEffect>
                                    <p:anim calcmode="lin" valueType="num">
                                      <p:cBhvr>
                                        <p:cTn id="76" dur="4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77" dur="4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par>
                          <p:cTn id="78" fill="hold">
                            <p:stCondLst>
                              <p:cond delay="52000"/>
                            </p:stCondLst>
                            <p:childTnLst>
                              <p:par>
                                <p:cTn id="79" presetID="42" presetClass="entr" presetSubtype="0" fill="hold" nodeType="afterEffect">
                                  <p:stCondLst>
                                    <p:cond delay="0"/>
                                  </p:stCondLst>
                                  <p:childTnLst>
                                    <p:set>
                                      <p:cBhvr>
                                        <p:cTn id="80" dur="1" fill="hold">
                                          <p:stCondLst>
                                            <p:cond delay="0"/>
                                          </p:stCondLst>
                                        </p:cTn>
                                        <p:tgtEl>
                                          <p:spTgt spid="3">
                                            <p:txEl>
                                              <p:pRg st="10" end="10"/>
                                            </p:txEl>
                                          </p:spTgt>
                                        </p:tgtEl>
                                        <p:attrNameLst>
                                          <p:attrName>style.visibility</p:attrName>
                                        </p:attrNameLst>
                                      </p:cBhvr>
                                      <p:to>
                                        <p:strVal val="visible"/>
                                      </p:to>
                                    </p:set>
                                    <p:animEffect transition="in" filter="fade">
                                      <p:cBhvr>
                                        <p:cTn id="81" dur="4000"/>
                                        <p:tgtEl>
                                          <p:spTgt spid="3">
                                            <p:txEl>
                                              <p:pRg st="10" end="10"/>
                                            </p:txEl>
                                          </p:spTgt>
                                        </p:tgtEl>
                                      </p:cBhvr>
                                    </p:animEffect>
                                    <p:anim calcmode="lin" valueType="num">
                                      <p:cBhvr>
                                        <p:cTn id="82" dur="4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83" dur="4000" fill="hold"/>
                                        <p:tgtEl>
                                          <p:spTgt spid="3">
                                            <p:txEl>
                                              <p:pRg st="10" end="10"/>
                                            </p:txEl>
                                          </p:spTgt>
                                        </p:tgtEl>
                                        <p:attrNameLst>
                                          <p:attrName>ppt_y</p:attrName>
                                        </p:attrNameLst>
                                      </p:cBhvr>
                                      <p:tavLst>
                                        <p:tav tm="0">
                                          <p:val>
                                            <p:strVal val="#ppt_y+.1"/>
                                          </p:val>
                                        </p:tav>
                                        <p:tav tm="100000">
                                          <p:val>
                                            <p:strVal val="#ppt_y"/>
                                          </p:val>
                                        </p:tav>
                                      </p:tavLst>
                                    </p:anim>
                                  </p:childTnLst>
                                </p:cTn>
                              </p:par>
                            </p:childTnLst>
                          </p:cTn>
                        </p:par>
                        <p:par>
                          <p:cTn id="84" fill="hold">
                            <p:stCondLst>
                              <p:cond delay="56000"/>
                            </p:stCondLst>
                            <p:childTnLst>
                              <p:par>
                                <p:cTn id="85" presetID="42" presetClass="entr" presetSubtype="0" fill="hold" nodeType="afterEffect">
                                  <p:stCondLst>
                                    <p:cond delay="0"/>
                                  </p:stCondLst>
                                  <p:childTnLst>
                                    <p:set>
                                      <p:cBhvr>
                                        <p:cTn id="86" dur="1" fill="hold">
                                          <p:stCondLst>
                                            <p:cond delay="0"/>
                                          </p:stCondLst>
                                        </p:cTn>
                                        <p:tgtEl>
                                          <p:spTgt spid="3">
                                            <p:txEl>
                                              <p:pRg st="11" end="11"/>
                                            </p:txEl>
                                          </p:spTgt>
                                        </p:tgtEl>
                                        <p:attrNameLst>
                                          <p:attrName>style.visibility</p:attrName>
                                        </p:attrNameLst>
                                      </p:cBhvr>
                                      <p:to>
                                        <p:strVal val="visible"/>
                                      </p:to>
                                    </p:set>
                                    <p:animEffect transition="in" filter="fade">
                                      <p:cBhvr>
                                        <p:cTn id="87" dur="4000"/>
                                        <p:tgtEl>
                                          <p:spTgt spid="3">
                                            <p:txEl>
                                              <p:pRg st="11" end="11"/>
                                            </p:txEl>
                                          </p:spTgt>
                                        </p:tgtEl>
                                      </p:cBhvr>
                                    </p:animEffect>
                                    <p:anim calcmode="lin" valueType="num">
                                      <p:cBhvr>
                                        <p:cTn id="88" dur="4000" fill="hold"/>
                                        <p:tgtEl>
                                          <p:spTgt spid="3">
                                            <p:txEl>
                                              <p:pRg st="11" end="11"/>
                                            </p:txEl>
                                          </p:spTgt>
                                        </p:tgtEl>
                                        <p:attrNameLst>
                                          <p:attrName>ppt_x</p:attrName>
                                        </p:attrNameLst>
                                      </p:cBhvr>
                                      <p:tavLst>
                                        <p:tav tm="0">
                                          <p:val>
                                            <p:strVal val="#ppt_x"/>
                                          </p:val>
                                        </p:tav>
                                        <p:tav tm="100000">
                                          <p:val>
                                            <p:strVal val="#ppt_x"/>
                                          </p:val>
                                        </p:tav>
                                      </p:tavLst>
                                    </p:anim>
                                    <p:anim calcmode="lin" valueType="num">
                                      <p:cBhvr>
                                        <p:cTn id="89" dur="4000" fill="hold"/>
                                        <p:tgtEl>
                                          <p:spTgt spid="3">
                                            <p:txEl>
                                              <p:pRg st="11" end="11"/>
                                            </p:txEl>
                                          </p:spTgt>
                                        </p:tgtEl>
                                        <p:attrNameLst>
                                          <p:attrName>ppt_y</p:attrName>
                                        </p:attrNameLst>
                                      </p:cBhvr>
                                      <p:tavLst>
                                        <p:tav tm="0">
                                          <p:val>
                                            <p:strVal val="#ppt_y+.1"/>
                                          </p:val>
                                        </p:tav>
                                        <p:tav tm="100000">
                                          <p:val>
                                            <p:strVal val="#ppt_y"/>
                                          </p:val>
                                        </p:tav>
                                      </p:tavLst>
                                    </p:anim>
                                  </p:childTnLst>
                                </p:cTn>
                              </p:par>
                            </p:childTnLst>
                          </p:cTn>
                        </p:par>
                        <p:par>
                          <p:cTn id="90" fill="hold">
                            <p:stCondLst>
                              <p:cond delay="60000"/>
                            </p:stCondLst>
                            <p:childTnLst>
                              <p:par>
                                <p:cTn id="91" presetID="15" presetClass="entr" presetSubtype="0" fill="hold" grpId="0" nodeType="afterEffect">
                                  <p:stCondLst>
                                    <p:cond delay="0"/>
                                  </p:stCondLst>
                                  <p:childTnLst>
                                    <p:set>
                                      <p:cBhvr>
                                        <p:cTn id="92" dur="1" fill="hold">
                                          <p:stCondLst>
                                            <p:cond delay="0"/>
                                          </p:stCondLst>
                                        </p:cTn>
                                        <p:tgtEl>
                                          <p:spTgt spid="11"/>
                                        </p:tgtEl>
                                        <p:attrNameLst>
                                          <p:attrName>style.visibility</p:attrName>
                                        </p:attrNameLst>
                                      </p:cBhvr>
                                      <p:to>
                                        <p:strVal val="visible"/>
                                      </p:to>
                                    </p:set>
                                    <p:anim calcmode="lin" valueType="num">
                                      <p:cBhvr>
                                        <p:cTn id="93" dur="4000" fill="hold"/>
                                        <p:tgtEl>
                                          <p:spTgt spid="11"/>
                                        </p:tgtEl>
                                        <p:attrNameLst>
                                          <p:attrName>ppt_w</p:attrName>
                                        </p:attrNameLst>
                                      </p:cBhvr>
                                      <p:tavLst>
                                        <p:tav tm="0">
                                          <p:val>
                                            <p:fltVal val="0"/>
                                          </p:val>
                                        </p:tav>
                                        <p:tav tm="100000">
                                          <p:val>
                                            <p:strVal val="#ppt_w"/>
                                          </p:val>
                                        </p:tav>
                                      </p:tavLst>
                                    </p:anim>
                                    <p:anim calcmode="lin" valueType="num">
                                      <p:cBhvr>
                                        <p:cTn id="94" dur="4000" fill="hold"/>
                                        <p:tgtEl>
                                          <p:spTgt spid="11"/>
                                        </p:tgtEl>
                                        <p:attrNameLst>
                                          <p:attrName>ppt_h</p:attrName>
                                        </p:attrNameLst>
                                      </p:cBhvr>
                                      <p:tavLst>
                                        <p:tav tm="0">
                                          <p:val>
                                            <p:fltVal val="0"/>
                                          </p:val>
                                        </p:tav>
                                        <p:tav tm="100000">
                                          <p:val>
                                            <p:strVal val="#ppt_h"/>
                                          </p:val>
                                        </p:tav>
                                      </p:tavLst>
                                    </p:anim>
                                    <p:anim calcmode="lin" valueType="num">
                                      <p:cBhvr>
                                        <p:cTn id="95" dur="4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96" dur="4000" fill="hold"/>
                                        <p:tgtEl>
                                          <p:spTgt spid="11"/>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theme/_rels/them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NEMA PARADISO NOVOl">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Viagem">
  <a:themeElements>
    <a:clrScheme name="Elementar">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Escritório 2">
      <a:majorFont>
        <a:latin typeface="Calibri"/>
        <a:ea typeface=""/>
        <a:cs typeface=""/>
        <a:font script="Jpan" typeface="HGｺﾞｼｯｸM"/>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Verve">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3.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CINEMA PARADISO FORMATANDO</Template>
  <TotalTime>34</TotalTime>
  <Words>528</Words>
  <Application>Microsoft Office PowerPoint</Application>
  <PresentationFormat>Apresentação na tela (16:9)</PresentationFormat>
  <Paragraphs>85</Paragraphs>
  <Slides>14</Slides>
  <Notes>1</Notes>
  <HiddenSlides>0</HiddenSlides>
  <MMClips>0</MMClips>
  <ScaleCrop>false</ScaleCrop>
  <HeadingPairs>
    <vt:vector size="6" baseType="variant">
      <vt:variant>
        <vt:lpstr>Fontes usadas</vt:lpstr>
      </vt:variant>
      <vt:variant>
        <vt:i4>11</vt:i4>
      </vt:variant>
      <vt:variant>
        <vt:lpstr>Tema</vt:lpstr>
      </vt:variant>
      <vt:variant>
        <vt:i4>2</vt:i4>
      </vt:variant>
      <vt:variant>
        <vt:lpstr>Títulos de slides</vt:lpstr>
      </vt:variant>
      <vt:variant>
        <vt:i4>14</vt:i4>
      </vt:variant>
    </vt:vector>
  </HeadingPairs>
  <TitlesOfParts>
    <vt:vector size="27" baseType="lpstr">
      <vt:lpstr>Arial</vt:lpstr>
      <vt:lpstr>Arial Black</vt:lpstr>
      <vt:lpstr>Britannic Bold</vt:lpstr>
      <vt:lpstr>Calibri</vt:lpstr>
      <vt:lpstr>Cambria</vt:lpstr>
      <vt:lpstr>David</vt:lpstr>
      <vt:lpstr>Forte</vt:lpstr>
      <vt:lpstr>Maiandra GD</vt:lpstr>
      <vt:lpstr>Ravie</vt:lpstr>
      <vt:lpstr>Times New Roman</vt:lpstr>
      <vt:lpstr>Wingdings 2</vt:lpstr>
      <vt:lpstr>CINEMA PARADISO NOVOl</vt:lpstr>
      <vt:lpstr>2_Viagem</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Antonio</dc:creator>
  <cp:lastModifiedBy>Antonio</cp:lastModifiedBy>
  <cp:revision>1</cp:revision>
  <dcterms:created xsi:type="dcterms:W3CDTF">2021-09-12T13:20:18Z</dcterms:created>
  <dcterms:modified xsi:type="dcterms:W3CDTF">2021-09-12T13:54:31Z</dcterms:modified>
</cp:coreProperties>
</file>