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 id="2147483756" r:id="rId2"/>
    <p:sldMasterId id="2147483780" r:id="rId3"/>
    <p:sldMasterId id="2147483792" r:id="rId4"/>
  </p:sldMasterIdLst>
  <p:notesMasterIdLst>
    <p:notesMasterId r:id="rId16"/>
  </p:notesMasterIdLst>
  <p:sldIdLst>
    <p:sldId id="300" r:id="rId5"/>
    <p:sldId id="293" r:id="rId6"/>
    <p:sldId id="298" r:id="rId7"/>
    <p:sldId id="290" r:id="rId8"/>
    <p:sldId id="294" r:id="rId9"/>
    <p:sldId id="291" r:id="rId10"/>
    <p:sldId id="292" r:id="rId11"/>
    <p:sldId id="295" r:id="rId12"/>
    <p:sldId id="296" r:id="rId13"/>
    <p:sldId id="268" r:id="rId14"/>
    <p:sldId id="302" r:id="rId15"/>
  </p:sldIdLst>
  <p:sldSz cx="9144000" cy="5143500" type="screen16x9"/>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2824" autoAdjust="0"/>
  </p:normalViewPr>
  <p:slideViewPr>
    <p:cSldViewPr>
      <p:cViewPr varScale="1">
        <p:scale>
          <a:sx n="118" d="100"/>
          <a:sy n="118" d="100"/>
        </p:scale>
        <p:origin x="470" y="10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1DE50C8-3FD8-4696-91A1-E49D2B7F80DE}" type="datetimeFigureOut">
              <a:rPr lang="pt-BR" smtClean="0"/>
              <a:pPr/>
              <a:t>06/12/2022</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DFC8061-B921-4B9F-BEA3-465B1B5210E2}" type="slidenum">
              <a:rPr lang="pt-BR" smtClean="0"/>
              <a:pPr/>
              <a:t>‹nº›</a:t>
            </a:fld>
            <a:endParaRPr lang="pt-BR" dirty="0"/>
          </a:p>
        </p:txBody>
      </p:sp>
    </p:spTree>
    <p:extLst>
      <p:ext uri="{BB962C8B-B14F-4D97-AF65-F5344CB8AC3E}">
        <p14:creationId xmlns:p14="http://schemas.microsoft.com/office/powerpoint/2010/main" val="3402906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6DFC8061-B921-4B9F-BEA3-465B1B5210E2}" type="slidenum">
              <a:rPr lang="pt-BR" smtClean="0"/>
              <a:pPr/>
              <a:t>10</a:t>
            </a:fld>
            <a:endParaRPr lang="pt-BR" dirty="0"/>
          </a:p>
        </p:txBody>
      </p:sp>
    </p:spTree>
    <p:extLst>
      <p:ext uri="{BB962C8B-B14F-4D97-AF65-F5344CB8AC3E}">
        <p14:creationId xmlns:p14="http://schemas.microsoft.com/office/powerpoint/2010/main" val="41762864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11</a:t>
            </a:fld>
            <a:endParaRPr lang="pt-BR" dirty="0">
              <a:solidFill>
                <a:prstClr val="black"/>
              </a:solidFill>
            </a:endParaRPr>
          </a:p>
        </p:txBody>
      </p:sp>
    </p:spTree>
    <p:extLst>
      <p:ext uri="{BB962C8B-B14F-4D97-AF65-F5344CB8AC3E}">
        <p14:creationId xmlns:p14="http://schemas.microsoft.com/office/powerpoint/2010/main" val="11619025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49" y="4012427"/>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68580" tIns="34290" rIns="68580" bIns="34290" anchor="t" compatLnSpc="1"/>
          <a:lstStyle/>
          <a:p>
            <a:endParaRPr lang="en-US" sz="1350" dirty="0">
              <a:solidFill>
                <a:prstClr val="black"/>
              </a:solidFill>
            </a:endParaRPr>
          </a:p>
        </p:txBody>
      </p:sp>
      <p:sp>
        <p:nvSpPr>
          <p:cNvPr id="29" name="Título 28"/>
          <p:cNvSpPr>
            <a:spLocks noGrp="1"/>
          </p:cNvSpPr>
          <p:nvPr>
            <p:ph type="ctrTitle"/>
          </p:nvPr>
        </p:nvSpPr>
        <p:spPr>
          <a:xfrm>
            <a:off x="381000" y="3640060"/>
            <a:ext cx="8458200" cy="916781"/>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381000" y="2914650"/>
            <a:ext cx="8458200" cy="685800"/>
          </a:xfrm>
        </p:spPr>
        <p:txBody>
          <a:bodyPr anchor="b"/>
          <a:lstStyle>
            <a:lvl1pPr marL="0" indent="0" algn="l">
              <a:buNone/>
              <a:defRPr sz="1800">
                <a:solidFill>
                  <a:schemeClr val="tx2">
                    <a:shade val="75000"/>
                  </a:schemeClr>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4"/>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97766859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0" y="57150"/>
            <a:ext cx="2895600"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4"/>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0343386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3">
        <a:schemeClr val="bg2"/>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49" y="2583677"/>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68580" tIns="34290" rIns="68580" bIns="34290" anchor="t" compatLnSpc="1"/>
          <a:lstStyle/>
          <a:p>
            <a:endParaRPr lang="en-US" sz="1350" dirty="0">
              <a:solidFill>
                <a:prstClr val="white"/>
              </a:solidFill>
            </a:endParaRPr>
          </a:p>
        </p:txBody>
      </p:sp>
      <p:sp>
        <p:nvSpPr>
          <p:cNvPr id="6" name="Espaço Reservado para Texto 5"/>
          <p:cNvSpPr>
            <a:spLocks noGrp="1"/>
          </p:cNvSpPr>
          <p:nvPr>
            <p:ph type="body" idx="1"/>
          </p:nvPr>
        </p:nvSpPr>
        <p:spPr>
          <a:xfrm>
            <a:off x="381000" y="1257300"/>
            <a:ext cx="8458200" cy="914400"/>
          </a:xfrm>
        </p:spPr>
        <p:txBody>
          <a:bodyPr anchor="b"/>
          <a:lstStyle>
            <a:lvl1pPr marL="0" indent="0" algn="r">
              <a:buNone/>
              <a:defRPr sz="1500">
                <a:solidFill>
                  <a:schemeClr val="tx2">
                    <a:shade val="75000"/>
                  </a:schemeClr>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75" y="2210316"/>
            <a:ext cx="8686800" cy="888619"/>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val="123887797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52" y="342900"/>
            <a:ext cx="8686800" cy="630936"/>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04800" y="1200150"/>
            <a:ext cx="4191000" cy="3543300"/>
          </a:xfrm>
        </p:spPr>
        <p:txBody>
          <a:bodyPr/>
          <a:lstStyle>
            <a:lvl1pPr>
              <a:defRPr sz="2100"/>
            </a:lvl1pPr>
            <a:lvl2pPr>
              <a:defRPr sz="1800"/>
            </a:lvl2pPr>
            <a:lvl3pPr>
              <a:defRPr sz="1500"/>
            </a:lvl3pPr>
            <a:lvl4pPr>
              <a:defRPr sz="1350"/>
            </a:lvl4pPr>
            <a:lvl5pPr>
              <a:defRPr sz="135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4648200" y="1200150"/>
            <a:ext cx="4343400" cy="3543300"/>
          </a:xfrm>
        </p:spPr>
        <p:txBody>
          <a:bodyPr/>
          <a:lstStyle>
            <a:lvl1pPr>
              <a:defRPr sz="2100"/>
            </a:lvl1pPr>
            <a:lvl2pPr>
              <a:defRPr sz="1800"/>
            </a:lvl2pPr>
            <a:lvl3pPr>
              <a:defRPr sz="1500"/>
            </a:lvl3pPr>
            <a:lvl4pPr>
              <a:defRPr sz="1350"/>
            </a:lvl4pPr>
            <a:lvl5pPr>
              <a:defRPr sz="135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6552006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0"/>
            <a:ext cx="8610600" cy="661988"/>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281445" y="500062"/>
            <a:ext cx="4290556" cy="479822"/>
          </a:xfrm>
        </p:spPr>
        <p:txBody>
          <a:bodyPr anchor="ctr"/>
          <a:lstStyle>
            <a:lvl1pPr marL="0" indent="0">
              <a:buNone/>
              <a:defRPr sz="1350" b="0" cap="all" baseline="0">
                <a:solidFill>
                  <a:schemeClr val="accent1">
                    <a:shade val="50000"/>
                  </a:schemeClr>
                </a:solidFill>
                <a:latin typeface="+mj-lt"/>
                <a:ea typeface="+mj-ea"/>
                <a:cs typeface="+mj-cs"/>
              </a:defRPr>
            </a:lvl1pPr>
            <a:lvl2pPr>
              <a:buNone/>
              <a:defRPr sz="1500" b="1"/>
            </a:lvl2pPr>
            <a:lvl3pPr>
              <a:buNone/>
              <a:defRPr sz="1350" b="1"/>
            </a:lvl3pPr>
            <a:lvl4pPr>
              <a:buNone/>
              <a:defRPr sz="1200" b="1"/>
            </a:lvl4pPr>
            <a:lvl5pPr>
              <a:buNone/>
              <a:defRPr sz="1200"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4645028" y="500062"/>
            <a:ext cx="4292241" cy="479822"/>
          </a:xfrm>
        </p:spPr>
        <p:txBody>
          <a:bodyPr anchor="ctr"/>
          <a:lstStyle>
            <a:lvl1pPr marL="0" indent="0">
              <a:buNone/>
              <a:defRPr sz="1350" b="0" cap="all" baseline="0">
                <a:solidFill>
                  <a:schemeClr val="accent1">
                    <a:shade val="50000"/>
                  </a:schemeClr>
                </a:solidFill>
                <a:latin typeface="+mj-lt"/>
                <a:ea typeface="+mj-ea"/>
                <a:cs typeface="+mj-cs"/>
              </a:defRPr>
            </a:lvl1pPr>
            <a:lvl2pPr>
              <a:buNone/>
              <a:defRPr sz="1500" b="1"/>
            </a:lvl2pPr>
            <a:lvl3pPr>
              <a:buNone/>
              <a:defRPr sz="1350" b="1"/>
            </a:lvl3pPr>
            <a:lvl4pPr>
              <a:buNone/>
              <a:defRPr sz="1200" b="1"/>
            </a:lvl4pPr>
            <a:lvl5pPr>
              <a:buNone/>
              <a:defRPr sz="1200"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281445" y="987028"/>
            <a:ext cx="4290556" cy="2956322"/>
          </a:xfrm>
        </p:spPr>
        <p:txBody>
          <a:bodyPr/>
          <a:lstStyle>
            <a:lvl1pPr>
              <a:defRPr sz="1800"/>
            </a:lvl1pPr>
            <a:lvl2pPr>
              <a:defRPr sz="1500"/>
            </a:lvl2pPr>
            <a:lvl3pPr>
              <a:defRPr sz="1350"/>
            </a:lvl3pPr>
            <a:lvl4pPr>
              <a:defRPr sz="1200"/>
            </a:lvl4pPr>
            <a:lvl5pPr>
              <a:defRPr sz="12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4648731" y="987028"/>
            <a:ext cx="4288536" cy="2956322"/>
          </a:xfrm>
        </p:spPr>
        <p:txBody>
          <a:bodyPr/>
          <a:lstStyle>
            <a:lvl1pPr>
              <a:defRPr sz="1800"/>
            </a:lvl1pPr>
            <a:lvl2pPr>
              <a:defRPr sz="1500"/>
            </a:lvl2pPr>
            <a:lvl3pPr>
              <a:defRPr sz="1350"/>
            </a:lvl3pPr>
            <a:lvl4pPr>
              <a:defRPr sz="1200"/>
            </a:lvl4pPr>
            <a:lvl5pPr>
              <a:defRPr sz="12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00" y="4857750"/>
            <a:ext cx="762000"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49" y="451485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68580" tIns="34290" rIns="68580" bIns="34290" anchor="t" compatLnSpc="1"/>
          <a:lstStyle/>
          <a:p>
            <a:endParaRPr lang="en-US" sz="1350" dirty="0">
              <a:solidFill>
                <a:prstClr val="black"/>
              </a:solidFill>
            </a:endParaRPr>
          </a:p>
        </p:txBody>
      </p:sp>
    </p:spTree>
    <p:extLst>
      <p:ext uri="{BB962C8B-B14F-4D97-AF65-F5344CB8AC3E}">
        <p14:creationId xmlns:p14="http://schemas.microsoft.com/office/powerpoint/2010/main" val="6803736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52" y="342900"/>
            <a:ext cx="8686800" cy="630936"/>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607358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689668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49" y="438683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68580" tIns="34290" rIns="68580" bIns="34290" anchor="t" compatLnSpc="1"/>
          <a:lstStyle/>
          <a:p>
            <a:endParaRPr lang="en-US" sz="1350" dirty="0">
              <a:solidFill>
                <a:prstClr val="black"/>
              </a:solidFill>
            </a:endParaRPr>
          </a:p>
        </p:txBody>
      </p:sp>
      <p:sp>
        <p:nvSpPr>
          <p:cNvPr id="12" name="Título 11"/>
          <p:cNvSpPr>
            <a:spLocks noGrp="1"/>
          </p:cNvSpPr>
          <p:nvPr>
            <p:ph type="title"/>
          </p:nvPr>
        </p:nvSpPr>
        <p:spPr>
          <a:xfrm>
            <a:off x="457200" y="4114802"/>
            <a:ext cx="8458200" cy="390525"/>
          </a:xfrm>
        </p:spPr>
        <p:txBody>
          <a:bodyPr anchor="ctr"/>
          <a:lstStyle>
            <a:lvl1pPr algn="l">
              <a:buNone/>
              <a:defRPr sz="1500"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457202" y="457200"/>
            <a:ext cx="3008313" cy="3600450"/>
          </a:xfrm>
        </p:spPr>
        <p:txBody>
          <a:bodyPr/>
          <a:lstStyle>
            <a:lvl1pPr marL="0" indent="0">
              <a:buNone/>
              <a:defRPr sz="1050"/>
            </a:lvl1pPr>
            <a:lvl2pPr>
              <a:buNone/>
              <a:defRPr sz="900"/>
            </a:lvl2pPr>
            <a:lvl3pPr>
              <a:buNone/>
              <a:defRPr sz="750"/>
            </a:lvl3pPr>
            <a:lvl4pPr>
              <a:buNone/>
              <a:defRPr sz="675"/>
            </a:lvl4pPr>
            <a:lvl5pPr>
              <a:buNone/>
              <a:defRPr sz="675"/>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3575050" y="457200"/>
            <a:ext cx="5340351" cy="3600450"/>
          </a:xfrm>
        </p:spPr>
        <p:txBody>
          <a:bodyPr/>
          <a:lstStyle>
            <a:lvl1pPr>
              <a:defRPr sz="2400"/>
            </a:lvl1pPr>
            <a:lvl2pPr>
              <a:defRPr sz="2100"/>
            </a:lvl2pPr>
            <a:lvl3pPr>
              <a:defRPr sz="1800"/>
            </a:lvl3pPr>
            <a:lvl4pPr>
              <a:defRPr sz="1500"/>
            </a:lvl4pPr>
            <a:lvl5pPr>
              <a:defRPr sz="15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365518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2400"/>
            </a:lvl1pPr>
          </a:lstStyle>
          <a:p>
            <a:r>
              <a:rPr kumimoji="0" lang="pt-BR"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1000" y="3745320"/>
            <a:ext cx="5867400" cy="391716"/>
          </a:xfrm>
        </p:spPr>
        <p:txBody>
          <a:bodyPr anchor="ctr"/>
          <a:lstStyle>
            <a:lvl1pPr algn="l">
              <a:buNone/>
              <a:defRPr sz="1500"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381000" y="4149915"/>
            <a:ext cx="5867400" cy="576263"/>
          </a:xfrm>
        </p:spPr>
        <p:txBody>
          <a:bodyPr lIns="109728" tIns="0"/>
          <a:lstStyle>
            <a:lvl1pPr marL="0" indent="0">
              <a:buNone/>
              <a:defRPr sz="1050"/>
            </a:lvl1pPr>
            <a:lvl2pPr>
              <a:defRPr sz="900"/>
            </a:lvl2pPr>
            <a:lvl3pPr>
              <a:defRPr sz="750"/>
            </a:lvl3pPr>
            <a:lvl4pPr>
              <a:defRPr sz="675"/>
            </a:lvl4pPr>
            <a:lvl5pPr>
              <a:defRPr sz="675"/>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val="1510686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0618709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0" y="411957"/>
            <a:ext cx="18288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00" y="411957"/>
            <a:ext cx="6248400"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4620806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841772"/>
            <a:ext cx="6858000" cy="1790700"/>
          </a:xfrm>
        </p:spPr>
        <p:txBody>
          <a:bodyPr anchor="b"/>
          <a:lstStyle>
            <a:lvl1pPr algn="ctr">
              <a:defRPr sz="4500"/>
            </a:lvl1pPr>
          </a:lstStyle>
          <a:p>
            <a:r>
              <a:rPr lang="pt-BR" smtClean="0"/>
              <a:t>Clique para editar o título mestre</a:t>
            </a:r>
            <a:endParaRPr lang="pt-BR"/>
          </a:p>
        </p:txBody>
      </p:sp>
      <p:sp>
        <p:nvSpPr>
          <p:cNvPr id="3" name="Subtítulo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endParaRPr lang="pt-BR" altLang="pt-BR">
              <a:solidFill>
                <a:srgbClr val="000000"/>
              </a:solidFill>
            </a:endParaRPr>
          </a:p>
        </p:txBody>
      </p:sp>
      <p:sp>
        <p:nvSpPr>
          <p:cNvPr id="5" name="Espaço Reservado para Rodapé 4"/>
          <p:cNvSpPr>
            <a:spLocks noGrp="1"/>
          </p:cNvSpPr>
          <p:nvPr>
            <p:ph type="ftr" sz="quarter" idx="11"/>
          </p:nvPr>
        </p:nvSpPr>
        <p:spPr/>
        <p:txBody>
          <a:bodyPr/>
          <a:lstStyle>
            <a:lvl1pPr>
              <a:defRPr/>
            </a:lvl1pPr>
          </a:lstStyle>
          <a:p>
            <a:endParaRPr lang="pt-BR" altLang="pt-BR">
              <a:solidFill>
                <a:srgbClr val="000000"/>
              </a:solidFill>
            </a:endParaRPr>
          </a:p>
        </p:txBody>
      </p:sp>
      <p:sp>
        <p:nvSpPr>
          <p:cNvPr id="6" name="Espaço Reservado para Número de Slide 5"/>
          <p:cNvSpPr>
            <a:spLocks noGrp="1"/>
          </p:cNvSpPr>
          <p:nvPr>
            <p:ph type="sldNum" sz="quarter" idx="12"/>
          </p:nvPr>
        </p:nvSpPr>
        <p:spPr/>
        <p:txBody>
          <a:bodyPr/>
          <a:lstStyle>
            <a:lvl1pPr>
              <a:defRPr/>
            </a:lvl1pPr>
          </a:lstStyle>
          <a:p>
            <a:fld id="{2506A29D-CD7D-47E9-A7F7-8DC9726D8F4C}" type="slidenum">
              <a:rPr lang="pt-BR" altLang="pt-BR">
                <a:solidFill>
                  <a:srgbClr val="000000"/>
                </a:solidFill>
              </a:rPr>
              <a:pPr/>
              <a:t>‹nº›</a:t>
            </a:fld>
            <a:endParaRPr lang="pt-BR" altLang="pt-BR">
              <a:solidFill>
                <a:srgbClr val="000000"/>
              </a:solidFill>
            </a:endParaRPr>
          </a:p>
        </p:txBody>
      </p:sp>
    </p:spTree>
    <p:extLst>
      <p:ext uri="{BB962C8B-B14F-4D97-AF65-F5344CB8AC3E}">
        <p14:creationId xmlns:p14="http://schemas.microsoft.com/office/powerpoint/2010/main" val="40042539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endParaRPr lang="pt-BR" altLang="pt-BR">
              <a:solidFill>
                <a:srgbClr val="000000"/>
              </a:solidFill>
            </a:endParaRPr>
          </a:p>
        </p:txBody>
      </p:sp>
      <p:sp>
        <p:nvSpPr>
          <p:cNvPr id="5" name="Espaço Reservado para Rodapé 4"/>
          <p:cNvSpPr>
            <a:spLocks noGrp="1"/>
          </p:cNvSpPr>
          <p:nvPr>
            <p:ph type="ftr" sz="quarter" idx="11"/>
          </p:nvPr>
        </p:nvSpPr>
        <p:spPr/>
        <p:txBody>
          <a:bodyPr/>
          <a:lstStyle>
            <a:lvl1pPr>
              <a:defRPr/>
            </a:lvl1pPr>
          </a:lstStyle>
          <a:p>
            <a:endParaRPr lang="pt-BR" altLang="pt-BR">
              <a:solidFill>
                <a:srgbClr val="000000"/>
              </a:solidFill>
            </a:endParaRPr>
          </a:p>
        </p:txBody>
      </p:sp>
      <p:sp>
        <p:nvSpPr>
          <p:cNvPr id="6" name="Espaço Reservado para Número de Slide 5"/>
          <p:cNvSpPr>
            <a:spLocks noGrp="1"/>
          </p:cNvSpPr>
          <p:nvPr>
            <p:ph type="sldNum" sz="quarter" idx="12"/>
          </p:nvPr>
        </p:nvSpPr>
        <p:spPr/>
        <p:txBody>
          <a:bodyPr/>
          <a:lstStyle>
            <a:lvl1pPr>
              <a:defRPr/>
            </a:lvl1pPr>
          </a:lstStyle>
          <a:p>
            <a:fld id="{BFB2E5E1-7C23-431A-8F65-C3F8B5151618}" type="slidenum">
              <a:rPr lang="pt-BR" altLang="pt-BR">
                <a:solidFill>
                  <a:srgbClr val="000000"/>
                </a:solidFill>
              </a:rPr>
              <a:pPr/>
              <a:t>‹nº›</a:t>
            </a:fld>
            <a:endParaRPr lang="pt-BR" altLang="pt-BR">
              <a:solidFill>
                <a:srgbClr val="000000"/>
              </a:solidFill>
            </a:endParaRPr>
          </a:p>
        </p:txBody>
      </p:sp>
    </p:spTree>
    <p:extLst>
      <p:ext uri="{BB962C8B-B14F-4D97-AF65-F5344CB8AC3E}">
        <p14:creationId xmlns:p14="http://schemas.microsoft.com/office/powerpoint/2010/main" val="39933962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623888" y="1282304"/>
            <a:ext cx="7886700" cy="2139553"/>
          </a:xfrm>
        </p:spPr>
        <p:txBody>
          <a:bodyPr anchor="b"/>
          <a:lstStyle>
            <a:lvl1pPr>
              <a:defRPr sz="4500"/>
            </a:lvl1pPr>
          </a:lstStyle>
          <a:p>
            <a:r>
              <a:rPr lang="pt-BR" smtClean="0"/>
              <a:t>Clique para editar o título mestre</a:t>
            </a:r>
            <a:endParaRPr lang="pt-BR"/>
          </a:p>
        </p:txBody>
      </p:sp>
      <p:sp>
        <p:nvSpPr>
          <p:cNvPr id="3" name="Espaço Reservado para Texto 2"/>
          <p:cNvSpPr>
            <a:spLocks noGrp="1"/>
          </p:cNvSpPr>
          <p:nvPr>
            <p:ph type="body" idx="1"/>
          </p:nvPr>
        </p:nvSpPr>
        <p:spPr>
          <a:xfrm>
            <a:off x="623888" y="3442098"/>
            <a:ext cx="7886700" cy="1125140"/>
          </a:xfrm>
        </p:spPr>
        <p:txBody>
          <a:bodyPr/>
          <a:lstStyle>
            <a:lvl1pPr marL="0" indent="0">
              <a:buNone/>
              <a:defRPr sz="1800"/>
            </a:lvl1pPr>
            <a:lvl2pPr marL="342900" indent="0">
              <a:buNone/>
              <a:defRPr sz="1500"/>
            </a:lvl2pPr>
            <a:lvl3pPr marL="685800" indent="0">
              <a:buNone/>
              <a:defRPr sz="135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endParaRPr lang="pt-BR" altLang="pt-BR">
              <a:solidFill>
                <a:srgbClr val="000000"/>
              </a:solidFill>
            </a:endParaRPr>
          </a:p>
        </p:txBody>
      </p:sp>
      <p:sp>
        <p:nvSpPr>
          <p:cNvPr id="5" name="Espaço Reservado para Rodapé 4"/>
          <p:cNvSpPr>
            <a:spLocks noGrp="1"/>
          </p:cNvSpPr>
          <p:nvPr>
            <p:ph type="ftr" sz="quarter" idx="11"/>
          </p:nvPr>
        </p:nvSpPr>
        <p:spPr/>
        <p:txBody>
          <a:bodyPr/>
          <a:lstStyle>
            <a:lvl1pPr>
              <a:defRPr/>
            </a:lvl1pPr>
          </a:lstStyle>
          <a:p>
            <a:endParaRPr lang="pt-BR" altLang="pt-BR">
              <a:solidFill>
                <a:srgbClr val="000000"/>
              </a:solidFill>
            </a:endParaRPr>
          </a:p>
        </p:txBody>
      </p:sp>
      <p:sp>
        <p:nvSpPr>
          <p:cNvPr id="6" name="Espaço Reservado para Número de Slide 5"/>
          <p:cNvSpPr>
            <a:spLocks noGrp="1"/>
          </p:cNvSpPr>
          <p:nvPr>
            <p:ph type="sldNum" sz="quarter" idx="12"/>
          </p:nvPr>
        </p:nvSpPr>
        <p:spPr/>
        <p:txBody>
          <a:bodyPr/>
          <a:lstStyle>
            <a:lvl1pPr>
              <a:defRPr/>
            </a:lvl1pPr>
          </a:lstStyle>
          <a:p>
            <a:fld id="{856D7B2A-6BF6-415F-8A44-DF0593E027A3}" type="slidenum">
              <a:rPr lang="pt-BR" altLang="pt-BR">
                <a:solidFill>
                  <a:srgbClr val="000000"/>
                </a:solidFill>
              </a:rPr>
              <a:pPr/>
              <a:t>‹nº›</a:t>
            </a:fld>
            <a:endParaRPr lang="pt-BR" altLang="pt-BR">
              <a:solidFill>
                <a:srgbClr val="000000"/>
              </a:solidFill>
            </a:endParaRPr>
          </a:p>
        </p:txBody>
      </p:sp>
    </p:spTree>
    <p:extLst>
      <p:ext uri="{BB962C8B-B14F-4D97-AF65-F5344CB8AC3E}">
        <p14:creationId xmlns:p14="http://schemas.microsoft.com/office/powerpoint/2010/main" val="14492494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685800" y="1485900"/>
            <a:ext cx="3810000" cy="30861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485900"/>
            <a:ext cx="3810000" cy="30861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lvl1pPr>
              <a:defRPr/>
            </a:lvl1pPr>
          </a:lstStyle>
          <a:p>
            <a:endParaRPr lang="pt-BR" altLang="pt-BR">
              <a:solidFill>
                <a:srgbClr val="000000"/>
              </a:solidFill>
            </a:endParaRPr>
          </a:p>
        </p:txBody>
      </p:sp>
      <p:sp>
        <p:nvSpPr>
          <p:cNvPr id="6" name="Espaço Reservado para Rodapé 5"/>
          <p:cNvSpPr>
            <a:spLocks noGrp="1"/>
          </p:cNvSpPr>
          <p:nvPr>
            <p:ph type="ftr" sz="quarter" idx="11"/>
          </p:nvPr>
        </p:nvSpPr>
        <p:spPr/>
        <p:txBody>
          <a:bodyPr/>
          <a:lstStyle>
            <a:lvl1pPr>
              <a:defRPr/>
            </a:lvl1pPr>
          </a:lstStyle>
          <a:p>
            <a:endParaRPr lang="pt-BR" altLang="pt-BR">
              <a:solidFill>
                <a:srgbClr val="000000"/>
              </a:solidFill>
            </a:endParaRPr>
          </a:p>
        </p:txBody>
      </p:sp>
      <p:sp>
        <p:nvSpPr>
          <p:cNvPr id="7" name="Espaço Reservado para Número de Slide 6"/>
          <p:cNvSpPr>
            <a:spLocks noGrp="1"/>
          </p:cNvSpPr>
          <p:nvPr>
            <p:ph type="sldNum" sz="quarter" idx="12"/>
          </p:nvPr>
        </p:nvSpPr>
        <p:spPr/>
        <p:txBody>
          <a:bodyPr/>
          <a:lstStyle>
            <a:lvl1pPr>
              <a:defRPr/>
            </a:lvl1pPr>
          </a:lstStyle>
          <a:p>
            <a:fld id="{7F5CC16E-DE17-4CED-9E37-E10CCC3A19BC}" type="slidenum">
              <a:rPr lang="pt-BR" altLang="pt-BR">
                <a:solidFill>
                  <a:srgbClr val="000000"/>
                </a:solidFill>
              </a:rPr>
              <a:pPr/>
              <a:t>‹nº›</a:t>
            </a:fld>
            <a:endParaRPr lang="pt-BR" altLang="pt-BR">
              <a:solidFill>
                <a:srgbClr val="000000"/>
              </a:solidFill>
            </a:endParaRPr>
          </a:p>
        </p:txBody>
      </p:sp>
    </p:spTree>
    <p:extLst>
      <p:ext uri="{BB962C8B-B14F-4D97-AF65-F5344CB8AC3E}">
        <p14:creationId xmlns:p14="http://schemas.microsoft.com/office/powerpoint/2010/main" val="34997551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630238" y="273844"/>
            <a:ext cx="7886700" cy="994172"/>
          </a:xfrm>
        </p:spPr>
        <p:txBody>
          <a:bodyPr/>
          <a:lstStyle/>
          <a:p>
            <a:r>
              <a:rPr lang="pt-BR" smtClean="0"/>
              <a:t>Clique para editar o título mestre</a:t>
            </a:r>
            <a:endParaRPr lang="pt-BR"/>
          </a:p>
        </p:txBody>
      </p:sp>
      <p:sp>
        <p:nvSpPr>
          <p:cNvPr id="3" name="Espaço Reservado para Texto 2"/>
          <p:cNvSpPr>
            <a:spLocks noGrp="1"/>
          </p:cNvSpPr>
          <p:nvPr>
            <p:ph type="body" idx="1"/>
          </p:nvPr>
        </p:nvSpPr>
        <p:spPr>
          <a:xfrm>
            <a:off x="630239" y="1260872"/>
            <a:ext cx="3868737"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Clique para editar o texto mestre</a:t>
            </a:r>
          </a:p>
        </p:txBody>
      </p:sp>
      <p:sp>
        <p:nvSpPr>
          <p:cNvPr id="4" name="Espaço Reservado para Conteúdo 3"/>
          <p:cNvSpPr>
            <a:spLocks noGrp="1"/>
          </p:cNvSpPr>
          <p:nvPr>
            <p:ph sz="half" idx="2"/>
          </p:nvPr>
        </p:nvSpPr>
        <p:spPr>
          <a:xfrm>
            <a:off x="630239" y="1878806"/>
            <a:ext cx="3868737" cy="2763441"/>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29150" y="1260872"/>
            <a:ext cx="3887788"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Clique para editar o texto mestre</a:t>
            </a:r>
          </a:p>
        </p:txBody>
      </p:sp>
      <p:sp>
        <p:nvSpPr>
          <p:cNvPr id="6" name="Espaço Reservado para Conteúdo 5"/>
          <p:cNvSpPr>
            <a:spLocks noGrp="1"/>
          </p:cNvSpPr>
          <p:nvPr>
            <p:ph sz="quarter" idx="4"/>
          </p:nvPr>
        </p:nvSpPr>
        <p:spPr>
          <a:xfrm>
            <a:off x="4629150" y="1878806"/>
            <a:ext cx="3887788" cy="2763441"/>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lvl1pPr>
              <a:defRPr/>
            </a:lvl1pPr>
          </a:lstStyle>
          <a:p>
            <a:endParaRPr lang="pt-BR" altLang="pt-BR">
              <a:solidFill>
                <a:srgbClr val="000000"/>
              </a:solidFill>
            </a:endParaRPr>
          </a:p>
        </p:txBody>
      </p:sp>
      <p:sp>
        <p:nvSpPr>
          <p:cNvPr id="8" name="Espaço Reservado para Rodapé 7"/>
          <p:cNvSpPr>
            <a:spLocks noGrp="1"/>
          </p:cNvSpPr>
          <p:nvPr>
            <p:ph type="ftr" sz="quarter" idx="11"/>
          </p:nvPr>
        </p:nvSpPr>
        <p:spPr/>
        <p:txBody>
          <a:bodyPr/>
          <a:lstStyle>
            <a:lvl1pPr>
              <a:defRPr/>
            </a:lvl1pPr>
          </a:lstStyle>
          <a:p>
            <a:endParaRPr lang="pt-BR" altLang="pt-BR">
              <a:solidFill>
                <a:srgbClr val="000000"/>
              </a:solidFill>
            </a:endParaRPr>
          </a:p>
        </p:txBody>
      </p:sp>
      <p:sp>
        <p:nvSpPr>
          <p:cNvPr id="9" name="Espaço Reservado para Número de Slide 8"/>
          <p:cNvSpPr>
            <a:spLocks noGrp="1"/>
          </p:cNvSpPr>
          <p:nvPr>
            <p:ph type="sldNum" sz="quarter" idx="12"/>
          </p:nvPr>
        </p:nvSpPr>
        <p:spPr/>
        <p:txBody>
          <a:bodyPr/>
          <a:lstStyle>
            <a:lvl1pPr>
              <a:defRPr/>
            </a:lvl1pPr>
          </a:lstStyle>
          <a:p>
            <a:fld id="{4DEC03DA-2663-4D95-AEEC-C0B34D1E0949}" type="slidenum">
              <a:rPr lang="pt-BR" altLang="pt-BR">
                <a:solidFill>
                  <a:srgbClr val="000000"/>
                </a:solidFill>
              </a:rPr>
              <a:pPr/>
              <a:t>‹nº›</a:t>
            </a:fld>
            <a:endParaRPr lang="pt-BR" altLang="pt-BR">
              <a:solidFill>
                <a:srgbClr val="000000"/>
              </a:solidFill>
            </a:endParaRPr>
          </a:p>
        </p:txBody>
      </p:sp>
    </p:spTree>
    <p:extLst>
      <p:ext uri="{BB962C8B-B14F-4D97-AF65-F5344CB8AC3E}">
        <p14:creationId xmlns:p14="http://schemas.microsoft.com/office/powerpoint/2010/main" val="20135189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lvl1pPr>
              <a:defRPr/>
            </a:lvl1pPr>
          </a:lstStyle>
          <a:p>
            <a:endParaRPr lang="pt-BR" altLang="pt-BR">
              <a:solidFill>
                <a:srgbClr val="000000"/>
              </a:solidFill>
            </a:endParaRPr>
          </a:p>
        </p:txBody>
      </p:sp>
      <p:sp>
        <p:nvSpPr>
          <p:cNvPr id="4" name="Espaço Reservado para Rodapé 3"/>
          <p:cNvSpPr>
            <a:spLocks noGrp="1"/>
          </p:cNvSpPr>
          <p:nvPr>
            <p:ph type="ftr" sz="quarter" idx="11"/>
          </p:nvPr>
        </p:nvSpPr>
        <p:spPr/>
        <p:txBody>
          <a:bodyPr/>
          <a:lstStyle>
            <a:lvl1pPr>
              <a:defRPr/>
            </a:lvl1pPr>
          </a:lstStyle>
          <a:p>
            <a:endParaRPr lang="pt-BR" altLang="pt-BR">
              <a:solidFill>
                <a:srgbClr val="000000"/>
              </a:solidFill>
            </a:endParaRPr>
          </a:p>
        </p:txBody>
      </p:sp>
      <p:sp>
        <p:nvSpPr>
          <p:cNvPr id="5" name="Espaço Reservado para Número de Slide 4"/>
          <p:cNvSpPr>
            <a:spLocks noGrp="1"/>
          </p:cNvSpPr>
          <p:nvPr>
            <p:ph type="sldNum" sz="quarter" idx="12"/>
          </p:nvPr>
        </p:nvSpPr>
        <p:spPr/>
        <p:txBody>
          <a:bodyPr/>
          <a:lstStyle>
            <a:lvl1pPr>
              <a:defRPr/>
            </a:lvl1pPr>
          </a:lstStyle>
          <a:p>
            <a:fld id="{40BC0DE9-8743-44D6-8091-A2C7B0574AB8}" type="slidenum">
              <a:rPr lang="pt-BR" altLang="pt-BR">
                <a:solidFill>
                  <a:srgbClr val="000000"/>
                </a:solidFill>
              </a:rPr>
              <a:pPr/>
              <a:t>‹nº›</a:t>
            </a:fld>
            <a:endParaRPr lang="pt-BR" altLang="pt-BR">
              <a:solidFill>
                <a:srgbClr val="000000"/>
              </a:solidFill>
            </a:endParaRPr>
          </a:p>
        </p:txBody>
      </p:sp>
    </p:spTree>
    <p:extLst>
      <p:ext uri="{BB962C8B-B14F-4D97-AF65-F5344CB8AC3E}">
        <p14:creationId xmlns:p14="http://schemas.microsoft.com/office/powerpoint/2010/main" val="6168823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lvl1pPr>
              <a:defRPr/>
            </a:lvl1pPr>
          </a:lstStyle>
          <a:p>
            <a:endParaRPr lang="pt-BR" altLang="pt-BR">
              <a:solidFill>
                <a:srgbClr val="000000"/>
              </a:solidFill>
            </a:endParaRPr>
          </a:p>
        </p:txBody>
      </p:sp>
      <p:sp>
        <p:nvSpPr>
          <p:cNvPr id="3" name="Espaço Reservado para Rodapé 2"/>
          <p:cNvSpPr>
            <a:spLocks noGrp="1"/>
          </p:cNvSpPr>
          <p:nvPr>
            <p:ph type="ftr" sz="quarter" idx="11"/>
          </p:nvPr>
        </p:nvSpPr>
        <p:spPr/>
        <p:txBody>
          <a:bodyPr/>
          <a:lstStyle>
            <a:lvl1pPr>
              <a:defRPr/>
            </a:lvl1pPr>
          </a:lstStyle>
          <a:p>
            <a:endParaRPr lang="pt-BR" altLang="pt-BR">
              <a:solidFill>
                <a:srgbClr val="000000"/>
              </a:solidFill>
            </a:endParaRPr>
          </a:p>
        </p:txBody>
      </p:sp>
      <p:sp>
        <p:nvSpPr>
          <p:cNvPr id="4" name="Espaço Reservado para Número de Slide 3"/>
          <p:cNvSpPr>
            <a:spLocks noGrp="1"/>
          </p:cNvSpPr>
          <p:nvPr>
            <p:ph type="sldNum" sz="quarter" idx="12"/>
          </p:nvPr>
        </p:nvSpPr>
        <p:spPr/>
        <p:txBody>
          <a:bodyPr/>
          <a:lstStyle>
            <a:lvl1pPr>
              <a:defRPr/>
            </a:lvl1pPr>
          </a:lstStyle>
          <a:p>
            <a:fld id="{B3FD715E-34D4-4484-AC08-98DBE2F444EC}" type="slidenum">
              <a:rPr lang="pt-BR" altLang="pt-BR">
                <a:solidFill>
                  <a:srgbClr val="000000"/>
                </a:solidFill>
              </a:rPr>
              <a:pPr/>
              <a:t>‹nº›</a:t>
            </a:fld>
            <a:endParaRPr lang="pt-BR" altLang="pt-BR">
              <a:solidFill>
                <a:srgbClr val="000000"/>
              </a:solidFill>
            </a:endParaRPr>
          </a:p>
        </p:txBody>
      </p:sp>
    </p:spTree>
    <p:extLst>
      <p:ext uri="{BB962C8B-B14F-4D97-AF65-F5344CB8AC3E}">
        <p14:creationId xmlns:p14="http://schemas.microsoft.com/office/powerpoint/2010/main" val="9553710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30239" y="342900"/>
            <a:ext cx="2949575" cy="1200150"/>
          </a:xfrm>
        </p:spPr>
        <p:txBody>
          <a:bodyPr anchor="b"/>
          <a:lstStyle>
            <a:lvl1pPr>
              <a:defRPr sz="2400"/>
            </a:lvl1pPr>
          </a:lstStyle>
          <a:p>
            <a:r>
              <a:rPr lang="pt-BR" smtClean="0"/>
              <a:t>Clique para editar o título mestre</a:t>
            </a:r>
            <a:endParaRPr lang="pt-BR"/>
          </a:p>
        </p:txBody>
      </p:sp>
      <p:sp>
        <p:nvSpPr>
          <p:cNvPr id="3" name="Espaço Reservado para Conteúdo 2"/>
          <p:cNvSpPr>
            <a:spLocks noGrp="1"/>
          </p:cNvSpPr>
          <p:nvPr>
            <p:ph idx="1"/>
          </p:nvPr>
        </p:nvSpPr>
        <p:spPr>
          <a:xfrm>
            <a:off x="3887788"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630239" y="1543050"/>
            <a:ext cx="2949575"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lvl1pPr>
              <a:defRPr/>
            </a:lvl1pPr>
          </a:lstStyle>
          <a:p>
            <a:endParaRPr lang="pt-BR" altLang="pt-BR">
              <a:solidFill>
                <a:srgbClr val="000000"/>
              </a:solidFill>
            </a:endParaRPr>
          </a:p>
        </p:txBody>
      </p:sp>
      <p:sp>
        <p:nvSpPr>
          <p:cNvPr id="6" name="Espaço Reservado para Rodapé 5"/>
          <p:cNvSpPr>
            <a:spLocks noGrp="1"/>
          </p:cNvSpPr>
          <p:nvPr>
            <p:ph type="ftr" sz="quarter" idx="11"/>
          </p:nvPr>
        </p:nvSpPr>
        <p:spPr/>
        <p:txBody>
          <a:bodyPr/>
          <a:lstStyle>
            <a:lvl1pPr>
              <a:defRPr/>
            </a:lvl1pPr>
          </a:lstStyle>
          <a:p>
            <a:endParaRPr lang="pt-BR" altLang="pt-BR">
              <a:solidFill>
                <a:srgbClr val="000000"/>
              </a:solidFill>
            </a:endParaRPr>
          </a:p>
        </p:txBody>
      </p:sp>
      <p:sp>
        <p:nvSpPr>
          <p:cNvPr id="7" name="Espaço Reservado para Número de Slide 6"/>
          <p:cNvSpPr>
            <a:spLocks noGrp="1"/>
          </p:cNvSpPr>
          <p:nvPr>
            <p:ph type="sldNum" sz="quarter" idx="12"/>
          </p:nvPr>
        </p:nvSpPr>
        <p:spPr/>
        <p:txBody>
          <a:bodyPr/>
          <a:lstStyle>
            <a:lvl1pPr>
              <a:defRPr/>
            </a:lvl1pPr>
          </a:lstStyle>
          <a:p>
            <a:fld id="{F9CB9B16-692F-4517-9EFA-E92E7DC01575}" type="slidenum">
              <a:rPr lang="pt-BR" altLang="pt-BR">
                <a:solidFill>
                  <a:srgbClr val="000000"/>
                </a:solidFill>
              </a:rPr>
              <a:pPr/>
              <a:t>‹nº›</a:t>
            </a:fld>
            <a:endParaRPr lang="pt-BR" altLang="pt-BR">
              <a:solidFill>
                <a:srgbClr val="000000"/>
              </a:solidFill>
            </a:endParaRPr>
          </a:p>
        </p:txBody>
      </p:sp>
    </p:spTree>
    <p:extLst>
      <p:ext uri="{BB962C8B-B14F-4D97-AF65-F5344CB8AC3E}">
        <p14:creationId xmlns:p14="http://schemas.microsoft.com/office/powerpoint/2010/main" val="40581839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30239" y="342900"/>
            <a:ext cx="2949575" cy="1200150"/>
          </a:xfrm>
        </p:spPr>
        <p:txBody>
          <a:bodyPr anchor="b"/>
          <a:lstStyle>
            <a:lvl1pPr>
              <a:defRPr sz="2400"/>
            </a:lvl1pPr>
          </a:lstStyle>
          <a:p>
            <a:r>
              <a:rPr lang="pt-BR" smtClean="0"/>
              <a:t>Clique para editar o título mestre</a:t>
            </a:r>
            <a:endParaRPr lang="pt-BR"/>
          </a:p>
        </p:txBody>
      </p:sp>
      <p:sp>
        <p:nvSpPr>
          <p:cNvPr id="3" name="Espaço Reservado para Imagem 2"/>
          <p:cNvSpPr>
            <a:spLocks noGrp="1"/>
          </p:cNvSpPr>
          <p:nvPr>
            <p:ph type="pic" idx="1"/>
          </p:nvPr>
        </p:nvSpPr>
        <p:spPr>
          <a:xfrm>
            <a:off x="3887788"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pt-BR" smtClean="0"/>
              <a:t>Clique no ícone para adicionar uma imagem</a:t>
            </a:r>
            <a:endParaRPr lang="pt-BR"/>
          </a:p>
        </p:txBody>
      </p:sp>
      <p:sp>
        <p:nvSpPr>
          <p:cNvPr id="4" name="Espaço Reservado para Texto 3"/>
          <p:cNvSpPr>
            <a:spLocks noGrp="1"/>
          </p:cNvSpPr>
          <p:nvPr>
            <p:ph type="body" sz="half" idx="2"/>
          </p:nvPr>
        </p:nvSpPr>
        <p:spPr>
          <a:xfrm>
            <a:off x="630239" y="1543050"/>
            <a:ext cx="2949575"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lvl1pPr>
              <a:defRPr/>
            </a:lvl1pPr>
          </a:lstStyle>
          <a:p>
            <a:endParaRPr lang="pt-BR" altLang="pt-BR">
              <a:solidFill>
                <a:srgbClr val="000000"/>
              </a:solidFill>
            </a:endParaRPr>
          </a:p>
        </p:txBody>
      </p:sp>
      <p:sp>
        <p:nvSpPr>
          <p:cNvPr id="6" name="Espaço Reservado para Rodapé 5"/>
          <p:cNvSpPr>
            <a:spLocks noGrp="1"/>
          </p:cNvSpPr>
          <p:nvPr>
            <p:ph type="ftr" sz="quarter" idx="11"/>
          </p:nvPr>
        </p:nvSpPr>
        <p:spPr/>
        <p:txBody>
          <a:bodyPr/>
          <a:lstStyle>
            <a:lvl1pPr>
              <a:defRPr/>
            </a:lvl1pPr>
          </a:lstStyle>
          <a:p>
            <a:endParaRPr lang="pt-BR" altLang="pt-BR">
              <a:solidFill>
                <a:srgbClr val="000000"/>
              </a:solidFill>
            </a:endParaRPr>
          </a:p>
        </p:txBody>
      </p:sp>
      <p:sp>
        <p:nvSpPr>
          <p:cNvPr id="7" name="Espaço Reservado para Número de Slide 6"/>
          <p:cNvSpPr>
            <a:spLocks noGrp="1"/>
          </p:cNvSpPr>
          <p:nvPr>
            <p:ph type="sldNum" sz="quarter" idx="12"/>
          </p:nvPr>
        </p:nvSpPr>
        <p:spPr/>
        <p:txBody>
          <a:bodyPr/>
          <a:lstStyle>
            <a:lvl1pPr>
              <a:defRPr/>
            </a:lvl1pPr>
          </a:lstStyle>
          <a:p>
            <a:fld id="{841F85CD-6132-4A7D-8475-F4D0DB95BCA1}" type="slidenum">
              <a:rPr lang="pt-BR" altLang="pt-BR">
                <a:solidFill>
                  <a:srgbClr val="000000"/>
                </a:solidFill>
              </a:rPr>
              <a:pPr/>
              <a:t>‹nº›</a:t>
            </a:fld>
            <a:endParaRPr lang="pt-BR" altLang="pt-BR">
              <a:solidFill>
                <a:srgbClr val="000000"/>
              </a:solidFill>
            </a:endParaRPr>
          </a:p>
        </p:txBody>
      </p:sp>
    </p:spTree>
    <p:extLst>
      <p:ext uri="{BB962C8B-B14F-4D97-AF65-F5344CB8AC3E}">
        <p14:creationId xmlns:p14="http://schemas.microsoft.com/office/powerpoint/2010/main" val="21390284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endParaRPr lang="pt-BR" altLang="pt-BR">
              <a:solidFill>
                <a:srgbClr val="000000"/>
              </a:solidFill>
            </a:endParaRPr>
          </a:p>
        </p:txBody>
      </p:sp>
      <p:sp>
        <p:nvSpPr>
          <p:cNvPr id="5" name="Espaço Reservado para Rodapé 4"/>
          <p:cNvSpPr>
            <a:spLocks noGrp="1"/>
          </p:cNvSpPr>
          <p:nvPr>
            <p:ph type="ftr" sz="quarter" idx="11"/>
          </p:nvPr>
        </p:nvSpPr>
        <p:spPr/>
        <p:txBody>
          <a:bodyPr/>
          <a:lstStyle>
            <a:lvl1pPr>
              <a:defRPr/>
            </a:lvl1pPr>
          </a:lstStyle>
          <a:p>
            <a:endParaRPr lang="pt-BR" altLang="pt-BR">
              <a:solidFill>
                <a:srgbClr val="000000"/>
              </a:solidFill>
            </a:endParaRPr>
          </a:p>
        </p:txBody>
      </p:sp>
      <p:sp>
        <p:nvSpPr>
          <p:cNvPr id="6" name="Espaço Reservado para Número de Slide 5"/>
          <p:cNvSpPr>
            <a:spLocks noGrp="1"/>
          </p:cNvSpPr>
          <p:nvPr>
            <p:ph type="sldNum" sz="quarter" idx="12"/>
          </p:nvPr>
        </p:nvSpPr>
        <p:spPr/>
        <p:txBody>
          <a:bodyPr/>
          <a:lstStyle>
            <a:lvl1pPr>
              <a:defRPr/>
            </a:lvl1pPr>
          </a:lstStyle>
          <a:p>
            <a:fld id="{29B88083-B0E8-4A98-8664-66CCA6E6A46A}" type="slidenum">
              <a:rPr lang="pt-BR" altLang="pt-BR">
                <a:solidFill>
                  <a:srgbClr val="000000"/>
                </a:solidFill>
              </a:rPr>
              <a:pPr/>
              <a:t>‹nº›</a:t>
            </a:fld>
            <a:endParaRPr lang="pt-BR" altLang="pt-BR">
              <a:solidFill>
                <a:srgbClr val="000000"/>
              </a:solidFill>
            </a:endParaRPr>
          </a:p>
        </p:txBody>
      </p:sp>
    </p:spTree>
    <p:extLst>
      <p:ext uri="{BB962C8B-B14F-4D97-AF65-F5344CB8AC3E}">
        <p14:creationId xmlns:p14="http://schemas.microsoft.com/office/powerpoint/2010/main" val="39501971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15100" y="457200"/>
            <a:ext cx="1943100" cy="4114800"/>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685800" y="457200"/>
            <a:ext cx="5676900" cy="411480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endParaRPr lang="pt-BR" altLang="pt-BR">
              <a:solidFill>
                <a:srgbClr val="000000"/>
              </a:solidFill>
            </a:endParaRPr>
          </a:p>
        </p:txBody>
      </p:sp>
      <p:sp>
        <p:nvSpPr>
          <p:cNvPr id="5" name="Espaço Reservado para Rodapé 4"/>
          <p:cNvSpPr>
            <a:spLocks noGrp="1"/>
          </p:cNvSpPr>
          <p:nvPr>
            <p:ph type="ftr" sz="quarter" idx="11"/>
          </p:nvPr>
        </p:nvSpPr>
        <p:spPr/>
        <p:txBody>
          <a:bodyPr/>
          <a:lstStyle>
            <a:lvl1pPr>
              <a:defRPr/>
            </a:lvl1pPr>
          </a:lstStyle>
          <a:p>
            <a:endParaRPr lang="pt-BR" altLang="pt-BR">
              <a:solidFill>
                <a:srgbClr val="000000"/>
              </a:solidFill>
            </a:endParaRPr>
          </a:p>
        </p:txBody>
      </p:sp>
      <p:sp>
        <p:nvSpPr>
          <p:cNvPr id="6" name="Espaço Reservado para Número de Slide 5"/>
          <p:cNvSpPr>
            <a:spLocks noGrp="1"/>
          </p:cNvSpPr>
          <p:nvPr>
            <p:ph type="sldNum" sz="quarter" idx="12"/>
          </p:nvPr>
        </p:nvSpPr>
        <p:spPr/>
        <p:txBody>
          <a:bodyPr/>
          <a:lstStyle>
            <a:lvl1pPr>
              <a:defRPr/>
            </a:lvl1pPr>
          </a:lstStyle>
          <a:p>
            <a:fld id="{610FF15B-8732-4E80-8D33-A7CE67B2173F}" type="slidenum">
              <a:rPr lang="pt-BR" altLang="pt-BR">
                <a:solidFill>
                  <a:srgbClr val="000000"/>
                </a:solidFill>
              </a:rPr>
              <a:pPr/>
              <a:t>‹nº›</a:t>
            </a:fld>
            <a:endParaRPr lang="pt-BR" altLang="pt-BR">
              <a:solidFill>
                <a:srgbClr val="000000"/>
              </a:solidFill>
            </a:endParaRPr>
          </a:p>
        </p:txBody>
      </p:sp>
    </p:spTree>
    <p:extLst>
      <p:ext uri="{BB962C8B-B14F-4D97-AF65-F5344CB8AC3E}">
        <p14:creationId xmlns:p14="http://schemas.microsoft.com/office/powerpoint/2010/main" val="35649992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
        <p:nvSpPr>
          <p:cNvPr id="29" name="Título 28"/>
          <p:cNvSpPr>
            <a:spLocks noGrp="1"/>
          </p:cNvSpPr>
          <p:nvPr>
            <p:ph type="ctrTitle"/>
          </p:nvPr>
        </p:nvSpPr>
        <p:spPr>
          <a:xfrm>
            <a:off x="381009" y="3640065"/>
            <a:ext cx="8458201" cy="916781"/>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381009" y="2914650"/>
            <a:ext cx="8458201" cy="685800"/>
          </a:xfrm>
        </p:spPr>
        <p:txBody>
          <a:bodyPr anchor="b"/>
          <a:lstStyle>
            <a:lvl1pPr marL="0" indent="0" algn="l">
              <a:buNone/>
              <a:defRPr sz="2400">
                <a:solidFill>
                  <a:schemeClr val="tx2">
                    <a:shade val="75000"/>
                  </a:schemeClr>
                </a:solidFill>
              </a:defRPr>
            </a:lvl1pPr>
            <a:lvl2pPr marL="457189" indent="0" algn="ctr">
              <a:buNone/>
            </a:lvl2pPr>
            <a:lvl3pPr marL="914378" indent="0" algn="ctr">
              <a:buNone/>
            </a:lvl3pPr>
            <a:lvl4pPr marL="1371566" indent="0" algn="ctr">
              <a:buNone/>
            </a:lvl4pPr>
            <a:lvl5pPr marL="1828754" indent="0" algn="ctr">
              <a:buNone/>
            </a:lvl5pPr>
            <a:lvl6pPr marL="2285943" indent="0" algn="ctr">
              <a:buNone/>
            </a:lvl6pPr>
            <a:lvl7pPr marL="2743132" indent="0" algn="ctr">
              <a:buNone/>
            </a:lvl7pPr>
            <a:lvl8pPr marL="3200320" indent="0" algn="ctr">
              <a:buNone/>
            </a:lvl8pPr>
            <a:lvl9pPr marL="3657509"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486124250"/>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5"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999505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white"/>
              </a:solidFill>
              <a:cs typeface="Arial" charset="0"/>
            </a:endParaRPr>
          </a:p>
        </p:txBody>
      </p:sp>
      <p:sp>
        <p:nvSpPr>
          <p:cNvPr id="6" name="Espaço Reservado para Texto 5"/>
          <p:cNvSpPr>
            <a:spLocks noGrp="1"/>
          </p:cNvSpPr>
          <p:nvPr>
            <p:ph type="body" idx="1"/>
          </p:nvPr>
        </p:nvSpPr>
        <p:spPr>
          <a:xfrm>
            <a:off x="381009" y="1257308"/>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5" y="2210321"/>
            <a:ext cx="8686801" cy="888619"/>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val="7236148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3" y="342901"/>
            <a:ext cx="8686801" cy="630936"/>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4648208"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6595318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281455"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281455"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10"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60"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Tree>
    <p:extLst>
      <p:ext uri="{BB962C8B-B14F-4D97-AF65-F5344CB8AC3E}">
        <p14:creationId xmlns:p14="http://schemas.microsoft.com/office/powerpoint/2010/main" val="321832513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3" y="342901"/>
            <a:ext cx="8686801" cy="630936"/>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1253981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99202956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60"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
        <p:nvSpPr>
          <p:cNvPr id="12" name="Título 11"/>
          <p:cNvSpPr>
            <a:spLocks noGrp="1"/>
          </p:cNvSpPr>
          <p:nvPr>
            <p:ph type="title"/>
          </p:nvPr>
        </p:nvSpPr>
        <p:spPr>
          <a:xfrm>
            <a:off x="457209" y="4114802"/>
            <a:ext cx="8458201" cy="390525"/>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53089113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380999" y="4149921"/>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val="425607000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2505258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12" y="411963"/>
            <a:ext cx="6248399"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0138940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Slide de título">
    <p:bg>
      <p:bgRef idx="1002">
        <a:schemeClr val="bg2"/>
      </p:bgRef>
    </p:bg>
    <p:spTree>
      <p:nvGrpSpPr>
        <p:cNvPr id="1" name=""/>
        <p:cNvGrpSpPr/>
        <p:nvPr/>
      </p:nvGrpSpPr>
      <p:grpSpPr>
        <a:xfrm>
          <a:off x="0" y="0"/>
          <a:ext cx="0" cy="0"/>
          <a:chOff x="0" y="0"/>
          <a:chExt cx="0" cy="0"/>
        </a:xfrm>
      </p:grpSpPr>
      <p:sp>
        <p:nvSpPr>
          <p:cNvPr id="9" name="Título 8"/>
          <p:cNvSpPr>
            <a:spLocks noGrp="1"/>
          </p:cNvSpPr>
          <p:nvPr>
            <p:ph type="ctrTitle"/>
          </p:nvPr>
        </p:nvSpPr>
        <p:spPr>
          <a:xfrm>
            <a:off x="533400" y="1028700"/>
            <a:ext cx="7851648" cy="13716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pt-BR" smtClean="0"/>
              <a:t>Clique para editar o estilo do título mestre</a:t>
            </a:r>
            <a:endParaRPr kumimoji="0" lang="en-US"/>
          </a:p>
        </p:txBody>
      </p:sp>
      <p:sp>
        <p:nvSpPr>
          <p:cNvPr id="17" name="Subtítulo 16"/>
          <p:cNvSpPr>
            <a:spLocks noGrp="1"/>
          </p:cNvSpPr>
          <p:nvPr>
            <p:ph type="subTitle" idx="1"/>
          </p:nvPr>
        </p:nvSpPr>
        <p:spPr>
          <a:xfrm>
            <a:off x="533400" y="2421402"/>
            <a:ext cx="7854696" cy="131445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30" name="Espaço Reservado para Data 29"/>
          <p:cNvSpPr>
            <a:spLocks noGrp="1"/>
          </p:cNvSpPr>
          <p:nvPr>
            <p:ph type="dt" sz="half" idx="10"/>
          </p:nvPr>
        </p:nvSpPr>
        <p:spPr/>
        <p:txBody>
          <a:bodyPr/>
          <a:lstStyle/>
          <a:p>
            <a:pPr>
              <a:defRPr/>
            </a:pPr>
            <a:fld id="{B5807E55-10F7-4A70-BEE7-1D06B6C070A8}" type="datetimeFigureOut">
              <a:rPr lang="pt-BR" smtClean="0">
                <a:solidFill>
                  <a:prstClr val="black">
                    <a:tint val="75000"/>
                  </a:prstClr>
                </a:solidFill>
              </a:rPr>
              <a:pPr>
                <a:defRPr/>
              </a:pPr>
              <a:t>06/12/2022</a:t>
            </a:fld>
            <a:endParaRPr lang="pt-BR" dirty="0">
              <a:solidFill>
                <a:prstClr val="black">
                  <a:tint val="75000"/>
                </a:prstClr>
              </a:solidFill>
            </a:endParaRPr>
          </a:p>
        </p:txBody>
      </p:sp>
      <p:sp>
        <p:nvSpPr>
          <p:cNvPr id="19" name="Espaço Reservado para Rodapé 18"/>
          <p:cNvSpPr>
            <a:spLocks noGrp="1"/>
          </p:cNvSpPr>
          <p:nvPr>
            <p:ph type="ftr" sz="quarter" idx="11"/>
          </p:nvPr>
        </p:nvSpPr>
        <p:spPr/>
        <p:txBody>
          <a:bodyPr/>
          <a:lstStyle/>
          <a:p>
            <a:pPr>
              <a:defRPr/>
            </a:pPr>
            <a:endParaRPr lang="pt-BR" dirty="0">
              <a:solidFill>
                <a:prstClr val="black">
                  <a:tint val="75000"/>
                </a:prstClr>
              </a:solidFill>
            </a:endParaRPr>
          </a:p>
        </p:txBody>
      </p:sp>
      <p:sp>
        <p:nvSpPr>
          <p:cNvPr id="27" name="Espaço Reservado para Número de Slide 26"/>
          <p:cNvSpPr>
            <a:spLocks noGrp="1"/>
          </p:cNvSpPr>
          <p:nvPr>
            <p:ph type="sldNum" sz="quarter" idx="12"/>
          </p:nvPr>
        </p:nvSpPr>
        <p:spPr/>
        <p:txBody>
          <a:bodyPr/>
          <a:lstStyle/>
          <a:p>
            <a:pPr>
              <a:defRPr/>
            </a:pPr>
            <a:fld id="{532CC7C5-2A0D-48E5-90FE-95EEA0A62E1E}" type="slidenum">
              <a:rPr lang="pt-BR" smtClean="0">
                <a:solidFill>
                  <a:prstClr val="black">
                    <a:tint val="75000"/>
                  </a:prstClr>
                </a:solidFill>
              </a:rPr>
              <a:pPr>
                <a:defRPr/>
              </a:pPr>
              <a:t>‹nº›</a:t>
            </a:fld>
            <a:endParaRPr lang="pt-BR" dirty="0">
              <a:solidFill>
                <a:prstClr val="black">
                  <a:tint val="75000"/>
                </a:prstClr>
              </a:solidFill>
            </a:endParaRPr>
          </a:p>
        </p:txBody>
      </p:sp>
    </p:spTree>
  </p:cSld>
  <p:clrMapOvr>
    <a:overrideClrMapping bg1="dk1" tx1="lt1" bg2="dk2" tx2="lt2" accent1="accent1" accent2="accent2" accent3="accent3" accent4="accent4" accent5="accent5" accent6="accent6" hlink="hlink" folHlink="folHlink"/>
  </p:clrMapOvr>
  <p:transition>
    <p:split orient="vert"/>
  </p:transition>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3" name="Espaço Reservado para Conteúdo 2"/>
          <p:cNvSpPr>
            <a:spLocks noGrp="1"/>
          </p:cNvSpPr>
          <p:nvPr>
            <p:ph idx="1"/>
          </p:nvPr>
        </p:nvSpPr>
        <p:spPr/>
        <p:txBody>
          <a:body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C4280647-0CCA-4687-97B3-3475F23AFB59}" type="datetimeFigureOut">
              <a:rPr lang="pt-BR" smtClean="0">
                <a:solidFill>
                  <a:prstClr val="black">
                    <a:tint val="75000"/>
                  </a:prstClr>
                </a:solidFill>
              </a:rPr>
              <a:pPr>
                <a:defRPr/>
              </a:pPr>
              <a:t>06/12/2022</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pPr>
              <a:defRPr/>
            </a:pPr>
            <a:fld id="{30B8E657-AAE0-4D57-B522-C91CFF0D82AD}" type="slidenum">
              <a:rPr lang="pt-BR" smtClean="0">
                <a:solidFill>
                  <a:prstClr val="black">
                    <a:tint val="75000"/>
                  </a:prstClr>
                </a:solidFill>
              </a:rPr>
              <a:pPr>
                <a:defRPr/>
              </a:pPr>
              <a:t>‹nº›</a:t>
            </a:fld>
            <a:endParaRPr lang="pt-BR" dirty="0">
              <a:solidFill>
                <a:prstClr val="black">
                  <a:tint val="75000"/>
                </a:prstClr>
              </a:solidFill>
            </a:endParaRPr>
          </a:p>
        </p:txBody>
      </p:sp>
    </p:spTree>
  </p:cSld>
  <p:clrMapOvr>
    <a:masterClrMapping/>
  </p:clrMapOvr>
  <p:transition>
    <p:split orient="vert"/>
  </p:transition>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2">
        <a:schemeClr val="bg2"/>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530352" y="987552"/>
            <a:ext cx="7772400" cy="1021842"/>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pt-BR" smtClean="0"/>
              <a:t>Clique para editar o estilo do título mestre</a:t>
            </a:r>
            <a:endParaRPr kumimoji="0" lang="en-US"/>
          </a:p>
        </p:txBody>
      </p:sp>
      <p:sp>
        <p:nvSpPr>
          <p:cNvPr id="3" name="Espaço Reservado para Texto 2"/>
          <p:cNvSpPr>
            <a:spLocks noGrp="1"/>
          </p:cNvSpPr>
          <p:nvPr>
            <p:ph type="body" idx="1"/>
          </p:nvPr>
        </p:nvSpPr>
        <p:spPr>
          <a:xfrm>
            <a:off x="530352" y="2028498"/>
            <a:ext cx="7772400" cy="1132284"/>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os estilos do texto mestre</a:t>
            </a:r>
          </a:p>
        </p:txBody>
      </p:sp>
      <p:sp>
        <p:nvSpPr>
          <p:cNvPr id="4" name="Espaço Reservado para Data 3"/>
          <p:cNvSpPr>
            <a:spLocks noGrp="1"/>
          </p:cNvSpPr>
          <p:nvPr>
            <p:ph type="dt" sz="half" idx="10"/>
          </p:nvPr>
        </p:nvSpPr>
        <p:spPr/>
        <p:txBody>
          <a:bodyPr/>
          <a:lstStyle/>
          <a:p>
            <a:pPr>
              <a:defRPr/>
            </a:pPr>
            <a:fld id="{444F7529-F860-41CF-B369-932541D205B6}" type="datetimeFigureOut">
              <a:rPr lang="pt-BR" smtClean="0">
                <a:solidFill>
                  <a:prstClr val="black">
                    <a:tint val="75000"/>
                  </a:prstClr>
                </a:solidFill>
              </a:rPr>
              <a:pPr>
                <a:defRPr/>
              </a:pPr>
              <a:t>06/12/2022</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pPr>
              <a:defRPr/>
            </a:pPr>
            <a:fld id="{0634A130-2003-475F-A42B-068E0A545BB6}" type="slidenum">
              <a:rPr lang="pt-BR" smtClean="0">
                <a:solidFill>
                  <a:prstClr val="black">
                    <a:tint val="75000"/>
                  </a:prstClr>
                </a:solidFill>
              </a:rPr>
              <a:pPr>
                <a:defRPr/>
              </a:pPr>
              <a:t>‹nº›</a:t>
            </a:fld>
            <a:endParaRPr lang="pt-BR" dirty="0">
              <a:solidFill>
                <a:prstClr val="black">
                  <a:tint val="75000"/>
                </a:prstClr>
              </a:solidFill>
            </a:endParaRPr>
          </a:p>
        </p:txBody>
      </p:sp>
    </p:spTree>
  </p:cSld>
  <p:clrMapOvr>
    <a:overrideClrMapping bg1="dk1" tx1="lt1" bg2="dk2" tx2="lt2" accent1="accent1" accent2="accent2" accent3="accent3" accent4="accent4" accent5="accent5" accent6="accent6" hlink="hlink" folHlink="folHlink"/>
  </p:clrMapOvr>
  <p:transition>
    <p:split orient="vert"/>
  </p:transition>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528066"/>
            <a:ext cx="8229600" cy="857250"/>
          </a:xfrm>
        </p:spPr>
        <p:txBody>
          <a:bodyPr/>
          <a:lstStyle/>
          <a:p>
            <a:r>
              <a:rPr kumimoji="0" lang="pt-BR" smtClean="0"/>
              <a:t>Clique para editar o estilo do título mestre</a:t>
            </a:r>
            <a:endParaRPr kumimoji="0" lang="en-US"/>
          </a:p>
        </p:txBody>
      </p:sp>
      <p:sp>
        <p:nvSpPr>
          <p:cNvPr id="3" name="Espaço Reservado para Conteúdo 2"/>
          <p:cNvSpPr>
            <a:spLocks noGrp="1"/>
          </p:cNvSpPr>
          <p:nvPr>
            <p:ph sz="half" idx="1"/>
          </p:nvPr>
        </p:nvSpPr>
        <p:spPr>
          <a:xfrm>
            <a:off x="457200" y="1440064"/>
            <a:ext cx="4038600" cy="3326130"/>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Conteúdo 3"/>
          <p:cNvSpPr>
            <a:spLocks noGrp="1"/>
          </p:cNvSpPr>
          <p:nvPr>
            <p:ph sz="half" idx="2"/>
          </p:nvPr>
        </p:nvSpPr>
        <p:spPr>
          <a:xfrm>
            <a:off x="4648200" y="1440064"/>
            <a:ext cx="4038600" cy="3326130"/>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85483B8E-9D3D-4425-831D-AB232369C90B}" type="datetimeFigureOut">
              <a:rPr lang="pt-BR" smtClean="0">
                <a:solidFill>
                  <a:prstClr val="black">
                    <a:tint val="75000"/>
                  </a:prstClr>
                </a:solidFill>
              </a:rPr>
              <a:pPr>
                <a:defRPr/>
              </a:pPr>
              <a:t>06/12/2022</a:t>
            </a:fld>
            <a:endParaRPr lang="pt-BR" dirty="0">
              <a:solidFill>
                <a:prstClr val="black">
                  <a:tint val="75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pPr>
              <a:defRPr/>
            </a:pPr>
            <a:fld id="{7FEFF164-FA43-4085-B15D-85B88900DC86}" type="slidenum">
              <a:rPr lang="pt-BR" smtClean="0">
                <a:solidFill>
                  <a:prstClr val="black">
                    <a:tint val="75000"/>
                  </a:prstClr>
                </a:solidFill>
              </a:rPr>
              <a:pPr>
                <a:defRPr/>
              </a:pPr>
              <a:t>‹nº›</a:t>
            </a:fld>
            <a:endParaRPr lang="pt-BR" dirty="0">
              <a:solidFill>
                <a:prstClr val="black">
                  <a:tint val="75000"/>
                </a:prstClr>
              </a:solidFill>
            </a:endParaRPr>
          </a:p>
        </p:txBody>
      </p:sp>
    </p:spTree>
  </p:cSld>
  <p:clrMapOvr>
    <a:masterClrMapping/>
  </p:clrMapOvr>
  <p:transition>
    <p:split orient="vert"/>
  </p:transition>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528066"/>
            <a:ext cx="8229600" cy="857250"/>
          </a:xfrm>
        </p:spPr>
        <p:txBody>
          <a:bodyPr tIns="45720" anchor="b"/>
          <a:lstStyle>
            <a:lvl1pPr>
              <a:defRPr/>
            </a:lvl1pPr>
          </a:lstStyle>
          <a:p>
            <a:r>
              <a:rPr kumimoji="0" lang="pt-BR" smtClean="0"/>
              <a:t>Clique para editar o estilo do título mestre</a:t>
            </a:r>
            <a:endParaRPr kumimoji="0" lang="en-US"/>
          </a:p>
        </p:txBody>
      </p:sp>
      <p:sp>
        <p:nvSpPr>
          <p:cNvPr id="3" name="Espaço Reservado para Texto 2"/>
          <p:cNvSpPr>
            <a:spLocks noGrp="1"/>
          </p:cNvSpPr>
          <p:nvPr>
            <p:ph type="body" idx="1"/>
          </p:nvPr>
        </p:nvSpPr>
        <p:spPr>
          <a:xfrm>
            <a:off x="457200" y="1391436"/>
            <a:ext cx="4040188" cy="494514"/>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os estilos do texto mestre</a:t>
            </a:r>
          </a:p>
        </p:txBody>
      </p:sp>
      <p:sp>
        <p:nvSpPr>
          <p:cNvPr id="4" name="Espaço Reservado para Texto 3"/>
          <p:cNvSpPr>
            <a:spLocks noGrp="1"/>
          </p:cNvSpPr>
          <p:nvPr>
            <p:ph type="body" sz="half" idx="3"/>
          </p:nvPr>
        </p:nvSpPr>
        <p:spPr>
          <a:xfrm>
            <a:off x="4645026" y="1394818"/>
            <a:ext cx="4041775" cy="491132"/>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os estilos do texto mestre</a:t>
            </a:r>
          </a:p>
        </p:txBody>
      </p:sp>
      <p:sp>
        <p:nvSpPr>
          <p:cNvPr id="5" name="Espaço Reservado para Conteúdo 4"/>
          <p:cNvSpPr>
            <a:spLocks noGrp="1"/>
          </p:cNvSpPr>
          <p:nvPr>
            <p:ph sz="quarter" idx="2"/>
          </p:nvPr>
        </p:nvSpPr>
        <p:spPr>
          <a:xfrm>
            <a:off x="457200" y="1885950"/>
            <a:ext cx="4040188" cy="288429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6" name="Espaço Reservado para Conteúdo 5"/>
          <p:cNvSpPr>
            <a:spLocks noGrp="1"/>
          </p:cNvSpPr>
          <p:nvPr>
            <p:ph sz="quarter" idx="4"/>
          </p:nvPr>
        </p:nvSpPr>
        <p:spPr>
          <a:xfrm>
            <a:off x="4645026" y="1885950"/>
            <a:ext cx="4041775" cy="288429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7" name="Espaço Reservado para Data 6"/>
          <p:cNvSpPr>
            <a:spLocks noGrp="1"/>
          </p:cNvSpPr>
          <p:nvPr>
            <p:ph type="dt" sz="half" idx="10"/>
          </p:nvPr>
        </p:nvSpPr>
        <p:spPr/>
        <p:txBody>
          <a:bodyPr/>
          <a:lstStyle/>
          <a:p>
            <a:pPr>
              <a:defRPr/>
            </a:pPr>
            <a:fld id="{453F1CD4-39DD-4001-8FF7-1113DC93F79F}" type="datetimeFigureOut">
              <a:rPr lang="pt-BR" smtClean="0">
                <a:solidFill>
                  <a:prstClr val="black">
                    <a:tint val="75000"/>
                  </a:prstClr>
                </a:solidFill>
              </a:rPr>
              <a:pPr>
                <a:defRPr/>
              </a:pPr>
              <a:t>06/12/2022</a:t>
            </a:fld>
            <a:endParaRPr lang="pt-BR" dirty="0">
              <a:solidFill>
                <a:prstClr val="black">
                  <a:tint val="75000"/>
                </a:prstClr>
              </a:solidFill>
            </a:endParaRPr>
          </a:p>
        </p:txBody>
      </p:sp>
      <p:sp>
        <p:nvSpPr>
          <p:cNvPr id="8" name="Espaço Reservado para Rodapé 7"/>
          <p:cNvSpPr>
            <a:spLocks noGrp="1"/>
          </p:cNvSpPr>
          <p:nvPr>
            <p:ph type="ftr" sz="quarter" idx="11"/>
          </p:nvPr>
        </p:nvSpPr>
        <p:spPr/>
        <p:txBody>
          <a:bodyPr/>
          <a:lstStyle/>
          <a:p>
            <a:pPr>
              <a:defRPr/>
            </a:pPr>
            <a:endParaRPr lang="pt-BR" dirty="0">
              <a:solidFill>
                <a:prstClr val="black">
                  <a:tint val="75000"/>
                </a:prstClr>
              </a:solidFill>
            </a:endParaRPr>
          </a:p>
        </p:txBody>
      </p:sp>
      <p:sp>
        <p:nvSpPr>
          <p:cNvPr id="9" name="Espaço Reservado para Número de Slide 8"/>
          <p:cNvSpPr>
            <a:spLocks noGrp="1"/>
          </p:cNvSpPr>
          <p:nvPr>
            <p:ph type="sldNum" sz="quarter" idx="12"/>
          </p:nvPr>
        </p:nvSpPr>
        <p:spPr/>
        <p:txBody>
          <a:bodyPr/>
          <a:lstStyle/>
          <a:p>
            <a:pPr>
              <a:defRPr/>
            </a:pPr>
            <a:fld id="{23CD246A-0AA3-48C4-AF85-4EE6BEFFC8FC}" type="slidenum">
              <a:rPr lang="pt-BR" smtClean="0">
                <a:solidFill>
                  <a:prstClr val="black">
                    <a:tint val="75000"/>
                  </a:prstClr>
                </a:solidFill>
              </a:rPr>
              <a:pPr>
                <a:defRPr/>
              </a:pPr>
              <a:t>‹nº›</a:t>
            </a:fld>
            <a:endParaRPr lang="pt-BR" dirty="0">
              <a:solidFill>
                <a:prstClr val="black">
                  <a:tint val="75000"/>
                </a:prstClr>
              </a:solidFill>
            </a:endParaRPr>
          </a:p>
        </p:txBody>
      </p:sp>
    </p:spTree>
  </p:cSld>
  <p:clrMapOvr>
    <a:masterClrMapping/>
  </p:clrMapOvr>
  <p:transition>
    <p:split orient="vert"/>
  </p:transition>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528066"/>
            <a:ext cx="8305800" cy="85725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pt-BR" smtClean="0"/>
              <a:t>Clique para editar o estilo do título mestre</a:t>
            </a:r>
            <a:endParaRPr kumimoji="0" lang="en-US"/>
          </a:p>
        </p:txBody>
      </p:sp>
      <p:sp>
        <p:nvSpPr>
          <p:cNvPr id="3" name="Espaço Reservado para Data 2"/>
          <p:cNvSpPr>
            <a:spLocks noGrp="1"/>
          </p:cNvSpPr>
          <p:nvPr>
            <p:ph type="dt" sz="half" idx="10"/>
          </p:nvPr>
        </p:nvSpPr>
        <p:spPr/>
        <p:txBody>
          <a:bodyPr/>
          <a:lstStyle/>
          <a:p>
            <a:pPr>
              <a:defRPr/>
            </a:pPr>
            <a:fld id="{2D578354-2997-4765-A583-35B43694CEE2}" type="datetimeFigureOut">
              <a:rPr lang="pt-BR" smtClean="0">
                <a:solidFill>
                  <a:prstClr val="black">
                    <a:tint val="75000"/>
                  </a:prstClr>
                </a:solidFill>
              </a:rPr>
              <a:pPr>
                <a:defRPr/>
              </a:pPr>
              <a:t>06/12/2022</a:t>
            </a:fld>
            <a:endParaRPr lang="pt-BR" dirty="0">
              <a:solidFill>
                <a:prstClr val="black">
                  <a:tint val="75000"/>
                </a:prstClr>
              </a:solidFill>
            </a:endParaRPr>
          </a:p>
        </p:txBody>
      </p:sp>
      <p:sp>
        <p:nvSpPr>
          <p:cNvPr id="4" name="Espaço Reservado para Rodapé 3"/>
          <p:cNvSpPr>
            <a:spLocks noGrp="1"/>
          </p:cNvSpPr>
          <p:nvPr>
            <p:ph type="ftr" sz="quarter" idx="11"/>
          </p:nvPr>
        </p:nvSpPr>
        <p:spPr/>
        <p:txBody>
          <a:bodyPr/>
          <a:lstStyle/>
          <a:p>
            <a:pPr>
              <a:defRPr/>
            </a:pPr>
            <a:endParaRPr lang="pt-BR" dirty="0">
              <a:solidFill>
                <a:prstClr val="black">
                  <a:tint val="75000"/>
                </a:prstClr>
              </a:solidFill>
            </a:endParaRPr>
          </a:p>
        </p:txBody>
      </p:sp>
      <p:sp>
        <p:nvSpPr>
          <p:cNvPr id="5" name="Espaço Reservado para Número de Slide 4"/>
          <p:cNvSpPr>
            <a:spLocks noGrp="1"/>
          </p:cNvSpPr>
          <p:nvPr>
            <p:ph type="sldNum" sz="quarter" idx="12"/>
          </p:nvPr>
        </p:nvSpPr>
        <p:spPr/>
        <p:txBody>
          <a:bodyPr/>
          <a:lstStyle/>
          <a:p>
            <a:pPr>
              <a:defRPr/>
            </a:pPr>
            <a:fld id="{669D727A-89A4-491E-8327-38BF216F6830}" type="slidenum">
              <a:rPr lang="pt-BR" smtClean="0">
                <a:solidFill>
                  <a:prstClr val="black">
                    <a:tint val="75000"/>
                  </a:prstClr>
                </a:solidFill>
              </a:rPr>
              <a:pPr>
                <a:defRPr/>
              </a:pPr>
              <a:t>‹nº›</a:t>
            </a:fld>
            <a:endParaRPr lang="pt-BR" dirty="0">
              <a:solidFill>
                <a:prstClr val="black">
                  <a:tint val="75000"/>
                </a:prstClr>
              </a:solidFill>
            </a:endParaRPr>
          </a:p>
        </p:txBody>
      </p:sp>
    </p:spTree>
  </p:cSld>
  <p:clrMapOvr>
    <a:masterClrMapping/>
  </p:clrMapOvr>
  <p:transition>
    <p:split orient="vert"/>
  </p:transition>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862E3A47-48B4-4E2D-9B32-D43EB79D7173}" type="datetimeFigureOut">
              <a:rPr lang="pt-BR" smtClean="0">
                <a:solidFill>
                  <a:prstClr val="black">
                    <a:tint val="75000"/>
                  </a:prstClr>
                </a:solidFill>
              </a:rPr>
              <a:pPr>
                <a:defRPr/>
              </a:pPr>
              <a:t>06/12/2022</a:t>
            </a:fld>
            <a:endParaRPr lang="pt-BR" dirty="0">
              <a:solidFill>
                <a:prstClr val="black">
                  <a:tint val="75000"/>
                </a:prstClr>
              </a:solidFill>
            </a:endParaRPr>
          </a:p>
        </p:txBody>
      </p:sp>
      <p:sp>
        <p:nvSpPr>
          <p:cNvPr id="3" name="Espaço Reservado para Rodapé 2"/>
          <p:cNvSpPr>
            <a:spLocks noGrp="1"/>
          </p:cNvSpPr>
          <p:nvPr>
            <p:ph type="ftr" sz="quarter" idx="11"/>
          </p:nvPr>
        </p:nvSpPr>
        <p:spPr/>
        <p:txBody>
          <a:bodyPr/>
          <a:lstStyle/>
          <a:p>
            <a:pPr>
              <a:defRPr/>
            </a:pPr>
            <a:endParaRPr lang="pt-BR" dirty="0">
              <a:solidFill>
                <a:prstClr val="black">
                  <a:tint val="75000"/>
                </a:prstClr>
              </a:solidFill>
            </a:endParaRPr>
          </a:p>
        </p:txBody>
      </p:sp>
      <p:sp>
        <p:nvSpPr>
          <p:cNvPr id="4" name="Espaço Reservado para Número de Slide 3"/>
          <p:cNvSpPr>
            <a:spLocks noGrp="1"/>
          </p:cNvSpPr>
          <p:nvPr>
            <p:ph type="sldNum" sz="quarter" idx="12"/>
          </p:nvPr>
        </p:nvSpPr>
        <p:spPr/>
        <p:txBody>
          <a:bodyPr/>
          <a:lstStyle/>
          <a:p>
            <a:pPr>
              <a:defRPr/>
            </a:pPr>
            <a:fld id="{EA3B434F-3B16-40C5-95CB-9FD9275C78A2}" type="slidenum">
              <a:rPr lang="pt-BR" smtClean="0">
                <a:solidFill>
                  <a:prstClr val="black">
                    <a:tint val="75000"/>
                  </a:prstClr>
                </a:solidFill>
              </a:rPr>
              <a:pPr>
                <a:defRPr/>
              </a:pPr>
              <a:t>‹nº›</a:t>
            </a:fld>
            <a:endParaRPr lang="pt-BR" dirty="0">
              <a:solidFill>
                <a:prstClr val="black">
                  <a:tint val="75000"/>
                </a:prstClr>
              </a:solidFill>
            </a:endParaRPr>
          </a:p>
        </p:txBody>
      </p:sp>
    </p:spTree>
  </p:cSld>
  <p:clrMapOvr>
    <a:masterClrMapping/>
  </p:clrMapOvr>
  <p:transition>
    <p:split orient="vert"/>
  </p:transition>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85800" y="385764"/>
            <a:ext cx="2743200" cy="871538"/>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pt-BR" smtClean="0"/>
              <a:t>Clique para editar o estilo do título mestre</a:t>
            </a:r>
            <a:endParaRPr kumimoji="0" lang="en-US"/>
          </a:p>
        </p:txBody>
      </p:sp>
      <p:sp>
        <p:nvSpPr>
          <p:cNvPr id="3" name="Espaço Reservado para Texto 2"/>
          <p:cNvSpPr>
            <a:spLocks noGrp="1"/>
          </p:cNvSpPr>
          <p:nvPr>
            <p:ph type="body" idx="2"/>
          </p:nvPr>
        </p:nvSpPr>
        <p:spPr>
          <a:xfrm>
            <a:off x="685800" y="1257300"/>
            <a:ext cx="2743200" cy="3429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pt-BR" smtClean="0"/>
              <a:t>Clique para editar os estilos do texto mestre</a:t>
            </a:r>
          </a:p>
        </p:txBody>
      </p:sp>
      <p:sp>
        <p:nvSpPr>
          <p:cNvPr id="4" name="Espaço Reservado para Conteúdo 3"/>
          <p:cNvSpPr>
            <a:spLocks noGrp="1"/>
          </p:cNvSpPr>
          <p:nvPr>
            <p:ph sz="half" idx="1"/>
          </p:nvPr>
        </p:nvSpPr>
        <p:spPr>
          <a:xfrm>
            <a:off x="3575050" y="1257300"/>
            <a:ext cx="5111750" cy="3429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0858B3EB-EB16-4170-AA57-A04DB798FFD7}" type="datetimeFigureOut">
              <a:rPr lang="pt-BR" smtClean="0">
                <a:solidFill>
                  <a:prstClr val="black">
                    <a:tint val="75000"/>
                  </a:prstClr>
                </a:solidFill>
              </a:rPr>
              <a:pPr>
                <a:defRPr/>
              </a:pPr>
              <a:t>06/12/2022</a:t>
            </a:fld>
            <a:endParaRPr lang="pt-BR" dirty="0">
              <a:solidFill>
                <a:prstClr val="black">
                  <a:tint val="75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pPr>
              <a:defRPr/>
            </a:pPr>
            <a:fld id="{C0EDF333-D552-4451-87F5-51C7C6241202}" type="slidenum">
              <a:rPr lang="pt-BR" smtClean="0">
                <a:solidFill>
                  <a:prstClr val="black">
                    <a:tint val="75000"/>
                  </a:prstClr>
                </a:solidFill>
              </a:rPr>
              <a:pPr>
                <a:defRPr/>
              </a:pPr>
              <a:t>‹nº›</a:t>
            </a:fld>
            <a:endParaRPr lang="pt-BR" dirty="0">
              <a:solidFill>
                <a:prstClr val="black">
                  <a:tint val="75000"/>
                </a:prstClr>
              </a:solidFill>
            </a:endParaRPr>
          </a:p>
        </p:txBody>
      </p:sp>
    </p:spTree>
  </p:cSld>
  <p:clrMapOvr>
    <a:masterClrMapping/>
  </p:clrMapOvr>
  <p:transition>
    <p:split orient="vert"/>
  </p:transition>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9" name="Retângulo com Único Canto Aparado e Arredondado 8"/>
          <p:cNvSpPr/>
          <p:nvPr/>
        </p:nvSpPr>
        <p:spPr>
          <a:xfrm rot="420000" flipV="1">
            <a:off x="3165753" y="831058"/>
            <a:ext cx="5257800" cy="30861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Triângulo retângulo 11"/>
          <p:cNvSpPr/>
          <p:nvPr/>
        </p:nvSpPr>
        <p:spPr>
          <a:xfrm rot="420000" flipV="1">
            <a:off x="8004134" y="4019827"/>
            <a:ext cx="155448" cy="116586"/>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ítulo 1"/>
          <p:cNvSpPr>
            <a:spLocks noGrp="1"/>
          </p:cNvSpPr>
          <p:nvPr>
            <p:ph type="title"/>
          </p:nvPr>
        </p:nvSpPr>
        <p:spPr>
          <a:xfrm>
            <a:off x="609600" y="882747"/>
            <a:ext cx="2212848" cy="1186966"/>
          </a:xfrm>
        </p:spPr>
        <p:txBody>
          <a:bodyPr vert="horz" lIns="45720" tIns="45720" rIns="45720" bIns="45720" anchor="b"/>
          <a:lstStyle>
            <a:lvl1pPr algn="l">
              <a:buNone/>
              <a:defRPr sz="2000" b="1">
                <a:solidFill>
                  <a:schemeClr val="tx2"/>
                </a:solidFill>
              </a:defRPr>
            </a:lvl1pPr>
          </a:lstStyle>
          <a:p>
            <a:r>
              <a:rPr kumimoji="0" lang="pt-BR" smtClean="0"/>
              <a:t>Clique para editar o estilo do título mestre</a:t>
            </a:r>
            <a:endParaRPr kumimoji="0" lang="en-US"/>
          </a:p>
        </p:txBody>
      </p:sp>
      <p:sp>
        <p:nvSpPr>
          <p:cNvPr id="4" name="Espaço Reservado para Texto 3"/>
          <p:cNvSpPr>
            <a:spLocks noGrp="1"/>
          </p:cNvSpPr>
          <p:nvPr>
            <p:ph type="body" sz="half" idx="2"/>
          </p:nvPr>
        </p:nvSpPr>
        <p:spPr>
          <a:xfrm>
            <a:off x="609600" y="2121589"/>
            <a:ext cx="2209800" cy="163449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pt-BR" smtClean="0"/>
              <a:t>Clique para editar os estilos do texto mestre</a:t>
            </a:r>
          </a:p>
        </p:txBody>
      </p:sp>
      <p:sp>
        <p:nvSpPr>
          <p:cNvPr id="5" name="Espaço Reservado para Data 4"/>
          <p:cNvSpPr>
            <a:spLocks noGrp="1"/>
          </p:cNvSpPr>
          <p:nvPr>
            <p:ph type="dt" sz="half" idx="10"/>
          </p:nvPr>
        </p:nvSpPr>
        <p:spPr/>
        <p:txBody>
          <a:bodyPr/>
          <a:lstStyle/>
          <a:p>
            <a:pPr>
              <a:defRPr/>
            </a:pPr>
            <a:fld id="{EA4DCFF7-65BE-4D8C-B987-897415FB2401}" type="datetimeFigureOut">
              <a:rPr lang="pt-BR" smtClean="0">
                <a:solidFill>
                  <a:prstClr val="black">
                    <a:tint val="75000"/>
                  </a:prstClr>
                </a:solidFill>
              </a:rPr>
              <a:pPr>
                <a:defRPr/>
              </a:pPr>
              <a:t>06/12/2022</a:t>
            </a:fld>
            <a:endParaRPr lang="pt-BR" dirty="0">
              <a:solidFill>
                <a:prstClr val="black">
                  <a:tint val="75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black">
                  <a:tint val="75000"/>
                </a:prstClr>
              </a:solidFill>
            </a:endParaRPr>
          </a:p>
        </p:txBody>
      </p:sp>
      <p:sp>
        <p:nvSpPr>
          <p:cNvPr id="7" name="Espaço Reservado para Número de Slide 6"/>
          <p:cNvSpPr>
            <a:spLocks noGrp="1"/>
          </p:cNvSpPr>
          <p:nvPr>
            <p:ph type="sldNum" sz="quarter" idx="12"/>
          </p:nvPr>
        </p:nvSpPr>
        <p:spPr>
          <a:xfrm>
            <a:off x="8077200" y="4767263"/>
            <a:ext cx="609600" cy="273844"/>
          </a:xfrm>
        </p:spPr>
        <p:txBody>
          <a:bodyPr/>
          <a:lstStyle/>
          <a:p>
            <a:pPr>
              <a:defRPr/>
            </a:pPr>
            <a:fld id="{04457247-55E3-431C-AE52-2518CFDCA14E}" type="slidenum">
              <a:rPr lang="pt-BR" smtClean="0">
                <a:solidFill>
                  <a:prstClr val="black">
                    <a:tint val="75000"/>
                  </a:prstClr>
                </a:solidFill>
              </a:rPr>
              <a:pPr>
                <a:defRPr/>
              </a:pPr>
              <a:t>‹nº›</a:t>
            </a:fld>
            <a:endParaRPr lang="pt-BR" dirty="0">
              <a:solidFill>
                <a:prstClr val="black">
                  <a:tint val="75000"/>
                </a:prstClr>
              </a:solidFill>
            </a:endParaRPr>
          </a:p>
        </p:txBody>
      </p:sp>
      <p:sp>
        <p:nvSpPr>
          <p:cNvPr id="3" name="Espaço Reservado para Imagem 2"/>
          <p:cNvSpPr>
            <a:spLocks noGrp="1"/>
          </p:cNvSpPr>
          <p:nvPr>
            <p:ph type="pic" idx="1"/>
          </p:nvPr>
        </p:nvSpPr>
        <p:spPr>
          <a:xfrm rot="420000">
            <a:off x="3485793" y="899638"/>
            <a:ext cx="4617720" cy="294894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pt-BR" smtClean="0"/>
              <a:t>Clique no ícone para adicionar uma imagem</a:t>
            </a:r>
            <a:endParaRPr kumimoji="0" lang="en-US" dirty="0"/>
          </a:p>
        </p:txBody>
      </p:sp>
      <p:sp>
        <p:nvSpPr>
          <p:cNvPr id="10" name="Forma livre 9"/>
          <p:cNvSpPr>
            <a:spLocks/>
          </p:cNvSpPr>
          <p:nvPr/>
        </p:nvSpPr>
        <p:spPr bwMode="auto">
          <a:xfrm flipV="1">
            <a:off x="-9525" y="4362450"/>
            <a:ext cx="9163050" cy="78105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orma livre 10"/>
          <p:cNvSpPr>
            <a:spLocks/>
          </p:cNvSpPr>
          <p:nvPr/>
        </p:nvSpPr>
        <p:spPr bwMode="auto">
          <a:xfrm flipV="1">
            <a:off x="4381500" y="4664869"/>
            <a:ext cx="4762500" cy="478631"/>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p:split orient="vert"/>
  </p:transition>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6CC3AF7F-DE27-4179-8A42-18849BDE3CB1}" type="datetimeFigureOut">
              <a:rPr lang="pt-BR" smtClean="0">
                <a:solidFill>
                  <a:prstClr val="black">
                    <a:tint val="75000"/>
                  </a:prstClr>
                </a:solidFill>
              </a:rPr>
              <a:pPr>
                <a:defRPr/>
              </a:pPr>
              <a:t>06/12/2022</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pPr>
              <a:defRPr/>
            </a:pPr>
            <a:fld id="{E0E7B7E4-9B3A-4FB6-A475-4D7F291496F6}" type="slidenum">
              <a:rPr lang="pt-BR" smtClean="0">
                <a:solidFill>
                  <a:prstClr val="black">
                    <a:tint val="75000"/>
                  </a:prstClr>
                </a:solidFill>
              </a:rPr>
              <a:pPr>
                <a:defRPr/>
              </a:pPr>
              <a:t>‹nº›</a:t>
            </a:fld>
            <a:endParaRPr lang="pt-BR" dirty="0">
              <a:solidFill>
                <a:prstClr val="black">
                  <a:tint val="75000"/>
                </a:prstClr>
              </a:solidFill>
            </a:endParaRPr>
          </a:p>
        </p:txBody>
      </p:sp>
    </p:spTree>
  </p:cSld>
  <p:clrMapOvr>
    <a:masterClrMapping/>
  </p:clrMapOvr>
  <p:transition>
    <p:split orient="vert"/>
  </p:transition>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685801"/>
            <a:ext cx="2057400" cy="3908822"/>
          </a:xfrm>
        </p:spPr>
        <p:txBody>
          <a:bodyPr vert="eaVert"/>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a:xfrm>
            <a:off x="457200" y="685801"/>
            <a:ext cx="6019800" cy="3908822"/>
          </a:xfrm>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B47444EC-F80C-4797-AD32-72FD012E38AC}" type="datetimeFigureOut">
              <a:rPr lang="pt-BR" smtClean="0">
                <a:solidFill>
                  <a:prstClr val="black">
                    <a:tint val="75000"/>
                  </a:prstClr>
                </a:solidFill>
              </a:rPr>
              <a:pPr>
                <a:defRPr/>
              </a:pPr>
              <a:t>06/12/2022</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pPr>
              <a:defRPr/>
            </a:pPr>
            <a:fld id="{B5B5CA0C-DCF6-4B88-A728-960E3E0DBA72}" type="slidenum">
              <a:rPr lang="pt-BR" smtClean="0">
                <a:solidFill>
                  <a:prstClr val="black">
                    <a:tint val="75000"/>
                  </a:prstClr>
                </a:solidFill>
              </a:rPr>
              <a:pPr>
                <a:defRPr/>
              </a:pPr>
              <a:t>‹nº›</a:t>
            </a:fld>
            <a:endParaRPr lang="pt-BR" dirty="0">
              <a:solidFill>
                <a:prstClr val="black">
                  <a:tint val="75000"/>
                </a:prstClr>
              </a:solidFill>
            </a:endParaRPr>
          </a:p>
        </p:txBody>
      </p:sp>
    </p:spTree>
  </p:cSld>
  <p:clrMapOvr>
    <a:masterClrMapping/>
  </p:clrMapOvr>
  <p:transition>
    <p:split orient="vert"/>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49" y="788174"/>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68580" tIns="34290" rIns="68580" bIns="34290" anchor="t" compatLnSpc="1"/>
          <a:lstStyle/>
          <a:p>
            <a:endParaRPr lang="en-US" sz="1350" dirty="0">
              <a:solidFill>
                <a:prstClr val="black"/>
              </a:solidFill>
            </a:endParaRPr>
          </a:p>
        </p:txBody>
      </p:sp>
      <p:sp>
        <p:nvSpPr>
          <p:cNvPr id="8" name="Espaço Reservado para Texto 7"/>
          <p:cNvSpPr>
            <a:spLocks noGrp="1"/>
          </p:cNvSpPr>
          <p:nvPr>
            <p:ph type="body" idx="1"/>
          </p:nvPr>
        </p:nvSpPr>
        <p:spPr>
          <a:xfrm>
            <a:off x="304800" y="1165622"/>
            <a:ext cx="8686800" cy="3394472"/>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6477000" y="57150"/>
            <a:ext cx="2514600" cy="216694"/>
          </a:xfrm>
          <a:prstGeom prst="rect">
            <a:avLst/>
          </a:prstGeom>
        </p:spPr>
        <p:txBody>
          <a:bodyPr vert="horz"/>
          <a:lstStyle>
            <a:lvl1pPr algn="l" eaLnBrk="1" latinLnBrk="0" hangingPunct="1">
              <a:defRPr kumimoji="0" sz="900">
                <a:solidFill>
                  <a:schemeClr val="accent1">
                    <a:shade val="75000"/>
                  </a:schemeClr>
                </a:solidFill>
              </a:defRPr>
            </a:lvl1p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28" name="Espaço Reservado para Rodapé 27"/>
          <p:cNvSpPr>
            <a:spLocks noGrp="1"/>
          </p:cNvSpPr>
          <p:nvPr>
            <p:ph type="ftr" sz="quarter" idx="3"/>
          </p:nvPr>
        </p:nvSpPr>
        <p:spPr>
          <a:xfrm>
            <a:off x="3124200" y="57150"/>
            <a:ext cx="3352800" cy="216694"/>
          </a:xfrm>
          <a:prstGeom prst="rect">
            <a:avLst/>
          </a:prstGeom>
        </p:spPr>
        <p:txBody>
          <a:bodyPr vert="horz"/>
          <a:lstStyle>
            <a:lvl1pPr algn="r" eaLnBrk="1" latinLnBrk="0" hangingPunct="1">
              <a:defRPr kumimoji="0" sz="900">
                <a:solidFill>
                  <a:schemeClr val="accent1">
                    <a:shade val="75000"/>
                  </a:schemeClr>
                </a:solidFill>
              </a:defRPr>
            </a:lvl1pPr>
          </a:lstStyle>
          <a:p>
            <a:endParaRPr lang="pt-BR" dirty="0">
              <a:solidFill>
                <a:srgbClr val="629DD1">
                  <a:shade val="75000"/>
                </a:srgbClr>
              </a:solidFill>
            </a:endParaRPr>
          </a:p>
        </p:txBody>
      </p:sp>
      <p:sp>
        <p:nvSpPr>
          <p:cNvPr id="5" name="Espaço Reservado para Número de Slide 4"/>
          <p:cNvSpPr>
            <a:spLocks noGrp="1"/>
          </p:cNvSpPr>
          <p:nvPr>
            <p:ph type="sldNum" sz="quarter" idx="4"/>
          </p:nvPr>
        </p:nvSpPr>
        <p:spPr>
          <a:xfrm>
            <a:off x="8229600" y="4857751"/>
            <a:ext cx="762000" cy="183356"/>
          </a:xfrm>
          <a:prstGeom prst="rect">
            <a:avLst/>
          </a:prstGeom>
        </p:spPr>
        <p:txBody>
          <a:bodyPr vert="horz"/>
          <a:lstStyle>
            <a:lvl1pPr algn="r" eaLnBrk="1" latinLnBrk="0" hangingPunct="1">
              <a:defRPr kumimoji="0" sz="900">
                <a:solidFill>
                  <a:schemeClr val="accent1">
                    <a:shade val="75000"/>
                  </a:schemeClr>
                </a:solidFill>
              </a:defRPr>
            </a:lvl1p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0" name="Espaço Reservado para Título 9"/>
          <p:cNvSpPr>
            <a:spLocks noGrp="1"/>
          </p:cNvSpPr>
          <p:nvPr>
            <p:ph type="title"/>
          </p:nvPr>
        </p:nvSpPr>
        <p:spPr>
          <a:xfrm>
            <a:off x="304800" y="342900"/>
            <a:ext cx="8686800" cy="62865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14349" y="788174"/>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68580" tIns="34290" rIns="68580" bIns="34290" anchor="t" compatLnSpc="1"/>
          <a:lstStyle/>
          <a:p>
            <a:endParaRPr lang="en-US" sz="1350" dirty="0">
              <a:solidFill>
                <a:prstClr val="black"/>
              </a:solidFill>
            </a:endParaRPr>
          </a:p>
        </p:txBody>
      </p:sp>
      <p:sp>
        <p:nvSpPr>
          <p:cNvPr id="12" name="Conector reto 11"/>
          <p:cNvSpPr>
            <a:spLocks noChangeShapeType="1"/>
          </p:cNvSpPr>
          <p:nvPr/>
        </p:nvSpPr>
        <p:spPr bwMode="auto">
          <a:xfrm>
            <a:off x="514349" y="79349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68580" tIns="34290" rIns="68580" bIns="34290" anchor="t" compatLnSpc="1"/>
          <a:lstStyle/>
          <a:p>
            <a:endParaRPr lang="en-US" sz="1350" dirty="0">
              <a:solidFill>
                <a:prstClr val="black"/>
              </a:solidFill>
            </a:endParaRPr>
          </a:p>
        </p:txBody>
      </p:sp>
    </p:spTree>
    <p:extLst>
      <p:ext uri="{BB962C8B-B14F-4D97-AF65-F5344CB8AC3E}">
        <p14:creationId xmlns:p14="http://schemas.microsoft.com/office/powerpoint/2010/main" val="2722681028"/>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27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257175" indent="-257175"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1pPr>
      <a:lvl2pPr marL="557213" indent="-214313" algn="l" rtl="0" eaLnBrk="1" latinLnBrk="0" hangingPunct="1">
        <a:spcBef>
          <a:spcPct val="20000"/>
        </a:spcBef>
        <a:buClr>
          <a:schemeClr val="accent1"/>
        </a:buClr>
        <a:buSzPct val="70000"/>
        <a:buFont typeface="Wingdings 2"/>
        <a:buChar char=""/>
        <a:defRPr kumimoji="0" sz="2100" kern="1200">
          <a:solidFill>
            <a:schemeClr val="tx2"/>
          </a:solidFill>
          <a:latin typeface="+mn-lt"/>
          <a:ea typeface="+mn-ea"/>
          <a:cs typeface="+mn-cs"/>
        </a:defRPr>
      </a:lvl2pPr>
      <a:lvl3pPr marL="857250" indent="-171450" algn="l" rtl="0" eaLnBrk="1" latinLnBrk="0" hangingPunct="1">
        <a:spcBef>
          <a:spcPct val="20000"/>
        </a:spcBef>
        <a:buClr>
          <a:schemeClr val="accent1"/>
        </a:buClr>
        <a:buSzPct val="70000"/>
        <a:buFont typeface="Wingdings 2"/>
        <a:buChar char=""/>
        <a:defRPr kumimoji="0" sz="1800" kern="1200">
          <a:solidFill>
            <a:schemeClr val="tx2"/>
          </a:solidFill>
          <a:latin typeface="+mn-lt"/>
          <a:ea typeface="+mn-ea"/>
          <a:cs typeface="+mn-cs"/>
        </a:defRPr>
      </a:lvl3pPr>
      <a:lvl4pPr marL="1200150" indent="-171450" algn="l" rtl="0" eaLnBrk="1" latinLnBrk="0" hangingPunct="1">
        <a:spcBef>
          <a:spcPct val="20000"/>
        </a:spcBef>
        <a:buClr>
          <a:schemeClr val="accent1"/>
        </a:buClr>
        <a:buSzPct val="70000"/>
        <a:buFont typeface="Wingdings 2"/>
        <a:buChar char=""/>
        <a:defRPr kumimoji="0" sz="1500" kern="1200">
          <a:solidFill>
            <a:schemeClr val="tx2"/>
          </a:solidFill>
          <a:latin typeface="+mn-lt"/>
          <a:ea typeface="+mn-ea"/>
          <a:cs typeface="+mn-cs"/>
        </a:defRPr>
      </a:lvl4pPr>
      <a:lvl5pPr marL="1543050" indent="-171450" algn="l" rtl="0" eaLnBrk="1" latinLnBrk="0" hangingPunct="1">
        <a:spcBef>
          <a:spcPct val="20000"/>
        </a:spcBef>
        <a:buClr>
          <a:schemeClr val="accent1"/>
        </a:buClr>
        <a:buSzPct val="60000"/>
        <a:buFont typeface="Wingdings 2"/>
        <a:buChar char=""/>
        <a:defRPr kumimoji="0" sz="1350" kern="1200">
          <a:solidFill>
            <a:schemeClr val="tx2"/>
          </a:solidFill>
          <a:latin typeface="+mn-lt"/>
          <a:ea typeface="+mn-ea"/>
          <a:cs typeface="+mn-cs"/>
        </a:defRPr>
      </a:lvl5pPr>
      <a:lvl6pPr marL="1885950" indent="-171450" algn="l" rtl="0" eaLnBrk="1" latinLnBrk="0" hangingPunct="1">
        <a:spcBef>
          <a:spcPct val="20000"/>
        </a:spcBef>
        <a:buClr>
          <a:schemeClr val="accent1"/>
        </a:buClr>
        <a:buSzPct val="60000"/>
        <a:buFont typeface="Wingdings 2"/>
        <a:buChar char=""/>
        <a:defRPr kumimoji="0" sz="1350" kern="1200">
          <a:solidFill>
            <a:schemeClr val="tx2"/>
          </a:solidFill>
          <a:latin typeface="+mn-lt"/>
          <a:ea typeface="+mn-ea"/>
          <a:cs typeface="+mn-cs"/>
        </a:defRPr>
      </a:lvl6pPr>
      <a:lvl7pPr marL="2228850" indent="-171450" algn="l" rtl="0" eaLnBrk="1" latinLnBrk="0" hangingPunct="1">
        <a:spcBef>
          <a:spcPct val="20000"/>
        </a:spcBef>
        <a:buClr>
          <a:schemeClr val="accent1"/>
        </a:buClr>
        <a:buSzPct val="60000"/>
        <a:buFont typeface="Wingdings 2"/>
        <a:buChar char=""/>
        <a:defRPr kumimoji="0" sz="1200" kern="1200">
          <a:solidFill>
            <a:schemeClr val="tx2"/>
          </a:solidFill>
          <a:latin typeface="+mn-lt"/>
          <a:ea typeface="+mn-ea"/>
          <a:cs typeface="+mn-cs"/>
        </a:defRPr>
      </a:lvl7pPr>
      <a:lvl8pPr marL="2571750" indent="-171450" algn="l" rtl="0" eaLnBrk="1" latinLnBrk="0" hangingPunct="1">
        <a:spcBef>
          <a:spcPct val="20000"/>
        </a:spcBef>
        <a:buClr>
          <a:schemeClr val="accent1"/>
        </a:buClr>
        <a:buSzPct val="60000"/>
        <a:buFont typeface="Wingdings 2"/>
        <a:buChar char=""/>
        <a:defRPr kumimoji="0" sz="1200" kern="1200" baseline="0">
          <a:solidFill>
            <a:schemeClr val="tx2"/>
          </a:solidFill>
          <a:latin typeface="+mn-lt"/>
          <a:ea typeface="+mn-ea"/>
          <a:cs typeface="+mn-cs"/>
        </a:defRPr>
      </a:lvl8pPr>
      <a:lvl9pPr marL="2914650" indent="-171450" algn="l" rtl="0" eaLnBrk="1" latinLnBrk="0" hangingPunct="1">
        <a:spcBef>
          <a:spcPct val="20000"/>
        </a:spcBef>
        <a:buClr>
          <a:schemeClr val="accent1"/>
        </a:buClr>
        <a:buSzPct val="60000"/>
        <a:buFont typeface="Wingdings 2"/>
        <a:buChar char=""/>
        <a:defRPr kumimoji="0" sz="105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457200"/>
            <a:ext cx="77724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pt-BR" altLang="pt-BR" smtClean="0"/>
              <a:t>Clique para editar o estilo do título mestre</a:t>
            </a:r>
          </a:p>
        </p:txBody>
      </p:sp>
      <p:sp>
        <p:nvSpPr>
          <p:cNvPr id="1027" name="Rectangle 3"/>
          <p:cNvSpPr>
            <a:spLocks noGrp="1" noChangeArrowheads="1"/>
          </p:cNvSpPr>
          <p:nvPr>
            <p:ph type="body" idx="1"/>
          </p:nvPr>
        </p:nvSpPr>
        <p:spPr bwMode="auto">
          <a:xfrm>
            <a:off x="685800" y="1485900"/>
            <a:ext cx="7772400" cy="308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pt-BR" altLang="pt-BR" smtClean="0"/>
              <a:t>Clique para editar os estilos do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p>
        </p:txBody>
      </p:sp>
      <p:sp>
        <p:nvSpPr>
          <p:cNvPr id="1028" name="Rectangle 4"/>
          <p:cNvSpPr>
            <a:spLocks noGrp="1" noChangeArrowheads="1"/>
          </p:cNvSpPr>
          <p:nvPr>
            <p:ph type="dt" sz="half" idx="2"/>
          </p:nvPr>
        </p:nvSpPr>
        <p:spPr bwMode="auto">
          <a:xfrm>
            <a:off x="685800" y="4686300"/>
            <a:ext cx="190500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50"/>
            </a:lvl1pPr>
          </a:lstStyle>
          <a:p>
            <a:pPr fontAlgn="base">
              <a:spcBef>
                <a:spcPct val="0"/>
              </a:spcBef>
              <a:spcAft>
                <a:spcPct val="0"/>
              </a:spcAft>
            </a:pPr>
            <a:endParaRPr lang="pt-BR" altLang="pt-BR" smtClean="0">
              <a:solidFill>
                <a:srgbClr val="000000"/>
              </a:solidFill>
            </a:endParaRPr>
          </a:p>
        </p:txBody>
      </p:sp>
      <p:sp>
        <p:nvSpPr>
          <p:cNvPr id="1029" name="Rectangle 5"/>
          <p:cNvSpPr>
            <a:spLocks noGrp="1" noChangeArrowheads="1"/>
          </p:cNvSpPr>
          <p:nvPr>
            <p:ph type="ftr" sz="quarter" idx="3"/>
          </p:nvPr>
        </p:nvSpPr>
        <p:spPr bwMode="auto">
          <a:xfrm>
            <a:off x="3124200" y="4686300"/>
            <a:ext cx="289560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50"/>
            </a:lvl1pPr>
          </a:lstStyle>
          <a:p>
            <a:pPr fontAlgn="base">
              <a:spcBef>
                <a:spcPct val="0"/>
              </a:spcBef>
              <a:spcAft>
                <a:spcPct val="0"/>
              </a:spcAft>
            </a:pPr>
            <a:endParaRPr lang="pt-BR" altLang="pt-BR" smtClean="0">
              <a:solidFill>
                <a:srgbClr val="000000"/>
              </a:solidFill>
            </a:endParaRPr>
          </a:p>
        </p:txBody>
      </p:sp>
      <p:sp>
        <p:nvSpPr>
          <p:cNvPr id="1030" name="Rectangle 6"/>
          <p:cNvSpPr>
            <a:spLocks noGrp="1" noChangeArrowheads="1"/>
          </p:cNvSpPr>
          <p:nvPr>
            <p:ph type="sldNum" sz="quarter" idx="4"/>
          </p:nvPr>
        </p:nvSpPr>
        <p:spPr bwMode="auto">
          <a:xfrm>
            <a:off x="6553200" y="4686300"/>
            <a:ext cx="190500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50"/>
            </a:lvl1pPr>
          </a:lstStyle>
          <a:p>
            <a:pPr fontAlgn="base">
              <a:spcBef>
                <a:spcPct val="0"/>
              </a:spcBef>
              <a:spcAft>
                <a:spcPct val="0"/>
              </a:spcAft>
            </a:pPr>
            <a:fld id="{0F011E7B-B9FF-4B2C-9463-3AFE8BAAA52A}" type="slidenum">
              <a:rPr lang="pt-BR" altLang="pt-BR" smtClean="0">
                <a:solidFill>
                  <a:srgbClr val="000000"/>
                </a:solidFill>
              </a:rPr>
              <a:pPr fontAlgn="base">
                <a:spcBef>
                  <a:spcPct val="0"/>
                </a:spcBef>
                <a:spcAft>
                  <a:spcPct val="0"/>
                </a:spcAft>
              </a:pPr>
              <a:t>‹nº›</a:t>
            </a:fld>
            <a:endParaRPr lang="pt-BR" altLang="pt-BR" smtClean="0">
              <a:solidFill>
                <a:srgbClr val="000000"/>
              </a:solidFill>
            </a:endParaRPr>
          </a:p>
        </p:txBody>
      </p:sp>
    </p:spTree>
    <p:extLst>
      <p:ext uri="{BB962C8B-B14F-4D97-AF65-F5344CB8AC3E}">
        <p14:creationId xmlns:p14="http://schemas.microsoft.com/office/powerpoint/2010/main" val="58562448"/>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rtl="0" eaLnBrk="1" fontAlgn="base" hangingPunct="1">
        <a:spcBef>
          <a:spcPct val="0"/>
        </a:spcBef>
        <a:spcAft>
          <a:spcPct val="0"/>
        </a:spcAft>
        <a:defRPr sz="3300" kern="1200">
          <a:solidFill>
            <a:schemeClr val="tx2"/>
          </a:solidFill>
          <a:latin typeface="+mj-lt"/>
          <a:ea typeface="+mj-ea"/>
          <a:cs typeface="+mj-cs"/>
        </a:defRPr>
      </a:lvl1pPr>
      <a:lvl2pPr algn="ctr" rtl="0" eaLnBrk="1" fontAlgn="base" hangingPunct="1">
        <a:spcBef>
          <a:spcPct val="0"/>
        </a:spcBef>
        <a:spcAft>
          <a:spcPct val="0"/>
        </a:spcAft>
        <a:defRPr sz="3300">
          <a:solidFill>
            <a:schemeClr val="tx2"/>
          </a:solidFill>
          <a:latin typeface="Times New Roman" panose="02020603050405020304" pitchFamily="18" charset="0"/>
        </a:defRPr>
      </a:lvl2pPr>
      <a:lvl3pPr algn="ctr" rtl="0" eaLnBrk="1" fontAlgn="base" hangingPunct="1">
        <a:spcBef>
          <a:spcPct val="0"/>
        </a:spcBef>
        <a:spcAft>
          <a:spcPct val="0"/>
        </a:spcAft>
        <a:defRPr sz="3300">
          <a:solidFill>
            <a:schemeClr val="tx2"/>
          </a:solidFill>
          <a:latin typeface="Times New Roman" panose="02020603050405020304" pitchFamily="18" charset="0"/>
        </a:defRPr>
      </a:lvl3pPr>
      <a:lvl4pPr algn="ctr" rtl="0" eaLnBrk="1" fontAlgn="base" hangingPunct="1">
        <a:spcBef>
          <a:spcPct val="0"/>
        </a:spcBef>
        <a:spcAft>
          <a:spcPct val="0"/>
        </a:spcAft>
        <a:defRPr sz="3300">
          <a:solidFill>
            <a:schemeClr val="tx2"/>
          </a:solidFill>
          <a:latin typeface="Times New Roman" panose="02020603050405020304" pitchFamily="18" charset="0"/>
        </a:defRPr>
      </a:lvl4pPr>
      <a:lvl5pPr algn="ctr" rtl="0" eaLnBrk="1" fontAlgn="base" hangingPunct="1">
        <a:spcBef>
          <a:spcPct val="0"/>
        </a:spcBef>
        <a:spcAft>
          <a:spcPct val="0"/>
        </a:spcAft>
        <a:defRPr sz="3300">
          <a:solidFill>
            <a:schemeClr val="tx2"/>
          </a:solidFill>
          <a:latin typeface="Times New Roman" panose="02020603050405020304" pitchFamily="18" charset="0"/>
        </a:defRPr>
      </a:lvl5pPr>
      <a:lvl6pPr marL="342900" algn="ctr" rtl="0" eaLnBrk="1" fontAlgn="base" hangingPunct="1">
        <a:spcBef>
          <a:spcPct val="0"/>
        </a:spcBef>
        <a:spcAft>
          <a:spcPct val="0"/>
        </a:spcAft>
        <a:defRPr sz="3300">
          <a:solidFill>
            <a:schemeClr val="tx2"/>
          </a:solidFill>
          <a:latin typeface="Times New Roman" panose="02020603050405020304" pitchFamily="18" charset="0"/>
        </a:defRPr>
      </a:lvl6pPr>
      <a:lvl7pPr marL="685800" algn="ctr" rtl="0" eaLnBrk="1" fontAlgn="base" hangingPunct="1">
        <a:spcBef>
          <a:spcPct val="0"/>
        </a:spcBef>
        <a:spcAft>
          <a:spcPct val="0"/>
        </a:spcAft>
        <a:defRPr sz="3300">
          <a:solidFill>
            <a:schemeClr val="tx2"/>
          </a:solidFill>
          <a:latin typeface="Times New Roman" panose="02020603050405020304" pitchFamily="18" charset="0"/>
        </a:defRPr>
      </a:lvl7pPr>
      <a:lvl8pPr marL="1028700" algn="ctr" rtl="0" eaLnBrk="1" fontAlgn="base" hangingPunct="1">
        <a:spcBef>
          <a:spcPct val="0"/>
        </a:spcBef>
        <a:spcAft>
          <a:spcPct val="0"/>
        </a:spcAft>
        <a:defRPr sz="3300">
          <a:solidFill>
            <a:schemeClr val="tx2"/>
          </a:solidFill>
          <a:latin typeface="Times New Roman" panose="02020603050405020304" pitchFamily="18" charset="0"/>
        </a:defRPr>
      </a:lvl8pPr>
      <a:lvl9pPr marL="1371600" algn="ctr" rtl="0" eaLnBrk="1" fontAlgn="base" hangingPunct="1">
        <a:spcBef>
          <a:spcPct val="0"/>
        </a:spcBef>
        <a:spcAft>
          <a:spcPct val="0"/>
        </a:spcAft>
        <a:defRPr sz="3300">
          <a:solidFill>
            <a:schemeClr val="tx2"/>
          </a:solidFill>
          <a:latin typeface="Times New Roman" panose="02020603050405020304" pitchFamily="18" charset="0"/>
        </a:defRPr>
      </a:lvl9pPr>
    </p:titleStyle>
    <p:bodyStyle>
      <a:lvl1pPr marL="257175" indent="-257175" algn="l" rtl="0" eaLnBrk="1" fontAlgn="base" hangingPunct="1">
        <a:spcBef>
          <a:spcPct val="20000"/>
        </a:spcBef>
        <a:spcAft>
          <a:spcPct val="0"/>
        </a:spcAft>
        <a:buChar char="•"/>
        <a:defRPr sz="2400" kern="1200">
          <a:solidFill>
            <a:schemeClr val="tx1"/>
          </a:solidFill>
          <a:latin typeface="+mn-lt"/>
          <a:ea typeface="+mn-ea"/>
          <a:cs typeface="+mn-cs"/>
        </a:defRPr>
      </a:lvl1pPr>
      <a:lvl2pPr marL="557213" indent="-214313" algn="l" rtl="0" eaLnBrk="1" fontAlgn="base" hangingPunct="1">
        <a:spcBef>
          <a:spcPct val="20000"/>
        </a:spcBef>
        <a:spcAft>
          <a:spcPct val="0"/>
        </a:spcAft>
        <a:buChar char="–"/>
        <a:defRPr sz="2100" kern="1200">
          <a:solidFill>
            <a:schemeClr val="tx1"/>
          </a:solidFill>
          <a:latin typeface="+mn-lt"/>
          <a:ea typeface="+mn-ea"/>
          <a:cs typeface="+mn-cs"/>
        </a:defRPr>
      </a:lvl2pPr>
      <a:lvl3pPr marL="857250" indent="-171450" algn="l" rtl="0" eaLnBrk="1" fontAlgn="base" hangingPunct="1">
        <a:spcBef>
          <a:spcPct val="20000"/>
        </a:spcBef>
        <a:spcAft>
          <a:spcPct val="0"/>
        </a:spcAft>
        <a:buChar char="•"/>
        <a:defRPr sz="1800" kern="1200">
          <a:solidFill>
            <a:schemeClr val="tx1"/>
          </a:solidFill>
          <a:latin typeface="+mn-lt"/>
          <a:ea typeface="+mn-ea"/>
          <a:cs typeface="+mn-cs"/>
        </a:defRPr>
      </a:lvl3pPr>
      <a:lvl4pPr marL="1200150" indent="-171450" algn="l" rtl="0" eaLnBrk="1" fontAlgn="base" hangingPunct="1">
        <a:spcBef>
          <a:spcPct val="20000"/>
        </a:spcBef>
        <a:spcAft>
          <a:spcPct val="0"/>
        </a:spcAft>
        <a:buChar char="–"/>
        <a:defRPr sz="1500" kern="1200">
          <a:solidFill>
            <a:schemeClr val="tx1"/>
          </a:solidFill>
          <a:latin typeface="+mn-lt"/>
          <a:ea typeface="+mn-ea"/>
          <a:cs typeface="+mn-cs"/>
        </a:defRPr>
      </a:lvl4pPr>
      <a:lvl5pPr marL="1543050" indent="-171450" algn="l" rtl="0" eaLnBrk="1" fontAlgn="base" hangingPunct="1">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pt-B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
        <p:nvSpPr>
          <p:cNvPr id="8" name="Espaço Reservado para Texto 7"/>
          <p:cNvSpPr>
            <a:spLocks noGrp="1"/>
          </p:cNvSpPr>
          <p:nvPr>
            <p:ph type="body" idx="1"/>
          </p:nvPr>
        </p:nvSpPr>
        <p:spPr>
          <a:xfrm>
            <a:off x="304811" y="1165624"/>
            <a:ext cx="8686801" cy="3394472"/>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fld id="{8083C8D7-4055-45B2-9C62-EB29283BE9C3}" type="datetimeFigureOut">
              <a:rPr lang="pt-BR" smtClean="0">
                <a:solidFill>
                  <a:srgbClr val="629DD1">
                    <a:shade val="75000"/>
                  </a:srgbClr>
                </a:solidFill>
                <a:cs typeface="Arial" charset="0"/>
              </a:rPr>
              <a:pPr/>
              <a:t>06/12/2022</a:t>
            </a:fld>
            <a:endParaRPr lang="pt-BR" dirty="0">
              <a:solidFill>
                <a:srgbClr val="629DD1">
                  <a:shade val="75000"/>
                </a:srgbClr>
              </a:solidFill>
              <a:cs typeface="Arial" charset="0"/>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endParaRPr lang="pt-BR" dirty="0">
              <a:solidFill>
                <a:srgbClr val="629DD1">
                  <a:shade val="75000"/>
                </a:srgbClr>
              </a:solidFill>
              <a:cs typeface="Arial" charset="0"/>
            </a:endParaRPr>
          </a:p>
        </p:txBody>
      </p:sp>
      <p:sp>
        <p:nvSpPr>
          <p:cNvPr id="5" name="Espaço Reservado para Número de Slide 4"/>
          <p:cNvSpPr>
            <a:spLocks noGrp="1"/>
          </p:cNvSpPr>
          <p:nvPr>
            <p:ph type="sldNum" sz="quarter" idx="4"/>
          </p:nvPr>
        </p:nvSpPr>
        <p:spPr>
          <a:xfrm>
            <a:off x="8229610"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fld id="{6AB63C84-61BE-46F1-BFBC-717D1E5147F7}" type="slidenum">
              <a:rPr lang="pt-BR" smtClean="0">
                <a:solidFill>
                  <a:srgbClr val="629DD1">
                    <a:shade val="75000"/>
                  </a:srgbClr>
                </a:solidFill>
                <a:cs typeface="Arial" charset="0"/>
              </a:rPr>
              <a:pPr/>
              <a:t>‹nº›</a:t>
            </a:fld>
            <a:endParaRPr lang="pt-BR" dirty="0">
              <a:solidFill>
                <a:srgbClr val="629DD1">
                  <a:shade val="75000"/>
                </a:srgbClr>
              </a:solidFill>
              <a:cs typeface="Arial" charset="0"/>
            </a:endParaRPr>
          </a:p>
        </p:txBody>
      </p:sp>
      <p:sp>
        <p:nvSpPr>
          <p:cNvPr id="10" name="Espaço Reservado para Título 9"/>
          <p:cNvSpPr>
            <a:spLocks noGrp="1"/>
          </p:cNvSpPr>
          <p:nvPr>
            <p:ph type="title"/>
          </p:nvPr>
        </p:nvSpPr>
        <p:spPr>
          <a:xfrm>
            <a:off x="304811" y="342900"/>
            <a:ext cx="8686801" cy="62865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
        <p:nvSpPr>
          <p:cNvPr id="12" name="Conector reto 11"/>
          <p:cNvSpPr>
            <a:spLocks noChangeShapeType="1"/>
          </p:cNvSpPr>
          <p:nvPr/>
        </p:nvSpPr>
        <p:spPr bwMode="auto">
          <a:xfrm>
            <a:off x="514360"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Tree>
    <p:extLst>
      <p:ext uri="{BB962C8B-B14F-4D97-AF65-F5344CB8AC3E}">
        <p14:creationId xmlns:p14="http://schemas.microsoft.com/office/powerpoint/2010/main" val="3554768139"/>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892" indent="-342892"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31" indent="-285743"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2972" indent="-228594"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160" indent="-228594"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348" indent="-228594"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537" indent="-228594"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726" indent="-228594"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8915" indent="-228594"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103" indent="-228594"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189" algn="l" rtl="0" eaLnBrk="1" latinLnBrk="0" hangingPunct="1">
        <a:defRPr kumimoji="0" kern="1200">
          <a:solidFill>
            <a:schemeClr val="tx1"/>
          </a:solidFill>
          <a:latin typeface="+mn-lt"/>
          <a:ea typeface="+mn-ea"/>
          <a:cs typeface="+mn-cs"/>
        </a:defRPr>
      </a:lvl2pPr>
      <a:lvl3pPr marL="914378" algn="l" rtl="0" eaLnBrk="1" latinLnBrk="0" hangingPunct="1">
        <a:defRPr kumimoji="0" kern="1200">
          <a:solidFill>
            <a:schemeClr val="tx1"/>
          </a:solidFill>
          <a:latin typeface="+mn-lt"/>
          <a:ea typeface="+mn-ea"/>
          <a:cs typeface="+mn-cs"/>
        </a:defRPr>
      </a:lvl3pPr>
      <a:lvl4pPr marL="1371566" algn="l" rtl="0" eaLnBrk="1" latinLnBrk="0" hangingPunct="1">
        <a:defRPr kumimoji="0" kern="1200">
          <a:solidFill>
            <a:schemeClr val="tx1"/>
          </a:solidFill>
          <a:latin typeface="+mn-lt"/>
          <a:ea typeface="+mn-ea"/>
          <a:cs typeface="+mn-cs"/>
        </a:defRPr>
      </a:lvl4pPr>
      <a:lvl5pPr marL="1828754" algn="l" rtl="0" eaLnBrk="1" latinLnBrk="0" hangingPunct="1">
        <a:defRPr kumimoji="0" kern="1200">
          <a:solidFill>
            <a:schemeClr val="tx1"/>
          </a:solidFill>
          <a:latin typeface="+mn-lt"/>
          <a:ea typeface="+mn-ea"/>
          <a:cs typeface="+mn-cs"/>
        </a:defRPr>
      </a:lvl5pPr>
      <a:lvl6pPr marL="2285943" algn="l" rtl="0" eaLnBrk="1" latinLnBrk="0" hangingPunct="1">
        <a:defRPr kumimoji="0" kern="1200">
          <a:solidFill>
            <a:schemeClr val="tx1"/>
          </a:solidFill>
          <a:latin typeface="+mn-lt"/>
          <a:ea typeface="+mn-ea"/>
          <a:cs typeface="+mn-cs"/>
        </a:defRPr>
      </a:lvl6pPr>
      <a:lvl7pPr marL="2743132" algn="l" rtl="0" eaLnBrk="1" latinLnBrk="0" hangingPunct="1">
        <a:defRPr kumimoji="0" kern="1200">
          <a:solidFill>
            <a:schemeClr val="tx1"/>
          </a:solidFill>
          <a:latin typeface="+mn-lt"/>
          <a:ea typeface="+mn-ea"/>
          <a:cs typeface="+mn-cs"/>
        </a:defRPr>
      </a:lvl7pPr>
      <a:lvl8pPr marL="3200320" algn="l" rtl="0" eaLnBrk="1" latinLnBrk="0" hangingPunct="1">
        <a:defRPr kumimoji="0" kern="1200">
          <a:solidFill>
            <a:schemeClr val="tx1"/>
          </a:solidFill>
          <a:latin typeface="+mn-lt"/>
          <a:ea typeface="+mn-ea"/>
          <a:cs typeface="+mn-cs"/>
        </a:defRPr>
      </a:lvl8pPr>
      <a:lvl9pPr marL="3657509"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orma livre 6"/>
          <p:cNvSpPr>
            <a:spLocks/>
          </p:cNvSpPr>
          <p:nvPr/>
        </p:nvSpPr>
        <p:spPr bwMode="auto">
          <a:xfrm>
            <a:off x="-9525" y="-5358"/>
            <a:ext cx="9163050" cy="78105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orma livre 7"/>
          <p:cNvSpPr>
            <a:spLocks/>
          </p:cNvSpPr>
          <p:nvPr/>
        </p:nvSpPr>
        <p:spPr bwMode="auto">
          <a:xfrm>
            <a:off x="4381500" y="-5358"/>
            <a:ext cx="4762500" cy="478631"/>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Espaço Reservado para Título 8"/>
          <p:cNvSpPr>
            <a:spLocks noGrp="1"/>
          </p:cNvSpPr>
          <p:nvPr>
            <p:ph type="title"/>
          </p:nvPr>
        </p:nvSpPr>
        <p:spPr>
          <a:xfrm>
            <a:off x="457200" y="528066"/>
            <a:ext cx="8229600" cy="857250"/>
          </a:xfrm>
          <a:prstGeom prst="rect">
            <a:avLst/>
          </a:prstGeom>
        </p:spPr>
        <p:txBody>
          <a:bodyPr vert="horz" lIns="0" rIns="0" bIns="0" anchor="b">
            <a:normAutofit/>
          </a:bodyPr>
          <a:lstStyle/>
          <a:p>
            <a:r>
              <a:rPr kumimoji="0" lang="pt-BR" smtClean="0"/>
              <a:t>Clique para editar o estilo do título mestre</a:t>
            </a:r>
            <a:endParaRPr kumimoji="0" lang="en-US"/>
          </a:p>
        </p:txBody>
      </p:sp>
      <p:sp>
        <p:nvSpPr>
          <p:cNvPr id="30" name="Espaço Reservado para Texto 29"/>
          <p:cNvSpPr>
            <a:spLocks noGrp="1"/>
          </p:cNvSpPr>
          <p:nvPr>
            <p:ph type="body" idx="1"/>
          </p:nvPr>
        </p:nvSpPr>
        <p:spPr>
          <a:xfrm>
            <a:off x="457200" y="1451610"/>
            <a:ext cx="8229600" cy="3291840"/>
          </a:xfrm>
          <a:prstGeom prst="rect">
            <a:avLst/>
          </a:prstGeom>
        </p:spPr>
        <p:txBody>
          <a:bodyPr vert="horz">
            <a:normAutofit/>
          </a:bodyPr>
          <a:lstStyle/>
          <a:p>
            <a:pPr lvl="0" eaLnBrk="1" latinLnBrk="0" hangingPunct="1"/>
            <a:r>
              <a:rPr kumimoji="0" lang="pt-BR" smtClean="0"/>
              <a:t>Clique para editar os estilos do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0" name="Espaço Reservado para Data 9"/>
          <p:cNvSpPr>
            <a:spLocks noGrp="1"/>
          </p:cNvSpPr>
          <p:nvPr>
            <p:ph type="dt" sz="half" idx="2"/>
          </p:nvPr>
        </p:nvSpPr>
        <p:spPr>
          <a:xfrm>
            <a:off x="457200" y="4767263"/>
            <a:ext cx="2133600" cy="273844"/>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083C8D7-4055-45B2-9C62-EB29283BE9C3}" type="datetimeFigureOut">
              <a:rPr lang="pt-BR" smtClean="0">
                <a:solidFill>
                  <a:srgbClr val="629DD1">
                    <a:shade val="75000"/>
                  </a:srgbClr>
                </a:solidFill>
              </a:rPr>
              <a:pPr/>
              <a:t>06/12/2022</a:t>
            </a:fld>
            <a:endParaRPr lang="pt-BR" dirty="0">
              <a:solidFill>
                <a:srgbClr val="629DD1">
                  <a:shade val="75000"/>
                </a:srgbClr>
              </a:solidFill>
            </a:endParaRPr>
          </a:p>
        </p:txBody>
      </p:sp>
      <p:sp>
        <p:nvSpPr>
          <p:cNvPr id="22" name="Espaço Reservado para Rodapé 21"/>
          <p:cNvSpPr>
            <a:spLocks noGrp="1"/>
          </p:cNvSpPr>
          <p:nvPr>
            <p:ph type="ftr" sz="quarter" idx="3"/>
          </p:nvPr>
        </p:nvSpPr>
        <p:spPr>
          <a:xfrm>
            <a:off x="2667000" y="4767263"/>
            <a:ext cx="3352800" cy="273844"/>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pt-BR" dirty="0">
              <a:solidFill>
                <a:srgbClr val="629DD1">
                  <a:shade val="75000"/>
                </a:srgbClr>
              </a:solidFill>
            </a:endParaRPr>
          </a:p>
        </p:txBody>
      </p:sp>
      <p:sp>
        <p:nvSpPr>
          <p:cNvPr id="18" name="Espaço Reservado para Número de Slide 17"/>
          <p:cNvSpPr>
            <a:spLocks noGrp="1"/>
          </p:cNvSpPr>
          <p:nvPr>
            <p:ph type="sldNum" sz="quarter" idx="4"/>
          </p:nvPr>
        </p:nvSpPr>
        <p:spPr>
          <a:xfrm>
            <a:off x="7924800" y="4767263"/>
            <a:ext cx="762000" cy="273844"/>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grpSp>
        <p:nvGrpSpPr>
          <p:cNvPr id="2" name="Grupo 1"/>
          <p:cNvGrpSpPr/>
          <p:nvPr/>
        </p:nvGrpSpPr>
        <p:grpSpPr>
          <a:xfrm>
            <a:off x="-19017" y="151806"/>
            <a:ext cx="9180548" cy="486918"/>
            <a:chOff x="-19045" y="216550"/>
            <a:chExt cx="9180548" cy="649224"/>
          </a:xfrm>
        </p:grpSpPr>
        <p:sp>
          <p:nvSpPr>
            <p:cNvPr id="12" name="Forma livre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orma livre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ransition>
    <p:split orient="vert"/>
  </p:transition>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0.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0.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40.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40.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0.xml"/></Relationships>
</file>

<file path=ppt/slides/_rels/slide8.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0.xml"/></Relationships>
</file>

<file path=ppt/slides/_rels/slide10.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xml"/><Relationship Id="rId1" Type="http://schemas.openxmlformats.org/officeDocument/2006/relationships/slideLayout" Target="../slideLayouts/slideLayout9.xml"/><Relationship Id="rId5" Type="http://schemas.openxmlformats.org/officeDocument/2006/relationships/image" Target="../media/image13.gif"/><Relationship Id="rId4" Type="http://schemas.openxmlformats.org/officeDocument/2006/relationships/image" Target="../media/image12.wmf"/></Relationships>
</file>

<file path=ppt/slides/_rels/slide11.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audio" Target="../media/audio3.wav"/><Relationship Id="rId7" Type="http://schemas.openxmlformats.org/officeDocument/2006/relationships/image" Target="../media/image13.gif"/><Relationship Id="rId2" Type="http://schemas.openxmlformats.org/officeDocument/2006/relationships/notesSlide" Target="../notesSlides/notesSlide2.xml"/><Relationship Id="rId1" Type="http://schemas.openxmlformats.org/officeDocument/2006/relationships/slideLayout" Target="../slideLayouts/slideLayout29.xml"/><Relationship Id="rId6" Type="http://schemas.openxmlformats.org/officeDocument/2006/relationships/hyperlink" Target="http://vendraminiletras.blogspot.com/" TargetMode="External"/><Relationship Id="rId5" Type="http://schemas.openxmlformats.org/officeDocument/2006/relationships/hyperlink" Target="http://sergrasan.com/toninhovendraminislides/" TargetMode="External"/><Relationship Id="rId4" Type="http://schemas.openxmlformats.org/officeDocument/2006/relationships/image" Target="../media/image14.gif"/></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1">
          <a:blip r:embed="rId3" cstate="print">
            <a:lum/>
          </a:blip>
          <a:srcRect/>
          <a:stretch>
            <a:fillRect t="-9000" b="-9000"/>
          </a:stretch>
        </a:blipFill>
        <a:effectLst/>
      </p:bgPr>
    </p:bg>
    <p:spTree>
      <p:nvGrpSpPr>
        <p:cNvPr id="1" name=""/>
        <p:cNvGrpSpPr/>
        <p:nvPr/>
      </p:nvGrpSpPr>
      <p:grpSpPr>
        <a:xfrm>
          <a:off x="0" y="0"/>
          <a:ext cx="0" cy="0"/>
          <a:chOff x="0" y="0"/>
          <a:chExt cx="0" cy="0"/>
        </a:xfrm>
      </p:grpSpPr>
      <p:sp>
        <p:nvSpPr>
          <p:cNvPr id="9"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hangingPunct="0">
              <a:defRPr/>
            </a:pPr>
            <a:endParaRPr lang="pt-BR" sz="2400" kern="0" dirty="0">
              <a:solidFill>
                <a:srgbClr val="000000"/>
              </a:solidFill>
              <a:latin typeface="Calibri"/>
            </a:endParaRPr>
          </a:p>
        </p:txBody>
      </p:sp>
      <p:sp>
        <p:nvSpPr>
          <p:cNvPr id="2" name="Retângulo 1"/>
          <p:cNvSpPr/>
          <p:nvPr/>
        </p:nvSpPr>
        <p:spPr>
          <a:xfrm>
            <a:off x="6286512" y="4500576"/>
            <a:ext cx="2748275" cy="461665"/>
          </a:xfrm>
          <a:prstGeom prst="rect">
            <a:avLst/>
          </a:prstGeom>
        </p:spPr>
        <p:txBody>
          <a:bodyPr wrap="square">
            <a:spAutoFit/>
          </a:bodyPr>
          <a:lstStyle/>
          <a:p>
            <a:pPr algn="ctr"/>
            <a:r>
              <a:rPr lang="pt-BR" sz="1200" i="1" spc="600" dirty="0" smtClean="0">
                <a:solidFill>
                  <a:srgbClr val="F79646">
                    <a:lumMod val="75000"/>
                  </a:srgbClr>
                </a:solidFill>
                <a:effectLst>
                  <a:outerShdw blurRad="38100" dist="38100" dir="2700000" algn="tl">
                    <a:srgbClr val="000000">
                      <a:alpha val="43137"/>
                    </a:srgbClr>
                  </a:outerShdw>
                </a:effectLst>
                <a:latin typeface="Ravie" panose="04040805050809020602" pitchFamily="82" charset="0"/>
              </a:rPr>
              <a:t>transmissão automática</a:t>
            </a:r>
            <a:endParaRPr lang="pt-BR" sz="1600" i="1" spc="600" dirty="0">
              <a:solidFill>
                <a:srgbClr val="F79646">
                  <a:lumMod val="75000"/>
                </a:srgbClr>
              </a:solidFill>
              <a:effectLst>
                <a:outerShdw blurRad="38100" dist="38100" dir="2700000" algn="tl">
                  <a:srgbClr val="000000">
                    <a:alpha val="43137"/>
                  </a:srgbClr>
                </a:outerShdw>
              </a:effectLst>
              <a:latin typeface="Ravie" panose="04040805050809020602" pitchFamily="82" charset="0"/>
            </a:endParaRPr>
          </a:p>
        </p:txBody>
      </p:sp>
      <p:sp>
        <p:nvSpPr>
          <p:cNvPr id="11" name="Retângulo 10"/>
          <p:cNvSpPr/>
          <p:nvPr/>
        </p:nvSpPr>
        <p:spPr>
          <a:xfrm>
            <a:off x="3563888" y="1851670"/>
            <a:ext cx="5926886" cy="1721352"/>
          </a:xfrm>
          <a:prstGeom prst="rect">
            <a:avLst/>
          </a:prstGeom>
        </p:spPr>
        <p:txBody>
          <a:bodyPr>
            <a:prstTxWarp prst="textArchUp">
              <a:avLst>
                <a:gd name="adj" fmla="val 11300337"/>
              </a:avLst>
            </a:prstTxWarp>
            <a:spAutoFit/>
          </a:bodyPr>
          <a:lstStyle/>
          <a:p>
            <a:pPr algn="ctr" fontAlgn="base">
              <a:spcBef>
                <a:spcPct val="0"/>
              </a:spcBef>
              <a:spcAft>
                <a:spcPct val="0"/>
              </a:spcAft>
            </a:pPr>
            <a:r>
              <a:rPr lang="pt-BR" sz="2000" b="1" dirty="0" smtClean="0">
                <a:ln w="12700">
                  <a:solidFill>
                    <a:srgbClr val="FFFF00"/>
                  </a:solidFill>
                  <a:prstDash val="solid"/>
                </a:ln>
                <a:solidFill>
                  <a:srgbClr val="00B050"/>
                </a:solidFill>
                <a:effectLst>
                  <a:outerShdw dist="38100" dir="2640000" algn="bl" rotWithShape="0">
                    <a:srgbClr val="00CC99"/>
                  </a:outerShdw>
                </a:effectLst>
                <a:latin typeface="Arial" charset="0"/>
              </a:rPr>
              <a:t>A  ÚLTIMA VISÃO </a:t>
            </a:r>
          </a:p>
          <a:p>
            <a:pPr algn="ctr" fontAlgn="base">
              <a:spcBef>
                <a:spcPct val="0"/>
              </a:spcBef>
              <a:spcAft>
                <a:spcPct val="0"/>
              </a:spcAft>
            </a:pPr>
            <a:r>
              <a:rPr lang="pt-BR" sz="2000" b="1" dirty="0" smtClean="0">
                <a:ln w="12700">
                  <a:solidFill>
                    <a:srgbClr val="FFFF00"/>
                  </a:solidFill>
                  <a:prstDash val="solid"/>
                </a:ln>
                <a:solidFill>
                  <a:srgbClr val="00B050"/>
                </a:solidFill>
                <a:effectLst>
                  <a:outerShdw dist="38100" dir="2640000" algn="bl" rotWithShape="0">
                    <a:srgbClr val="00CC99"/>
                  </a:outerShdw>
                </a:effectLst>
                <a:latin typeface="Arial" charset="0"/>
              </a:rPr>
              <a:t> DE  </a:t>
            </a:r>
            <a:r>
              <a:rPr lang="pt-BR" sz="2000" b="1" dirty="0" smtClean="0">
                <a:ln w="12700">
                  <a:solidFill>
                    <a:srgbClr val="FFFF00"/>
                  </a:solidFill>
                  <a:prstDash val="solid"/>
                </a:ln>
                <a:solidFill>
                  <a:srgbClr val="00B050"/>
                </a:solidFill>
                <a:effectLst>
                  <a:outerShdw dist="38100" dir="2640000" algn="bl" rotWithShape="0">
                    <a:srgbClr val="00CC99"/>
                  </a:outerShdw>
                </a:effectLst>
                <a:latin typeface="Arial" charset="0"/>
              </a:rPr>
              <a:t>UM</a:t>
            </a:r>
          </a:p>
          <a:p>
            <a:pPr algn="ctr" fontAlgn="base">
              <a:spcBef>
                <a:spcPct val="0"/>
              </a:spcBef>
              <a:spcAft>
                <a:spcPct val="0"/>
              </a:spcAft>
            </a:pPr>
            <a:r>
              <a:rPr lang="pt-BR" sz="2000" b="1" dirty="0" smtClean="0">
                <a:ln w="12700">
                  <a:solidFill>
                    <a:srgbClr val="FFFF00"/>
                  </a:solidFill>
                  <a:prstDash val="solid"/>
                </a:ln>
                <a:solidFill>
                  <a:srgbClr val="00B050"/>
                </a:solidFill>
                <a:effectLst>
                  <a:outerShdw dist="38100" dir="2640000" algn="bl" rotWithShape="0">
                    <a:srgbClr val="00CC99"/>
                  </a:outerShdw>
                </a:effectLst>
                <a:latin typeface="Arial" charset="0"/>
              </a:rPr>
              <a:t>  </a:t>
            </a:r>
            <a:r>
              <a:rPr lang="pt-BR" sz="2000" b="1" dirty="0" smtClean="0">
                <a:ln w="12700">
                  <a:solidFill>
                    <a:srgbClr val="FFFF00"/>
                  </a:solidFill>
                  <a:prstDash val="solid"/>
                </a:ln>
                <a:solidFill>
                  <a:srgbClr val="00B050"/>
                </a:solidFill>
                <a:effectLst>
                  <a:outerShdw dist="38100" dir="2640000" algn="bl" rotWithShape="0">
                    <a:srgbClr val="00CC99"/>
                  </a:outerShdw>
                </a:effectLst>
                <a:latin typeface="Arial" charset="0"/>
              </a:rPr>
              <a:t>CABOCLO</a:t>
            </a:r>
            <a:endParaRPr lang="pt-BR" sz="1050" b="1" dirty="0" smtClean="0">
              <a:ln w="12700">
                <a:solidFill>
                  <a:srgbClr val="FFFF00"/>
                </a:solidFill>
                <a:prstDash val="solid"/>
              </a:ln>
              <a:solidFill>
                <a:srgbClr val="00B0F0"/>
              </a:solidFill>
              <a:effectLst>
                <a:outerShdw dist="38100" dir="2640000" algn="bl" rotWithShape="0">
                  <a:srgbClr val="00CC99"/>
                </a:outerShdw>
              </a:effectLst>
              <a:latin typeface="Arial" charset="0"/>
            </a:endParaRPr>
          </a:p>
          <a:p>
            <a:pPr algn="ctr" fontAlgn="base">
              <a:spcBef>
                <a:spcPct val="0"/>
              </a:spcBef>
              <a:spcAft>
                <a:spcPct val="0"/>
              </a:spcAft>
            </a:pPr>
            <a:endParaRPr lang="pt-BR" b="1" dirty="0" smtClean="0">
              <a:ln w="12700">
                <a:solidFill>
                  <a:srgbClr val="00CC99"/>
                </a:solidFill>
                <a:prstDash val="solid"/>
              </a:ln>
              <a:solidFill>
                <a:srgbClr val="000000">
                  <a:lumMod val="65000"/>
                  <a:lumOff val="35000"/>
                </a:srgbClr>
              </a:solidFill>
              <a:effectLst>
                <a:outerShdw dist="38100" dir="2640000" algn="bl" rotWithShape="0">
                  <a:srgbClr val="00CC99"/>
                </a:outerShdw>
              </a:effectLst>
              <a:latin typeface="Arial" charset="0"/>
            </a:endParaRPr>
          </a:p>
        </p:txBody>
      </p:sp>
    </p:spTree>
    <p:extLst>
      <p:ext uri="{BB962C8B-B14F-4D97-AF65-F5344CB8AC3E}">
        <p14:creationId xmlns:p14="http://schemas.microsoft.com/office/powerpoint/2010/main" val="407664492"/>
      </p:ext>
    </p:extLst>
  </p:cSld>
  <p:clrMapOvr>
    <a:masterClrMapping/>
  </p:clrMapOvr>
  <mc:AlternateContent xmlns:mc="http://schemas.openxmlformats.org/markup-compatibility/2006">
    <mc:Choice xmlns:p14="http://schemas.microsoft.com/office/powerpoint/2010/main" Requires="p14">
      <p:transition spd="slow" p14:dur="4000" advClick="0" advTm="12000">
        <p:fade/>
        <p:sndAc>
          <p:stSnd loop="1">
            <p:snd r:embed="rId2" name="João-de-barro (Solo).wav"/>
          </p:stSnd>
        </p:sndAc>
      </p:transition>
    </mc:Choice>
    <mc:Fallback>
      <p:transition spd="slow" advClick="0" advTm="12000">
        <p:fade/>
        <p:sndAc>
          <p:stSnd loop="1">
            <p:snd r:embed="rId2" name="João-de-barro (Sol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0" fill="hold"/>
                                        <p:tgtEl>
                                          <p:spTgt spid="11"/>
                                        </p:tgtEl>
                                        <p:attrNameLst>
                                          <p:attrName>ppt_w</p:attrName>
                                        </p:attrNameLst>
                                      </p:cBhvr>
                                      <p:tavLst>
                                        <p:tav tm="0">
                                          <p:val>
                                            <p:fltVal val="0"/>
                                          </p:val>
                                        </p:tav>
                                        <p:tav tm="100000">
                                          <p:val>
                                            <p:strVal val="#ppt_w"/>
                                          </p:val>
                                        </p:tav>
                                      </p:tavLst>
                                    </p:anim>
                                    <p:anim calcmode="lin" valueType="num">
                                      <p:cBhvr>
                                        <p:cTn id="8" dur="5000" fill="hold"/>
                                        <p:tgtEl>
                                          <p:spTgt spid="11"/>
                                        </p:tgtEl>
                                        <p:attrNameLst>
                                          <p:attrName>ppt_h</p:attrName>
                                        </p:attrNameLst>
                                      </p:cBhvr>
                                      <p:tavLst>
                                        <p:tav tm="0">
                                          <p:val>
                                            <p:fltVal val="0"/>
                                          </p:val>
                                        </p:tav>
                                        <p:tav tm="100000">
                                          <p:val>
                                            <p:strVal val="#ppt_h"/>
                                          </p:val>
                                        </p:tav>
                                      </p:tavLst>
                                    </p:anim>
                                    <p:animEffect transition="in" filter="fade">
                                      <p:cBhvr>
                                        <p:cTn id="9" dur="5000"/>
                                        <p:tgtEl>
                                          <p:spTgt spid="11"/>
                                        </p:tgtEl>
                                      </p:cBhvr>
                                    </p:animEffect>
                                  </p:childTnLst>
                                </p:cTn>
                              </p:par>
                            </p:childTnLst>
                          </p:cTn>
                        </p:par>
                        <p:par>
                          <p:cTn id="10" fill="hold">
                            <p:stCondLst>
                              <p:cond delay="5000"/>
                            </p:stCondLst>
                            <p:childTnLst>
                              <p:par>
                                <p:cTn id="11" presetID="6" presetClass="entr" presetSubtype="32" fill="hold" nodeType="after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circle(out)">
                                      <p:cBhvr>
                                        <p:cTn id="13"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3500430" y="285734"/>
            <a:ext cx="5357850" cy="1569660"/>
          </a:xfrm>
          <a:prstGeom prst="rect">
            <a:avLst/>
          </a:prstGeom>
        </p:spPr>
        <p:txBody>
          <a:bodyPr wrap="square">
            <a:spAutoFit/>
          </a:bodyPr>
          <a:lstStyle/>
          <a:p>
            <a:pPr marL="1028700" algn="ctr">
              <a:lnSpc>
                <a:spcPct val="120000"/>
              </a:lnSpc>
              <a:spcAft>
                <a:spcPts val="600"/>
              </a:spcAft>
            </a:pPr>
            <a:r>
              <a:rPr lang="pt-BR" sz="1600" b="1" dirty="0">
                <a:solidFill>
                  <a:schemeClr val="bg1"/>
                </a:solidFill>
                <a:effectLst>
                  <a:outerShdw blurRad="38100" dist="38100" dir="2700000" algn="tl">
                    <a:srgbClr val="000000">
                      <a:alpha val="43137"/>
                    </a:srgbClr>
                  </a:outerShdw>
                </a:effectLst>
                <a:latin typeface="Arial"/>
                <a:ea typeface="Times New Roman"/>
                <a:cs typeface="Times New Roman"/>
              </a:rPr>
              <a:t>Em uma noite muito quente de verão, o reflexo da lua cheia banhava a janela aberta daquele ranchinho surrado pelo tempo. Lá fora, começava a soprar um vento forte, anunciando uma tempestade.  </a:t>
            </a:r>
            <a:endParaRPr lang="pt-BR" sz="1600" b="1" dirty="0">
              <a:solidFill>
                <a:schemeClr val="bg1"/>
              </a:solidFill>
              <a:effectLst>
                <a:outerShdw blurRad="38100" dist="38100" dir="2700000" algn="tl">
                  <a:srgbClr val="000000">
                    <a:alpha val="43137"/>
                  </a:srgbClr>
                </a:outerShdw>
              </a:effectLst>
              <a:ea typeface="Times New Roman"/>
              <a:cs typeface="Times New Roman"/>
            </a:endParaRPr>
          </a:p>
        </p:txBody>
      </p:sp>
      <p:sp>
        <p:nvSpPr>
          <p:cNvPr id="3" name="Retângulo 2"/>
          <p:cNvSpPr/>
          <p:nvPr/>
        </p:nvSpPr>
        <p:spPr>
          <a:xfrm>
            <a:off x="214282" y="3071816"/>
            <a:ext cx="6429420" cy="1865126"/>
          </a:xfrm>
          <a:prstGeom prst="rect">
            <a:avLst/>
          </a:prstGeom>
        </p:spPr>
        <p:txBody>
          <a:bodyPr wrap="square">
            <a:spAutoFit/>
          </a:bodyPr>
          <a:lstStyle/>
          <a:p>
            <a:pPr marL="1028700" algn="ctr">
              <a:lnSpc>
                <a:spcPct val="120000"/>
              </a:lnSpc>
              <a:spcAft>
                <a:spcPts val="600"/>
              </a:spcAft>
            </a:pPr>
            <a:r>
              <a:rPr lang="pt-BR" sz="1600" b="1" dirty="0">
                <a:solidFill>
                  <a:schemeClr val="bg1"/>
                </a:solidFill>
                <a:effectLst>
                  <a:outerShdw blurRad="38100" dist="38100" dir="2700000" algn="tl">
                    <a:srgbClr val="000000">
                      <a:alpha val="43137"/>
                    </a:srgbClr>
                  </a:outerShdw>
                </a:effectLst>
                <a:latin typeface="Arial"/>
                <a:ea typeface="Times New Roman"/>
                <a:cs typeface="Times New Roman"/>
              </a:rPr>
              <a:t>No quarto, sobre um colchão de palha sem nenhuma coberta, descansava um velho caboclo. A janela, batendo na parede de taipa, provocava um ruído e fazia cair sobre o chão de terra batida alguns pedaços de reboco, despertando recordações de um tempo já muito distante.</a:t>
            </a:r>
            <a:endParaRPr lang="pt-BR" sz="1600" b="1" dirty="0">
              <a:solidFill>
                <a:schemeClr val="bg1"/>
              </a:solidFill>
              <a:effectLst>
                <a:outerShdw blurRad="38100" dist="38100" dir="2700000" algn="tl">
                  <a:srgbClr val="000000">
                    <a:alpha val="43137"/>
                  </a:srgbClr>
                </a:outerShdw>
              </a:effectLst>
              <a:ea typeface="Times New Roman"/>
              <a:cs typeface="Times New Roman"/>
            </a:endParaRPr>
          </a:p>
        </p:txBody>
      </p:sp>
      <p:sp>
        <p:nvSpPr>
          <p:cNvPr id="4"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hangingPunct="0">
              <a:defRPr/>
            </a:pPr>
            <a:endParaRPr lang="pt-BR" sz="2400" kern="0" dirty="0">
              <a:solidFill>
                <a:srgbClr val="000000"/>
              </a:solidFill>
              <a:latin typeface="Calibri"/>
            </a:endParaRPr>
          </a:p>
        </p:txBody>
      </p:sp>
    </p:spTree>
    <p:extLst>
      <p:ext uri="{BB962C8B-B14F-4D97-AF65-F5344CB8AC3E}">
        <p14:creationId xmlns:p14="http://schemas.microsoft.com/office/powerpoint/2010/main" val="306194305"/>
      </p:ext>
    </p:extLst>
  </p:cSld>
  <p:clrMapOvr>
    <a:masterClrMapping/>
  </p:clrMapOvr>
  <mc:AlternateContent xmlns:mc="http://schemas.openxmlformats.org/markup-compatibility/2006">
    <mc:Choice xmlns:p14="http://schemas.microsoft.com/office/powerpoint/2010/main" Requires="p14">
      <p:transition spd="slow" p14:dur="4000" advClick="0" advTm="30000">
        <p:fade/>
      </p:transition>
    </mc:Choice>
    <mc:Fallback>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2">
                                            <p:txEl>
                                              <p:pRg st="0" end="0"/>
                                            </p:txEl>
                                          </p:spTgt>
                                        </p:tgtEl>
                                      </p:cBhvr>
                                    </p:animEffect>
                                  </p:childTnLst>
                                </p:cTn>
                              </p:par>
                            </p:childTnLst>
                          </p:cTn>
                        </p:par>
                        <p:par>
                          <p:cTn id="10" fill="hold">
                            <p:stCondLst>
                              <p:cond delay="5000"/>
                            </p:stCondLst>
                            <p:childTnLst>
                              <p:par>
                                <p:cTn id="11" presetID="42"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250"/>
                                        <p:tgtEl>
                                          <p:spTgt spid="3">
                                            <p:txEl>
                                              <p:pRg st="0" end="0"/>
                                            </p:txEl>
                                          </p:spTgt>
                                        </p:tgtEl>
                                      </p:cBhvr>
                                    </p:animEffect>
                                    <p:anim calcmode="lin" valueType="num">
                                      <p:cBhvr>
                                        <p:cTn id="14" dur="525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525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395536" y="411510"/>
            <a:ext cx="7491870" cy="1938992"/>
          </a:xfrm>
          <a:prstGeom prst="rect">
            <a:avLst/>
          </a:prstGeom>
        </p:spPr>
        <p:txBody>
          <a:bodyPr wrap="square">
            <a:spAutoFit/>
          </a:bodyPr>
          <a:lstStyle/>
          <a:p>
            <a:pPr marL="1028700" algn="ctr">
              <a:lnSpc>
                <a:spcPct val="120000"/>
              </a:lnSpc>
              <a:spcAft>
                <a:spcPts val="600"/>
              </a:spcAft>
            </a:pPr>
            <a:r>
              <a:rPr lang="pt-BR" sz="2000" b="1" dirty="0">
                <a:solidFill>
                  <a:schemeClr val="bg1"/>
                </a:solidFill>
                <a:effectLst>
                  <a:outerShdw blurRad="38100" dist="38100" dir="2700000" algn="tl">
                    <a:srgbClr val="000000">
                      <a:alpha val="43137"/>
                    </a:srgbClr>
                  </a:outerShdw>
                </a:effectLst>
                <a:latin typeface="Arial"/>
                <a:ea typeface="Times New Roman"/>
                <a:cs typeface="Times New Roman"/>
              </a:rPr>
              <a:t>Um relâmpago, seguido do barulho de um trovão, refletiu em seu rosto as rugas marcadas pelo seu tempo de vida com muita luta e perseverança. Apesar de tudo, ainda se mantinha lúcido, embora suas pernas já estivessem começando a fraquejar.</a:t>
            </a:r>
            <a:endParaRPr lang="pt-BR" sz="2000" b="1" dirty="0">
              <a:solidFill>
                <a:schemeClr val="bg1"/>
              </a:solidFill>
              <a:effectLst>
                <a:outerShdw blurRad="38100" dist="38100" dir="2700000" algn="tl">
                  <a:srgbClr val="000000">
                    <a:alpha val="43137"/>
                  </a:srgbClr>
                </a:outerShdw>
              </a:effectLst>
              <a:ea typeface="Times New Roman"/>
              <a:cs typeface="Times New Roman"/>
            </a:endParaRPr>
          </a:p>
        </p:txBody>
      </p:sp>
      <p:sp>
        <p:nvSpPr>
          <p:cNvPr id="3"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hangingPunct="0">
              <a:defRPr/>
            </a:pPr>
            <a:endParaRPr lang="pt-BR" sz="2400" kern="0" dirty="0">
              <a:solidFill>
                <a:srgbClr val="000000"/>
              </a:solidFill>
              <a:latin typeface="Calibri"/>
            </a:endParaRPr>
          </a:p>
        </p:txBody>
      </p:sp>
    </p:spTree>
    <p:extLst>
      <p:ext uri="{BB962C8B-B14F-4D97-AF65-F5344CB8AC3E}">
        <p14:creationId xmlns:p14="http://schemas.microsoft.com/office/powerpoint/2010/main" val="2141740217"/>
      </p:ext>
    </p:extLst>
  </p:cSld>
  <p:clrMapOvr>
    <a:masterClrMapping/>
  </p:clrMapOvr>
  <mc:AlternateContent xmlns:mc="http://schemas.openxmlformats.org/markup-compatibility/2006">
    <mc:Choice xmlns:p14="http://schemas.microsoft.com/office/powerpoint/2010/main" Requires="p14">
      <p:transition spd="slow" p14:dur="4000" advClick="0" advTm="20000">
        <p:fade/>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5"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hangingPunct="0">
              <a:defRPr/>
            </a:pPr>
            <a:endParaRPr lang="pt-BR" sz="2400" kern="0" dirty="0">
              <a:solidFill>
                <a:srgbClr val="000000"/>
              </a:solidFill>
              <a:latin typeface="Calibri"/>
            </a:endParaRPr>
          </a:p>
        </p:txBody>
      </p:sp>
      <p:sp>
        <p:nvSpPr>
          <p:cNvPr id="7" name="Retângulo 6"/>
          <p:cNvSpPr/>
          <p:nvPr/>
        </p:nvSpPr>
        <p:spPr>
          <a:xfrm>
            <a:off x="285720" y="3714758"/>
            <a:ext cx="8501122" cy="1200329"/>
          </a:xfrm>
          <a:prstGeom prst="rect">
            <a:avLst/>
          </a:prstGeom>
        </p:spPr>
        <p:txBody>
          <a:bodyPr wrap="square">
            <a:spAutoFit/>
          </a:bodyPr>
          <a:lstStyle/>
          <a:p>
            <a:pPr algn="ctr"/>
            <a:r>
              <a:rPr lang="pt-BR" b="1" dirty="0" smtClean="0">
                <a:solidFill>
                  <a:prstClr val="white"/>
                </a:solidFill>
                <a:effectLst>
                  <a:outerShdw blurRad="38100" dist="38100" dir="2700000" algn="tl">
                    <a:srgbClr val="000000">
                      <a:alpha val="43137"/>
                    </a:srgbClr>
                  </a:outerShdw>
                </a:effectLst>
                <a:latin typeface="Arial"/>
                <a:ea typeface="Times New Roman"/>
                <a:cs typeface="Times New Roman"/>
              </a:rPr>
              <a:t>Mergulhado no passado, continuou lembrando-se de seus tempos de vaqueiro, daqueles que, hoje, já não existem mais. Os olhos já estavam marejados pela saudade, imaginava as amizades com os companheiros e a jornada de trabalho que era árdua e cansativa.</a:t>
            </a:r>
            <a:endParaRPr lang="pt-BR" dirty="0"/>
          </a:p>
        </p:txBody>
      </p:sp>
    </p:spTree>
    <p:extLst>
      <p:ext uri="{BB962C8B-B14F-4D97-AF65-F5344CB8AC3E}">
        <p14:creationId xmlns:p14="http://schemas.microsoft.com/office/powerpoint/2010/main" val="842087280"/>
      </p:ext>
    </p:extLst>
  </p:cSld>
  <p:clrMapOvr>
    <a:masterClrMapping/>
  </p:clrMapOvr>
  <mc:AlternateContent xmlns:mc="http://schemas.openxmlformats.org/markup-compatibility/2006">
    <mc:Choice xmlns:p14="http://schemas.microsoft.com/office/powerpoint/2010/main" Requires="p14">
      <p:transition spd="slow" p14:dur="4000" advClick="0" advTm="20000">
        <p:fade/>
      </p:transition>
    </mc:Choice>
    <mc:Fallback>
      <p:transition spd="slow" advClick="0" advTm="20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7000" b="-17000"/>
          </a:stretch>
        </a:blipFill>
        <a:effectLst/>
      </p:bgPr>
    </p:bg>
    <p:spTree>
      <p:nvGrpSpPr>
        <p:cNvPr id="1" name=""/>
        <p:cNvGrpSpPr/>
        <p:nvPr/>
      </p:nvGrpSpPr>
      <p:grpSpPr>
        <a:xfrm>
          <a:off x="0" y="0"/>
          <a:ext cx="0" cy="0"/>
          <a:chOff x="0" y="0"/>
          <a:chExt cx="0" cy="0"/>
        </a:xfrm>
      </p:grpSpPr>
      <p:sp>
        <p:nvSpPr>
          <p:cNvPr id="6"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hangingPunct="0">
              <a:defRPr/>
            </a:pPr>
            <a:endParaRPr lang="pt-BR" sz="2400" kern="0" dirty="0">
              <a:solidFill>
                <a:srgbClr val="000000"/>
              </a:solidFill>
              <a:latin typeface="Calibri"/>
            </a:endParaRPr>
          </a:p>
        </p:txBody>
      </p:sp>
      <p:sp>
        <p:nvSpPr>
          <p:cNvPr id="7" name="Retângulo 6"/>
          <p:cNvSpPr/>
          <p:nvPr/>
        </p:nvSpPr>
        <p:spPr>
          <a:xfrm>
            <a:off x="323528" y="2565787"/>
            <a:ext cx="7564448" cy="2419124"/>
          </a:xfrm>
          <a:prstGeom prst="rect">
            <a:avLst/>
          </a:prstGeom>
        </p:spPr>
        <p:txBody>
          <a:bodyPr wrap="square">
            <a:spAutoFit/>
          </a:bodyPr>
          <a:lstStyle/>
          <a:p>
            <a:pPr marL="1028700" lvl="0" algn="ctr">
              <a:lnSpc>
                <a:spcPct val="120000"/>
              </a:lnSpc>
              <a:spcAft>
                <a:spcPts val="600"/>
              </a:spcAft>
            </a:pPr>
            <a:r>
              <a:rPr lang="pt-BR" b="1" dirty="0" smtClean="0">
                <a:solidFill>
                  <a:srgbClr val="92D050"/>
                </a:solidFill>
                <a:effectLst>
                  <a:outerShdw blurRad="38100" dist="38100" dir="2700000" algn="tl">
                    <a:srgbClr val="000000">
                      <a:alpha val="43137"/>
                    </a:srgbClr>
                  </a:outerShdw>
                </a:effectLst>
                <a:latin typeface="Arial"/>
                <a:ea typeface="Times New Roman"/>
                <a:cs typeface="Times New Roman"/>
              </a:rPr>
              <a:t>Gostava dessa vida. Não via a hora de o dia amanhecer, para começar o seu trabalho, conduzindo gado selvagem pelas pradarias e cantando versos de sua autoria, sempre acompanhado por sua viola que, agora, jazia num canto do quarto, sob os pés de um cachorro magro, que nem nome tinha, mas servia de companhia nesses últimos anos de reclusão em que se envolveu.</a:t>
            </a:r>
            <a:endParaRPr lang="pt-BR" b="1" dirty="0">
              <a:solidFill>
                <a:srgbClr val="92D050"/>
              </a:solidFill>
              <a:effectLst>
                <a:outerShdw blurRad="38100" dist="38100" dir="2700000" algn="tl">
                  <a:srgbClr val="000000">
                    <a:alpha val="43137"/>
                  </a:srgbClr>
                </a:outerShdw>
              </a:effectLst>
              <a:ea typeface="Times New Roman"/>
              <a:cs typeface="Times New Roman"/>
            </a:endParaRPr>
          </a:p>
        </p:txBody>
      </p:sp>
    </p:spTree>
    <p:extLst>
      <p:ext uri="{BB962C8B-B14F-4D97-AF65-F5344CB8AC3E}">
        <p14:creationId xmlns:p14="http://schemas.microsoft.com/office/powerpoint/2010/main" val="3542001699"/>
      </p:ext>
    </p:extLst>
  </p:cSld>
  <p:clrMapOvr>
    <a:masterClrMapping/>
  </p:clrMapOvr>
  <mc:AlternateContent xmlns:mc="http://schemas.openxmlformats.org/markup-compatibility/2006">
    <mc:Choice xmlns:p14="http://schemas.microsoft.com/office/powerpoint/2010/main" Requires="p14">
      <p:transition spd="slow" p14:dur="4000" advClick="0" advTm="28000">
        <p:fade/>
      </p:transition>
    </mc:Choice>
    <mc:Fallback>
      <p:transition spd="slow" advClick="0" advTm="28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4000" b="-24000"/>
          </a:stretch>
        </a:blipFill>
        <a:effectLst/>
      </p:bgPr>
    </p:bg>
    <p:spTree>
      <p:nvGrpSpPr>
        <p:cNvPr id="1" name=""/>
        <p:cNvGrpSpPr/>
        <p:nvPr/>
      </p:nvGrpSpPr>
      <p:grpSpPr>
        <a:xfrm>
          <a:off x="0" y="0"/>
          <a:ext cx="0" cy="0"/>
          <a:chOff x="0" y="0"/>
          <a:chExt cx="0" cy="0"/>
        </a:xfrm>
      </p:grpSpPr>
      <p:sp>
        <p:nvSpPr>
          <p:cNvPr id="5"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hangingPunct="0">
              <a:defRPr/>
            </a:pPr>
            <a:endParaRPr lang="pt-BR" sz="2400" kern="0" dirty="0">
              <a:solidFill>
                <a:srgbClr val="000000"/>
              </a:solidFill>
              <a:latin typeface="Calibri"/>
            </a:endParaRPr>
          </a:p>
        </p:txBody>
      </p:sp>
      <p:sp>
        <p:nvSpPr>
          <p:cNvPr id="6" name="Retângulo 5"/>
          <p:cNvSpPr/>
          <p:nvPr/>
        </p:nvSpPr>
        <p:spPr>
          <a:xfrm>
            <a:off x="395536" y="267494"/>
            <a:ext cx="7310046" cy="2419124"/>
          </a:xfrm>
          <a:prstGeom prst="rect">
            <a:avLst/>
          </a:prstGeom>
        </p:spPr>
        <p:txBody>
          <a:bodyPr wrap="square">
            <a:spAutoFit/>
          </a:bodyPr>
          <a:lstStyle/>
          <a:p>
            <a:pPr marL="1028700" lvl="0" algn="ctr">
              <a:lnSpc>
                <a:spcPct val="120000"/>
              </a:lnSpc>
              <a:spcAft>
                <a:spcPts val="600"/>
              </a:spcAft>
            </a:pPr>
            <a:r>
              <a:rPr lang="pt-BR" b="1" dirty="0" smtClean="0">
                <a:solidFill>
                  <a:schemeClr val="bg1"/>
                </a:solidFill>
                <a:effectLst>
                  <a:outerShdw blurRad="38100" dist="38100" dir="2700000" algn="tl">
                    <a:srgbClr val="000000">
                      <a:alpha val="43137"/>
                    </a:srgbClr>
                  </a:outerShdw>
                </a:effectLst>
                <a:latin typeface="Arial"/>
                <a:ea typeface="Times New Roman"/>
                <a:cs typeface="Times New Roman"/>
              </a:rPr>
              <a:t>Nessa mistura de reflexão e pensamentos, escutou lá fora o trotar de um cavalo; parecia um chamado, sentiu uma força estranha elevando o seu frágil corpo que começou a desprender-se da cama; sentiu então uma sonolência inebriante e, ao mesmo tempo, uma leveza de seu ser, que o fez flutuar até a porta, conseguindo abri-la.</a:t>
            </a:r>
            <a:endParaRPr lang="pt-BR" b="1" dirty="0">
              <a:solidFill>
                <a:schemeClr val="bg1"/>
              </a:solidFill>
              <a:effectLst>
                <a:outerShdw blurRad="38100" dist="38100" dir="2700000" algn="tl">
                  <a:srgbClr val="000000">
                    <a:alpha val="43137"/>
                  </a:srgbClr>
                </a:outerShdw>
              </a:effectLst>
              <a:ea typeface="Times New Roman"/>
              <a:cs typeface="Times New Roman"/>
            </a:endParaRPr>
          </a:p>
        </p:txBody>
      </p:sp>
    </p:spTree>
    <p:extLst>
      <p:ext uri="{BB962C8B-B14F-4D97-AF65-F5344CB8AC3E}">
        <p14:creationId xmlns:p14="http://schemas.microsoft.com/office/powerpoint/2010/main" val="640952282"/>
      </p:ext>
    </p:extLst>
  </p:cSld>
  <p:clrMapOvr>
    <a:masterClrMapping/>
  </p:clrMapOvr>
  <mc:AlternateContent xmlns:mc="http://schemas.openxmlformats.org/markup-compatibility/2006">
    <mc:Choice xmlns:p14="http://schemas.microsoft.com/office/powerpoint/2010/main" Requires="p14">
      <p:transition spd="slow" p14:dur="4000" advClick="0" advTm="28000">
        <p:fade/>
      </p:transition>
    </mc:Choice>
    <mc:Fallback>
      <p:transition spd="slow" advClick="0" advTm="28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7000" b="-17000"/>
          </a:stretch>
        </a:blipFill>
        <a:effectLst/>
      </p:bgPr>
    </p:bg>
    <p:spTree>
      <p:nvGrpSpPr>
        <p:cNvPr id="1" name=""/>
        <p:cNvGrpSpPr/>
        <p:nvPr/>
      </p:nvGrpSpPr>
      <p:grpSpPr>
        <a:xfrm>
          <a:off x="0" y="0"/>
          <a:ext cx="0" cy="0"/>
          <a:chOff x="0" y="0"/>
          <a:chExt cx="0" cy="0"/>
        </a:xfrm>
      </p:grpSpPr>
      <p:sp>
        <p:nvSpPr>
          <p:cNvPr id="6"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hangingPunct="0">
              <a:defRPr/>
            </a:pPr>
            <a:endParaRPr lang="pt-BR" sz="2400" kern="0" dirty="0">
              <a:solidFill>
                <a:srgbClr val="000000"/>
              </a:solidFill>
              <a:latin typeface="Calibri"/>
            </a:endParaRPr>
          </a:p>
        </p:txBody>
      </p:sp>
      <p:sp>
        <p:nvSpPr>
          <p:cNvPr id="7" name="Retângulo 6"/>
          <p:cNvSpPr/>
          <p:nvPr/>
        </p:nvSpPr>
        <p:spPr>
          <a:xfrm>
            <a:off x="-108520" y="1995686"/>
            <a:ext cx="8389026" cy="3083921"/>
          </a:xfrm>
          <a:prstGeom prst="rect">
            <a:avLst/>
          </a:prstGeom>
        </p:spPr>
        <p:txBody>
          <a:bodyPr wrap="square">
            <a:spAutoFit/>
          </a:bodyPr>
          <a:lstStyle/>
          <a:p>
            <a:pPr marL="1028700" lvl="0" algn="ctr">
              <a:lnSpc>
                <a:spcPct val="120000"/>
              </a:lnSpc>
              <a:spcAft>
                <a:spcPts val="600"/>
              </a:spcAft>
            </a:pPr>
            <a:r>
              <a:rPr lang="pt-BR" b="1" dirty="0" smtClean="0">
                <a:solidFill>
                  <a:prstClr val="white"/>
                </a:solidFill>
                <a:effectLst>
                  <a:outerShdw blurRad="38100" dist="38100" dir="2700000" algn="tl">
                    <a:srgbClr val="000000">
                      <a:alpha val="43137"/>
                    </a:srgbClr>
                  </a:outerShdw>
                </a:effectLst>
                <a:latin typeface="Arial"/>
                <a:ea typeface="Times New Roman"/>
                <a:cs typeface="Times New Roman"/>
              </a:rPr>
              <a:t>O panorama que avistou foi exuberante: a noite havia se transformado em um lindo dia de céu azul, com muito sol e nuvens brancas. Avistou, então, a alma de seu companheiro de muitas jornadas, morto em uma perseguição de um boi, por causa de uma chifrada; era o famoso cavalo Pingo que soltava bafos em forma de flocos de neve pelas narinas, que ficaram flutuando no ar. Aquela bela figura, agora, em forma de cavalo-alado soltou um relincho e, com um aceno de cabeça, convidou-o a voar por aquelas paragens, de antigamente</a:t>
            </a:r>
            <a:r>
              <a:rPr lang="pt-BR" sz="1350" b="1" dirty="0" smtClean="0">
                <a:solidFill>
                  <a:prstClr val="white"/>
                </a:solidFill>
                <a:effectLst>
                  <a:outerShdw blurRad="38100" dist="38100" dir="2700000" algn="tl">
                    <a:srgbClr val="000000">
                      <a:alpha val="43137"/>
                    </a:srgbClr>
                  </a:outerShdw>
                </a:effectLst>
                <a:latin typeface="Arial"/>
                <a:ea typeface="Times New Roman"/>
                <a:cs typeface="Times New Roman"/>
              </a:rPr>
              <a:t>. </a:t>
            </a:r>
            <a:endParaRPr lang="pt-BR" sz="1350" b="1" dirty="0">
              <a:solidFill>
                <a:prstClr val="white"/>
              </a:solidFill>
              <a:effectLst>
                <a:outerShdw blurRad="38100" dist="38100" dir="2700000" algn="tl">
                  <a:srgbClr val="000000">
                    <a:alpha val="43137"/>
                  </a:srgbClr>
                </a:outerShdw>
              </a:effectLst>
              <a:ea typeface="Times New Roman"/>
              <a:cs typeface="Times New Roman"/>
            </a:endParaRPr>
          </a:p>
        </p:txBody>
      </p:sp>
    </p:spTree>
    <p:extLst>
      <p:ext uri="{BB962C8B-B14F-4D97-AF65-F5344CB8AC3E}">
        <p14:creationId xmlns:p14="http://schemas.microsoft.com/office/powerpoint/2010/main" val="2072790266"/>
      </p:ext>
    </p:extLst>
  </p:cSld>
  <p:clrMapOvr>
    <a:masterClrMapping/>
  </p:clrMapOvr>
  <mc:AlternateContent xmlns:mc="http://schemas.openxmlformats.org/markup-compatibility/2006">
    <mc:Choice xmlns:p14="http://schemas.microsoft.com/office/powerpoint/2010/main" Requires="p14">
      <p:transition spd="slow" p14:dur="4000" advClick="0" advTm="30000">
        <p:fade/>
      </p:transition>
    </mc:Choice>
    <mc:Fallback>
      <p:transition spd="slow" advClick="0" advTm="30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7000" b="-17000"/>
          </a:stretch>
        </a:blipFill>
        <a:effectLst/>
      </p:bgPr>
    </p:bg>
    <p:spTree>
      <p:nvGrpSpPr>
        <p:cNvPr id="1" name=""/>
        <p:cNvGrpSpPr/>
        <p:nvPr/>
      </p:nvGrpSpPr>
      <p:grpSpPr>
        <a:xfrm>
          <a:off x="0" y="0"/>
          <a:ext cx="0" cy="0"/>
          <a:chOff x="0" y="0"/>
          <a:chExt cx="0" cy="0"/>
        </a:xfrm>
      </p:grpSpPr>
      <p:sp>
        <p:nvSpPr>
          <p:cNvPr id="5" name="Retângulo 4"/>
          <p:cNvSpPr/>
          <p:nvPr/>
        </p:nvSpPr>
        <p:spPr>
          <a:xfrm>
            <a:off x="251520" y="3056775"/>
            <a:ext cx="8067934" cy="2086725"/>
          </a:xfrm>
          <a:prstGeom prst="rect">
            <a:avLst/>
          </a:prstGeom>
        </p:spPr>
        <p:txBody>
          <a:bodyPr wrap="square">
            <a:spAutoFit/>
          </a:bodyPr>
          <a:lstStyle/>
          <a:p>
            <a:pPr marL="1028700" lvl="0" algn="ctr">
              <a:lnSpc>
                <a:spcPct val="120000"/>
              </a:lnSpc>
              <a:spcAft>
                <a:spcPts val="600"/>
              </a:spcAft>
            </a:pPr>
            <a:r>
              <a:rPr lang="pt-BR" b="1" dirty="0" smtClean="0">
                <a:solidFill>
                  <a:srgbClr val="FFC000"/>
                </a:solidFill>
                <a:effectLst>
                  <a:outerShdw blurRad="38100" dist="38100" dir="2700000" algn="tl">
                    <a:srgbClr val="000000">
                      <a:alpha val="43137"/>
                    </a:srgbClr>
                  </a:outerShdw>
                </a:effectLst>
                <a:latin typeface="Arial"/>
                <a:ea typeface="Times New Roman"/>
                <a:cs typeface="Times New Roman"/>
              </a:rPr>
              <a:t>Cheio de vontade, transformou-se em um menino e, como um serelepe, montou no dorso daquele magnífico animal. Os dois passearam pelo passado, enxergando aquelas boiadas; viu, em um rasante no bater das asas do corcel branco, aqueles lugares que tanto percorreu embaixo de sol, chuva, ventos e tempestades.</a:t>
            </a:r>
            <a:endParaRPr lang="pt-BR" b="1" dirty="0">
              <a:solidFill>
                <a:srgbClr val="FFC000"/>
              </a:solidFill>
              <a:effectLst>
                <a:outerShdw blurRad="38100" dist="38100" dir="2700000" algn="tl">
                  <a:srgbClr val="000000">
                    <a:alpha val="43137"/>
                  </a:srgbClr>
                </a:outerShdw>
              </a:effectLst>
              <a:ea typeface="Times New Roman"/>
              <a:cs typeface="Times New Roman"/>
            </a:endParaRPr>
          </a:p>
        </p:txBody>
      </p:sp>
      <p:sp>
        <p:nvSpPr>
          <p:cNvPr id="3"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hangingPunct="0">
              <a:defRPr/>
            </a:pPr>
            <a:endParaRPr lang="pt-BR" sz="2400" kern="0" dirty="0">
              <a:solidFill>
                <a:srgbClr val="000000"/>
              </a:solidFill>
              <a:latin typeface="Calibri"/>
            </a:endParaRPr>
          </a:p>
        </p:txBody>
      </p:sp>
    </p:spTree>
    <p:extLst>
      <p:ext uri="{BB962C8B-B14F-4D97-AF65-F5344CB8AC3E}">
        <p14:creationId xmlns:p14="http://schemas.microsoft.com/office/powerpoint/2010/main" val="298017033"/>
      </p:ext>
    </p:extLst>
  </p:cSld>
  <p:clrMapOvr>
    <a:masterClrMapping/>
  </p:clrMapOvr>
  <mc:AlternateContent xmlns:mc="http://schemas.openxmlformats.org/markup-compatibility/2006">
    <mc:Choice xmlns:p14="http://schemas.microsoft.com/office/powerpoint/2010/main" Requires="p14">
      <p:transition spd="slow" p14:dur="4000" advClick="0" advTm="28000">
        <p:fade/>
      </p:transition>
    </mc:Choice>
    <mc:Fallback>
      <p:transition spd="slow" advClick="0" advTm="28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5" name="Retângulo 4"/>
          <p:cNvSpPr/>
          <p:nvPr/>
        </p:nvSpPr>
        <p:spPr>
          <a:xfrm>
            <a:off x="-108520" y="3308953"/>
            <a:ext cx="8318142" cy="1831271"/>
          </a:xfrm>
          <a:prstGeom prst="rect">
            <a:avLst/>
          </a:prstGeom>
        </p:spPr>
        <p:txBody>
          <a:bodyPr wrap="square">
            <a:spAutoFit/>
          </a:bodyPr>
          <a:lstStyle/>
          <a:p>
            <a:pPr marL="1028700" algn="ctr">
              <a:lnSpc>
                <a:spcPct val="120000"/>
              </a:lnSpc>
              <a:spcAft>
                <a:spcPts val="600"/>
              </a:spcAft>
            </a:pPr>
            <a:r>
              <a:rPr lang="pt-BR" b="1" dirty="0" smtClean="0">
                <a:solidFill>
                  <a:schemeClr val="bg1"/>
                </a:solidFill>
                <a:effectLst>
                  <a:outerShdw blurRad="38100" dist="38100" dir="2700000" algn="tl">
                    <a:srgbClr val="000000">
                      <a:alpha val="43137"/>
                    </a:srgbClr>
                  </a:outerShdw>
                </a:effectLst>
                <a:latin typeface="Arial"/>
                <a:ea typeface="Times New Roman"/>
                <a:cs typeface="Times New Roman"/>
              </a:rPr>
              <a:t>Estava muito alegre e, num momento de extrema felicidade, ordenou ao Pingo que pousasse sob aquela paineira defronte a sua antiga escola. Apeou, recostou a cabeça no tronco da frondosa árvore e viu sua vida chegando ao fim... </a:t>
            </a:r>
            <a:endParaRPr lang="pt-BR" b="1" dirty="0" smtClean="0">
              <a:solidFill>
                <a:schemeClr val="bg1"/>
              </a:solidFill>
              <a:effectLst>
                <a:outerShdw blurRad="38100" dist="38100" dir="2700000" algn="tl">
                  <a:srgbClr val="000000">
                    <a:alpha val="43137"/>
                  </a:srgbClr>
                </a:outerShdw>
              </a:effectLst>
              <a:ea typeface="Times New Roman"/>
              <a:cs typeface="Times New Roman"/>
            </a:endParaRPr>
          </a:p>
          <a:p>
            <a:pPr marL="1028700" algn="ctr">
              <a:lnSpc>
                <a:spcPct val="120000"/>
              </a:lnSpc>
              <a:spcAft>
                <a:spcPts val="600"/>
              </a:spcAft>
            </a:pPr>
            <a:r>
              <a:rPr lang="pt-BR" b="1" dirty="0" smtClean="0">
                <a:solidFill>
                  <a:schemeClr val="bg1"/>
                </a:solidFill>
                <a:effectLst>
                  <a:outerShdw blurRad="38100" dist="38100" dir="2700000" algn="tl">
                    <a:srgbClr val="000000">
                      <a:alpha val="43137"/>
                    </a:srgbClr>
                  </a:outerShdw>
                </a:effectLst>
                <a:latin typeface="Arial"/>
                <a:ea typeface="Times New Roman"/>
                <a:cs typeface="Times New Roman"/>
              </a:rPr>
              <a:t>Com um último suspiro, cerrou os olhos para sempre.</a:t>
            </a:r>
          </a:p>
        </p:txBody>
      </p:sp>
      <p:sp>
        <p:nvSpPr>
          <p:cNvPr id="3"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hangingPunct="0">
              <a:defRPr/>
            </a:pPr>
            <a:endParaRPr lang="pt-BR" sz="2400" kern="0" dirty="0">
              <a:solidFill>
                <a:srgbClr val="000000"/>
              </a:solidFill>
              <a:latin typeface="Calibri"/>
            </a:endParaRPr>
          </a:p>
        </p:txBody>
      </p:sp>
    </p:spTree>
    <p:extLst>
      <p:ext uri="{BB962C8B-B14F-4D97-AF65-F5344CB8AC3E}">
        <p14:creationId xmlns:p14="http://schemas.microsoft.com/office/powerpoint/2010/main" val="1261008598"/>
      </p:ext>
    </p:extLst>
  </p:cSld>
  <p:clrMapOvr>
    <a:masterClrMapping/>
  </p:clrMapOvr>
  <mc:AlternateContent xmlns:mc="http://schemas.openxmlformats.org/markup-compatibility/2006">
    <mc:Choice xmlns:p14="http://schemas.microsoft.com/office/powerpoint/2010/main" Requires="p14">
      <p:transition spd="slow" p14:dur="4000" advClick="0" advTm="25000">
        <p:fade/>
      </p:transition>
    </mc:Choice>
    <mc:Fallback>
      <p:transition spd="slow" advClick="0" advTm="25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100000" t="100000"/>
          </a:path>
          <a:tileRect r="-100000" b="-100000"/>
        </a:gradFill>
        <a:effectLst/>
      </p:bgPr>
    </p:bg>
    <p:spTree>
      <p:nvGrpSpPr>
        <p:cNvPr id="1" name=""/>
        <p:cNvGrpSpPr/>
        <p:nvPr/>
      </p:nvGrpSpPr>
      <p:grpSpPr>
        <a:xfrm>
          <a:off x="0" y="0"/>
          <a:ext cx="0" cy="0"/>
          <a:chOff x="0" y="0"/>
          <a:chExt cx="0" cy="0"/>
        </a:xfrm>
      </p:grpSpPr>
      <p:pic>
        <p:nvPicPr>
          <p:cNvPr id="1026" name="Picture 2" descr="C:\Users\Toninho\AppData\Local\Microsoft\Windows\Temporary Internet Files\Content.IE5\KLSLOI0U\MC900240471[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6099" y="495624"/>
            <a:ext cx="4248472" cy="2116975"/>
          </a:xfrm>
          <a:prstGeom prst="rect">
            <a:avLst/>
          </a:prstGeom>
          <a:noFill/>
          <a:extLst>
            <a:ext uri="{909E8E84-426E-40DD-AFC4-6F175D3DCCD1}">
              <a14:hiddenFill xmlns:a14="http://schemas.microsoft.com/office/drawing/2010/main">
                <a:solidFill>
                  <a:srgbClr val="FFFFFF"/>
                </a:solidFill>
              </a14:hiddenFill>
            </a:ext>
          </a:extLst>
        </p:spPr>
      </p:pic>
      <p:sp>
        <p:nvSpPr>
          <p:cNvPr id="2" name="CaixaDeTexto 1"/>
          <p:cNvSpPr txBox="1"/>
          <p:nvPr/>
        </p:nvSpPr>
        <p:spPr>
          <a:xfrm>
            <a:off x="5020539" y="1197091"/>
            <a:ext cx="3309353" cy="784830"/>
          </a:xfrm>
          <a:prstGeom prst="rect">
            <a:avLst/>
          </a:prstGeom>
          <a:scene3d>
            <a:camera prst="perspectiveHeroicExtremeLeftFacing"/>
            <a:lightRig rig="threePt" dir="t"/>
          </a:scene3d>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pt-BR" sz="2100" dirty="0"/>
              <a:t>O PEÃO DE BOIADEIRO</a:t>
            </a:r>
          </a:p>
          <a:p>
            <a:pPr algn="ctr"/>
            <a:r>
              <a:rPr lang="pt-BR" sz="2100" dirty="0"/>
              <a:t>NO </a:t>
            </a:r>
            <a:r>
              <a:rPr lang="pt-BR" sz="2400" dirty="0"/>
              <a:t>BRASIL</a:t>
            </a:r>
            <a:endParaRPr lang="pt-BR" sz="2100" dirty="0"/>
          </a:p>
        </p:txBody>
      </p:sp>
      <p:sp>
        <p:nvSpPr>
          <p:cNvPr id="4" name="CaixaDeTexto 3"/>
          <p:cNvSpPr txBox="1"/>
          <p:nvPr/>
        </p:nvSpPr>
        <p:spPr>
          <a:xfrm>
            <a:off x="285720" y="2857502"/>
            <a:ext cx="8429684" cy="2062103"/>
          </a:xfrm>
          <a:prstGeom prst="rect">
            <a:avLst/>
          </a:prstGeom>
          <a:noFill/>
        </p:spPr>
        <p:txBody>
          <a:bodyPr wrap="square" rtlCol="0">
            <a:spAutoFit/>
          </a:bodyPr>
          <a:lstStyle/>
          <a:p>
            <a:pPr algn="ctr"/>
            <a:r>
              <a:rPr lang="pt-BR" sz="1600" b="1" dirty="0">
                <a:effectLst>
                  <a:outerShdw blurRad="38100" dist="38100" dir="2700000" algn="tl">
                    <a:srgbClr val="000000">
                      <a:alpha val="43137"/>
                    </a:srgbClr>
                  </a:outerShdw>
                </a:effectLst>
              </a:rPr>
              <a:t>Integrando comitivas, percorriam léguas pelo sertão, durante dias e até meses, tangendo o gado no lombo de cavalos e mulas vivendo toda a sorte de aventuras no estradão,  enfrentando situações de perigo,  quando a boiada estourava ou tinha que cruzar um rio caudaloso.</a:t>
            </a:r>
          </a:p>
          <a:p>
            <a:pPr algn="ctr"/>
            <a:endParaRPr lang="pt-BR" sz="1600" b="1" dirty="0">
              <a:effectLst>
                <a:outerShdw blurRad="38100" dist="38100" dir="2700000" algn="tl">
                  <a:srgbClr val="000000">
                    <a:alpha val="43137"/>
                  </a:srgbClr>
                </a:outerShdw>
              </a:effectLst>
            </a:endParaRPr>
          </a:p>
          <a:p>
            <a:pPr algn="ctr"/>
            <a:r>
              <a:rPr lang="pt-BR" sz="1600" b="1" dirty="0">
                <a:effectLst>
                  <a:outerShdw blurRad="38100" dist="38100" dir="2700000" algn="tl">
                    <a:srgbClr val="000000">
                      <a:alpha val="43137"/>
                    </a:srgbClr>
                  </a:outerShdw>
                </a:effectLst>
              </a:rPr>
              <a:t>Nas vilas por ode passavam, viviam romances passageiros com as mocinhas. Nos pontos de pouso se divertiam com os companheiros, tocando viola e dançando o catira ao redor de uma fogueira enquanto o jantar era preparado pelo cozinheiro.</a:t>
            </a:r>
          </a:p>
        </p:txBody>
      </p:sp>
      <p:grpSp>
        <p:nvGrpSpPr>
          <p:cNvPr id="7" name="Grupo 18"/>
          <p:cNvGrpSpPr>
            <a:grpSpLocks/>
          </p:cNvGrpSpPr>
          <p:nvPr/>
        </p:nvGrpSpPr>
        <p:grpSpPr bwMode="auto">
          <a:xfrm>
            <a:off x="0" y="0"/>
            <a:ext cx="9144000" cy="5143500"/>
            <a:chOff x="-3" y="0"/>
            <a:chExt cx="9144003" cy="6871985"/>
          </a:xfrm>
        </p:grpSpPr>
        <p:grpSp>
          <p:nvGrpSpPr>
            <p:cNvPr id="8" name="Grupo 19"/>
            <p:cNvGrpSpPr>
              <a:grpSpLocks/>
            </p:cNvGrpSpPr>
            <p:nvPr/>
          </p:nvGrpSpPr>
          <p:grpSpPr bwMode="auto">
            <a:xfrm>
              <a:off x="0" y="0"/>
              <a:ext cx="133350" cy="6858000"/>
              <a:chOff x="0" y="0"/>
              <a:chExt cx="133350" cy="6858000"/>
            </a:xfrm>
          </p:grpSpPr>
          <p:pic>
            <p:nvPicPr>
              <p:cNvPr id="18" name="Picture 9"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9"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rupo 20"/>
            <p:cNvGrpSpPr>
              <a:grpSpLocks/>
            </p:cNvGrpSpPr>
            <p:nvPr/>
          </p:nvGrpSpPr>
          <p:grpSpPr bwMode="auto">
            <a:xfrm>
              <a:off x="9010650" y="0"/>
              <a:ext cx="133350" cy="6858000"/>
              <a:chOff x="0" y="0"/>
              <a:chExt cx="133350" cy="6858000"/>
            </a:xfrm>
          </p:grpSpPr>
          <p:pic>
            <p:nvPicPr>
              <p:cNvPr id="16" name="Picture 9"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9"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25"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800000">
              <a:off x="-3" y="6752620"/>
              <a:ext cx="9144001" cy="119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Grupo 24"/>
            <p:cNvGrpSpPr>
              <a:grpSpLocks/>
            </p:cNvGrpSpPr>
            <p:nvPr/>
          </p:nvGrpSpPr>
          <p:grpSpPr bwMode="auto">
            <a:xfrm>
              <a:off x="0" y="0"/>
              <a:ext cx="9144000" cy="133350"/>
              <a:chOff x="0" y="6308725"/>
              <a:chExt cx="9144000" cy="133350"/>
            </a:xfrm>
          </p:grpSpPr>
          <p:pic>
            <p:nvPicPr>
              <p:cNvPr id="12" name="Picture 24"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5"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4159682381"/>
      </p:ext>
    </p:extLst>
  </p:cSld>
  <p:clrMapOvr>
    <a:masterClrMapping/>
  </p:clrMapOvr>
  <mc:AlternateContent xmlns:mc="http://schemas.openxmlformats.org/markup-compatibility/2006">
    <mc:Choice xmlns:p14="http://schemas.microsoft.com/office/powerpoint/2010/main" Requires="p14">
      <p:transition spd="slow" p14:dur="4000" advClick="0" advTm="35000">
        <p14:flythrough/>
        <p:sndAc>
          <p:stSnd loop="1">
            <p:snd r:embed="rId3" name="cai a tarde.wav"/>
          </p:stSnd>
        </p:sndAc>
      </p:transition>
    </mc:Choice>
    <mc:Fallback>
      <p:transition spd="slow" advClick="0" advTm="35000">
        <p:fade/>
        <p:sndAc>
          <p:stSnd loop="1">
            <p:snd r:embed="rId3" name="cai a tard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4000" fill="hold"/>
                                        <p:tgtEl>
                                          <p:spTgt spid="1026"/>
                                        </p:tgtEl>
                                        <p:attrNameLst>
                                          <p:attrName>ppt_w</p:attrName>
                                        </p:attrNameLst>
                                      </p:cBhvr>
                                      <p:tavLst>
                                        <p:tav tm="0">
                                          <p:val>
                                            <p:fltVal val="0"/>
                                          </p:val>
                                        </p:tav>
                                        <p:tav tm="100000">
                                          <p:val>
                                            <p:strVal val="#ppt_w"/>
                                          </p:val>
                                        </p:tav>
                                      </p:tavLst>
                                    </p:anim>
                                    <p:anim calcmode="lin" valueType="num">
                                      <p:cBhvr>
                                        <p:cTn id="8" dur="4000" fill="hold"/>
                                        <p:tgtEl>
                                          <p:spTgt spid="1026"/>
                                        </p:tgtEl>
                                        <p:attrNameLst>
                                          <p:attrName>ppt_h</p:attrName>
                                        </p:attrNameLst>
                                      </p:cBhvr>
                                      <p:tavLst>
                                        <p:tav tm="0">
                                          <p:val>
                                            <p:fltVal val="0"/>
                                          </p:val>
                                        </p:tav>
                                        <p:tav tm="100000">
                                          <p:val>
                                            <p:strVal val="#ppt_h"/>
                                          </p:val>
                                        </p:tav>
                                      </p:tavLst>
                                    </p:anim>
                                    <p:animEffect transition="in" filter="fade">
                                      <p:cBhvr>
                                        <p:cTn id="9" dur="4000"/>
                                        <p:tgtEl>
                                          <p:spTgt spid="102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4000" fill="hold"/>
                                        <p:tgtEl>
                                          <p:spTgt spid="2"/>
                                        </p:tgtEl>
                                        <p:attrNameLst>
                                          <p:attrName>ppt_w</p:attrName>
                                        </p:attrNameLst>
                                      </p:cBhvr>
                                      <p:tavLst>
                                        <p:tav tm="0">
                                          <p:val>
                                            <p:fltVal val="0"/>
                                          </p:val>
                                        </p:tav>
                                        <p:tav tm="100000">
                                          <p:val>
                                            <p:strVal val="#ppt_w"/>
                                          </p:val>
                                        </p:tav>
                                      </p:tavLst>
                                    </p:anim>
                                    <p:anim calcmode="lin" valueType="num">
                                      <p:cBhvr>
                                        <p:cTn id="13" dur="4000" fill="hold"/>
                                        <p:tgtEl>
                                          <p:spTgt spid="2"/>
                                        </p:tgtEl>
                                        <p:attrNameLst>
                                          <p:attrName>ppt_h</p:attrName>
                                        </p:attrNameLst>
                                      </p:cBhvr>
                                      <p:tavLst>
                                        <p:tav tm="0">
                                          <p:val>
                                            <p:fltVal val="0"/>
                                          </p:val>
                                        </p:tav>
                                        <p:tav tm="100000">
                                          <p:val>
                                            <p:strVal val="#ppt_h"/>
                                          </p:val>
                                        </p:tav>
                                      </p:tavLst>
                                    </p:anim>
                                    <p:animEffect transition="in" filter="fade">
                                      <p:cBhvr>
                                        <p:cTn id="14" dur="4000"/>
                                        <p:tgtEl>
                                          <p:spTgt spid="2"/>
                                        </p:tgtEl>
                                      </p:cBhvr>
                                    </p:animEffect>
                                  </p:childTnLst>
                                </p:cTn>
                              </p:par>
                            </p:childTnLst>
                          </p:cTn>
                        </p:par>
                        <p:par>
                          <p:cTn id="15" fill="hold">
                            <p:stCondLst>
                              <p:cond delay="4000"/>
                            </p:stCondLst>
                            <p:childTnLst>
                              <p:par>
                                <p:cTn id="16" presetID="53" presetClass="entr" presetSubtype="16" fill="hold" nodeType="after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anim calcmode="lin" valueType="num">
                                      <p:cBhvr>
                                        <p:cTn id="18" dur="4250" fill="hold"/>
                                        <p:tgtEl>
                                          <p:spTgt spid="4">
                                            <p:txEl>
                                              <p:pRg st="0" end="0"/>
                                            </p:txEl>
                                          </p:spTgt>
                                        </p:tgtEl>
                                        <p:attrNameLst>
                                          <p:attrName>ppt_w</p:attrName>
                                        </p:attrNameLst>
                                      </p:cBhvr>
                                      <p:tavLst>
                                        <p:tav tm="0">
                                          <p:val>
                                            <p:fltVal val="0"/>
                                          </p:val>
                                        </p:tav>
                                        <p:tav tm="100000">
                                          <p:val>
                                            <p:strVal val="#ppt_w"/>
                                          </p:val>
                                        </p:tav>
                                      </p:tavLst>
                                    </p:anim>
                                    <p:anim calcmode="lin" valueType="num">
                                      <p:cBhvr>
                                        <p:cTn id="19" dur="425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20" dur="4250"/>
                                        <p:tgtEl>
                                          <p:spTgt spid="4">
                                            <p:txEl>
                                              <p:pRg st="0" end="0"/>
                                            </p:txEl>
                                          </p:spTgt>
                                        </p:tgtEl>
                                      </p:cBhvr>
                                    </p:animEffect>
                                  </p:childTnLst>
                                </p:cTn>
                              </p:par>
                            </p:childTnLst>
                          </p:cTn>
                        </p:par>
                        <p:par>
                          <p:cTn id="21" fill="hold">
                            <p:stCondLst>
                              <p:cond delay="8250"/>
                            </p:stCondLst>
                            <p:childTnLst>
                              <p:par>
                                <p:cTn id="22" presetID="53" presetClass="entr" presetSubtype="16" fill="hold" nodeType="afterEffect">
                                  <p:stCondLst>
                                    <p:cond delay="0"/>
                                  </p:stCondLst>
                                  <p:childTnLst>
                                    <p:set>
                                      <p:cBhvr>
                                        <p:cTn id="23" dur="1" fill="hold">
                                          <p:stCondLst>
                                            <p:cond delay="0"/>
                                          </p:stCondLst>
                                        </p:cTn>
                                        <p:tgtEl>
                                          <p:spTgt spid="4">
                                            <p:txEl>
                                              <p:pRg st="2" end="2"/>
                                            </p:txEl>
                                          </p:spTgt>
                                        </p:tgtEl>
                                        <p:attrNameLst>
                                          <p:attrName>style.visibility</p:attrName>
                                        </p:attrNameLst>
                                      </p:cBhvr>
                                      <p:to>
                                        <p:strVal val="visible"/>
                                      </p:to>
                                    </p:set>
                                    <p:anim calcmode="lin" valueType="num">
                                      <p:cBhvr>
                                        <p:cTn id="24" dur="4250" fill="hold"/>
                                        <p:tgtEl>
                                          <p:spTgt spid="4">
                                            <p:txEl>
                                              <p:pRg st="2" end="2"/>
                                            </p:txEl>
                                          </p:spTgt>
                                        </p:tgtEl>
                                        <p:attrNameLst>
                                          <p:attrName>ppt_w</p:attrName>
                                        </p:attrNameLst>
                                      </p:cBhvr>
                                      <p:tavLst>
                                        <p:tav tm="0">
                                          <p:val>
                                            <p:fltVal val="0"/>
                                          </p:val>
                                        </p:tav>
                                        <p:tav tm="100000">
                                          <p:val>
                                            <p:strVal val="#ppt_w"/>
                                          </p:val>
                                        </p:tav>
                                      </p:tavLst>
                                    </p:anim>
                                    <p:anim calcmode="lin" valueType="num">
                                      <p:cBhvr>
                                        <p:cTn id="25" dur="4250" fill="hold"/>
                                        <p:tgtEl>
                                          <p:spTgt spid="4">
                                            <p:txEl>
                                              <p:pRg st="2" end="2"/>
                                            </p:txEl>
                                          </p:spTgt>
                                        </p:tgtEl>
                                        <p:attrNameLst>
                                          <p:attrName>ppt_h</p:attrName>
                                        </p:attrNameLst>
                                      </p:cBhvr>
                                      <p:tavLst>
                                        <p:tav tm="0">
                                          <p:val>
                                            <p:fltVal val="0"/>
                                          </p:val>
                                        </p:tav>
                                        <p:tav tm="100000">
                                          <p:val>
                                            <p:strVal val="#ppt_h"/>
                                          </p:val>
                                        </p:tav>
                                      </p:tavLst>
                                    </p:anim>
                                    <p:animEffect transition="in" filter="fade">
                                      <p:cBhvr>
                                        <p:cTn id="26" dur="425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5000" b="-5000"/>
          </a:stretch>
        </a:blipFill>
        <a:effectLst/>
      </p:bgPr>
    </p:bg>
    <p:spTree>
      <p:nvGrpSpPr>
        <p:cNvPr id="1" name=""/>
        <p:cNvGrpSpPr/>
        <p:nvPr/>
      </p:nvGrpSpPr>
      <p:grpSpPr>
        <a:xfrm>
          <a:off x="0" y="0"/>
          <a:ext cx="0" cy="0"/>
          <a:chOff x="0" y="0"/>
          <a:chExt cx="0" cy="0"/>
        </a:xfrm>
      </p:grpSpPr>
      <p:sp>
        <p:nvSpPr>
          <p:cNvPr id="2" name="Retângulo 1"/>
          <p:cNvSpPr/>
          <p:nvPr/>
        </p:nvSpPr>
        <p:spPr>
          <a:xfrm>
            <a:off x="5436521" y="1536742"/>
            <a:ext cx="3609035" cy="3447098"/>
          </a:xfrm>
          <a:prstGeom prst="rect">
            <a:avLst/>
          </a:prstGeom>
          <a:effectLst>
            <a:glow rad="50800">
              <a:schemeClr val="accent1">
                <a:alpha val="44000"/>
              </a:schemeClr>
            </a:glow>
          </a:effectLst>
          <a:scene3d>
            <a:camera prst="orthographicFront"/>
            <a:lightRig rig="threePt" dir="t"/>
          </a:scene3d>
          <a:sp3d>
            <a:bevelB prst="relaxedInset"/>
          </a:sp3d>
        </p:spPr>
        <p:txBody>
          <a:bodyPr wrap="square">
            <a:spAutoFit/>
          </a:bodyPr>
          <a:lstStyle/>
          <a:p>
            <a:pPr algn="ctr"/>
            <a:r>
              <a:rPr lang="pt-BR" sz="2000" b="1" dirty="0" smtClean="0">
                <a:solidFill>
                  <a:srgbClr val="FFFF00"/>
                </a:solidFill>
                <a:latin typeface="David" panose="020E0502060401010101" pitchFamily="34" charset="-79"/>
                <a:cs typeface="David" panose="020E0502060401010101" pitchFamily="34" charset="-79"/>
              </a:rPr>
              <a:t>CRIAÇÃO </a:t>
            </a:r>
            <a:r>
              <a:rPr lang="pt-BR" sz="2000" b="1" dirty="0" smtClean="0">
                <a:solidFill>
                  <a:srgbClr val="FFFF00"/>
                </a:solidFill>
                <a:latin typeface="David" panose="020E0502060401010101" pitchFamily="34" charset="-79"/>
                <a:cs typeface="David" panose="020E0502060401010101" pitchFamily="34" charset="-79"/>
              </a:rPr>
              <a:t>/ APRESENTAÇÃO</a:t>
            </a:r>
            <a:endParaRPr lang="pt-BR" sz="2000" b="1" dirty="0">
              <a:solidFill>
                <a:srgbClr val="FFFF00"/>
              </a:solidFill>
              <a:latin typeface="David" panose="020E0502060401010101" pitchFamily="34" charset="-79"/>
              <a:cs typeface="David" panose="020E0502060401010101" pitchFamily="34" charset="-79"/>
            </a:endParaRPr>
          </a:p>
          <a:p>
            <a:pPr algn="ctr"/>
            <a:r>
              <a:rPr lang="pt-BR" sz="1600" spc="300" dirty="0">
                <a:solidFill>
                  <a:srgbClr val="C00000"/>
                </a:solidFill>
                <a:effectLst>
                  <a:outerShdw blurRad="38100" dist="38100" dir="2700000" algn="tl">
                    <a:srgbClr val="000000">
                      <a:alpha val="43137"/>
                    </a:srgbClr>
                  </a:outerShdw>
                </a:effectLst>
                <a:latin typeface="Cooper Black" pitchFamily="18" charset="0"/>
                <a:cs typeface="David" panose="020E0502060401010101" pitchFamily="34" charset="-79"/>
              </a:rPr>
              <a:t>TONINHO  VENDRAMINI</a:t>
            </a:r>
            <a:r>
              <a:rPr lang="pt-BR" sz="1600" spc="300" dirty="0">
                <a:solidFill>
                  <a:schemeClr val="bg2">
                    <a:lumMod val="50000"/>
                  </a:schemeClr>
                </a:solidFill>
                <a:effectLst>
                  <a:outerShdw blurRad="38100" dist="38100" dir="2700000" algn="tl">
                    <a:srgbClr val="000000">
                      <a:alpha val="43137"/>
                    </a:srgbClr>
                  </a:outerShdw>
                </a:effectLst>
                <a:latin typeface="Cooper Black" pitchFamily="18" charset="0"/>
                <a:cs typeface="David" panose="020E0502060401010101" pitchFamily="34" charset="-79"/>
              </a:rPr>
              <a:t>  </a:t>
            </a:r>
            <a:endParaRPr lang="pt-BR" sz="1200" u="sng" spc="300" dirty="0">
              <a:solidFill>
                <a:schemeClr val="bg2">
                  <a:lumMod val="50000"/>
                </a:schemeClr>
              </a:solidFill>
              <a:effectLst>
                <a:outerShdw blurRad="38100" dist="38100" dir="2700000" algn="tl">
                  <a:srgbClr val="000000">
                    <a:alpha val="43137"/>
                  </a:srgbClr>
                </a:outerShdw>
              </a:effectLst>
              <a:latin typeface="Cooper Black" pitchFamily="18" charset="0"/>
              <a:cs typeface="Arial" charset="0"/>
            </a:endParaRPr>
          </a:p>
          <a:p>
            <a:pPr algn="ctr"/>
            <a:r>
              <a:rPr lang="pt-BR" sz="2000" b="1" dirty="0">
                <a:solidFill>
                  <a:srgbClr val="FFFF00"/>
                </a:solidFill>
                <a:latin typeface="Maiandra GD" pitchFamily="34" charset="0"/>
                <a:cs typeface="Arial" charset="0"/>
              </a:rPr>
              <a:t>Arte </a:t>
            </a:r>
            <a:r>
              <a:rPr lang="pt-BR" sz="2000" b="1" dirty="0" smtClean="0">
                <a:solidFill>
                  <a:srgbClr val="FFFF00"/>
                </a:solidFill>
                <a:latin typeface="Maiandra GD" pitchFamily="34" charset="0"/>
                <a:cs typeface="Arial" charset="0"/>
              </a:rPr>
              <a:t>Final</a:t>
            </a:r>
          </a:p>
          <a:p>
            <a:pPr algn="ctr"/>
            <a:r>
              <a:rPr lang="pt-BR" sz="1600" b="1" dirty="0" smtClean="0">
                <a:solidFill>
                  <a:srgbClr val="FFC000"/>
                </a:solidFill>
                <a:latin typeface="Maiandra GD" pitchFamily="34" charset="0"/>
                <a:cs typeface="Arial" charset="0"/>
              </a:rPr>
              <a:t>Arquivo </a:t>
            </a:r>
            <a:r>
              <a:rPr lang="pt-BR" sz="1600" b="1" dirty="0">
                <a:solidFill>
                  <a:srgbClr val="FFC000"/>
                </a:solidFill>
                <a:latin typeface="Maiandra GD" pitchFamily="34" charset="0"/>
                <a:cs typeface="Arial" charset="0"/>
              </a:rPr>
              <a:t>Pessoal </a:t>
            </a:r>
            <a:r>
              <a:rPr lang="pt-BR" sz="1600" b="1" dirty="0" smtClean="0">
                <a:solidFill>
                  <a:srgbClr val="FFC000"/>
                </a:solidFill>
                <a:latin typeface="Maiandra GD" pitchFamily="34" charset="0"/>
                <a:cs typeface="Arial" charset="0"/>
              </a:rPr>
              <a:t>   </a:t>
            </a:r>
            <a:endParaRPr lang="pt-BR" sz="1600" b="1" dirty="0">
              <a:solidFill>
                <a:srgbClr val="FFC000"/>
              </a:solidFill>
              <a:latin typeface="Maiandra GD" pitchFamily="34" charset="0"/>
              <a:cs typeface="Arial" charset="0"/>
            </a:endParaRPr>
          </a:p>
          <a:p>
            <a:pPr algn="ctr"/>
            <a:endParaRPr lang="pt-BR" sz="1600" b="1" spc="300" dirty="0" smtClean="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r>
              <a:rPr lang="pt-BR" b="1" spc="300" dirty="0" smtClean="0">
                <a:solidFill>
                  <a:srgbClr val="FFFF00"/>
                </a:solidFill>
                <a:effectLst>
                  <a:outerShdw blurRad="38100" dist="38100" dir="2700000" algn="tl">
                    <a:srgbClr val="000000">
                      <a:alpha val="43137"/>
                    </a:srgbClr>
                  </a:outerShdw>
                </a:effectLst>
                <a:latin typeface="Maiandra GD" pitchFamily="34" charset="0"/>
                <a:cs typeface="Arial" charset="0"/>
              </a:rPr>
              <a:t>Músicas </a:t>
            </a:r>
            <a:r>
              <a:rPr lang="pt-BR" b="1" spc="300" dirty="0" smtClean="0">
                <a:solidFill>
                  <a:srgbClr val="FFFF00"/>
                </a:solidFill>
                <a:effectLst>
                  <a:outerShdw blurRad="38100" dist="38100" dir="2700000" algn="tl">
                    <a:srgbClr val="000000">
                      <a:alpha val="43137"/>
                    </a:srgbClr>
                  </a:outerShdw>
                </a:effectLst>
                <a:latin typeface="Maiandra GD" pitchFamily="34" charset="0"/>
                <a:cs typeface="Arial" charset="0"/>
              </a:rPr>
              <a:t>de Fundo</a:t>
            </a:r>
            <a:endParaRPr lang="pt-BR" b="1" spc="300" dirty="0" smtClean="0">
              <a:solidFill>
                <a:srgbClr val="FFFF00"/>
              </a:solidFill>
              <a:effectLst>
                <a:outerShdw blurRad="38100" dist="38100" dir="2700000" algn="tl">
                  <a:srgbClr val="000000">
                    <a:alpha val="43137"/>
                  </a:srgbClr>
                </a:outerShdw>
              </a:effectLst>
              <a:latin typeface="Batang" panose="02030600000101010101" pitchFamily="18" charset="-127"/>
              <a:ea typeface="Batang" panose="02030600000101010101" pitchFamily="18" charset="-127"/>
              <a:cs typeface="Arial" panose="020B0604020202020204" pitchFamily="34" charset="0"/>
            </a:endParaRPr>
          </a:p>
          <a:p>
            <a:pPr algn="ctr"/>
            <a:r>
              <a:rPr lang="pt-BR" sz="2000" b="1" spc="300" dirty="0" smtClean="0">
                <a:solidFill>
                  <a:srgbClr val="FFC000"/>
                </a:solidFill>
                <a:effectLst>
                  <a:outerShdw blurRad="38100" dist="38100" dir="2700000" algn="tl">
                    <a:srgbClr val="000000">
                      <a:alpha val="43137"/>
                    </a:srgbClr>
                  </a:outerShdw>
                </a:effectLst>
                <a:latin typeface="Batang" panose="02030600000101010101" pitchFamily="18" charset="-127"/>
                <a:ea typeface="Batang" panose="02030600000101010101" pitchFamily="18" charset="-127"/>
                <a:cs typeface="Arial" panose="020B0604020202020204" pitchFamily="34" charset="0"/>
              </a:rPr>
              <a:t>Solo de Viola</a:t>
            </a:r>
          </a:p>
          <a:p>
            <a:pPr algn="ctr"/>
            <a:r>
              <a:rPr lang="pt-BR" sz="2000" b="1" spc="300" dirty="0" smtClean="0">
                <a:solidFill>
                  <a:srgbClr val="FFC000"/>
                </a:solidFill>
                <a:effectLst>
                  <a:outerShdw blurRad="38100" dist="38100" dir="2700000" algn="tl">
                    <a:srgbClr val="000000">
                      <a:alpha val="43137"/>
                    </a:srgbClr>
                  </a:outerShdw>
                </a:effectLst>
                <a:latin typeface="Batang" panose="02030600000101010101" pitchFamily="18" charset="-127"/>
                <a:ea typeface="Batang" panose="02030600000101010101" pitchFamily="18" charset="-127"/>
                <a:cs typeface="Arial" panose="020B0604020202020204" pitchFamily="34" charset="0"/>
              </a:rPr>
              <a:t>João </a:t>
            </a:r>
            <a:r>
              <a:rPr lang="pt-BR" sz="2000" b="1" spc="300" dirty="0" smtClean="0">
                <a:solidFill>
                  <a:srgbClr val="FFC000"/>
                </a:solidFill>
                <a:effectLst>
                  <a:outerShdw blurRad="38100" dist="38100" dir="2700000" algn="tl">
                    <a:srgbClr val="000000">
                      <a:alpha val="43137"/>
                    </a:srgbClr>
                  </a:outerShdw>
                </a:effectLst>
                <a:latin typeface="Batang" panose="02030600000101010101" pitchFamily="18" charset="-127"/>
                <a:ea typeface="Batang" panose="02030600000101010101" pitchFamily="18" charset="-127"/>
                <a:cs typeface="Arial" panose="020B0604020202020204" pitchFamily="34" charset="0"/>
              </a:rPr>
              <a:t>de Barro</a:t>
            </a:r>
          </a:p>
          <a:p>
            <a:pPr algn="ctr"/>
            <a:endParaRPr lang="pt-BR" sz="1600" b="1" spc="300" dirty="0" smtClean="0">
              <a:solidFill>
                <a:srgbClr val="FFC000"/>
              </a:solidFill>
              <a:effectLst>
                <a:outerShdw blurRad="38100" dist="38100" dir="2700000" algn="tl">
                  <a:srgbClr val="000000">
                    <a:alpha val="43137"/>
                  </a:srgbClr>
                </a:outerShdw>
              </a:effectLst>
              <a:latin typeface="Batang" panose="02030600000101010101" pitchFamily="18" charset="-127"/>
              <a:ea typeface="Batang" panose="02030600000101010101" pitchFamily="18" charset="-127"/>
              <a:cs typeface="Arial" panose="020B0604020202020204" pitchFamily="34" charset="0"/>
            </a:endParaRPr>
          </a:p>
          <a:p>
            <a:pPr algn="ctr"/>
            <a:r>
              <a:rPr lang="pt-BR" sz="2000" b="1" spc="300" dirty="0" smtClean="0">
                <a:solidFill>
                  <a:srgbClr val="FF0000"/>
                </a:solidFill>
                <a:effectLst>
                  <a:outerShdw blurRad="38100" dist="38100" dir="2700000" algn="tl">
                    <a:srgbClr val="000000">
                      <a:alpha val="43137"/>
                    </a:srgbClr>
                  </a:outerShdw>
                </a:effectLst>
                <a:latin typeface="Batang" panose="02030600000101010101" pitchFamily="18" charset="-127"/>
                <a:ea typeface="Batang" panose="02030600000101010101" pitchFamily="18" charset="-127"/>
                <a:cs typeface="Arial" panose="020B0604020202020204" pitchFamily="34" charset="0"/>
              </a:rPr>
              <a:t>Encerramento </a:t>
            </a:r>
            <a:endParaRPr lang="pt-BR" sz="2000" b="1" spc="300" dirty="0" smtClean="0">
              <a:solidFill>
                <a:srgbClr val="FF0000"/>
              </a:solidFill>
              <a:effectLst>
                <a:outerShdw blurRad="38100" dist="38100" dir="2700000" algn="tl">
                  <a:srgbClr val="000000">
                    <a:alpha val="43137"/>
                  </a:srgbClr>
                </a:outerShdw>
              </a:effectLst>
              <a:latin typeface="Batang" panose="02030600000101010101" pitchFamily="18" charset="-127"/>
              <a:ea typeface="Batang" panose="02030600000101010101" pitchFamily="18" charset="-127"/>
              <a:cs typeface="Arial" panose="020B0604020202020204" pitchFamily="34" charset="0"/>
            </a:endParaRPr>
          </a:p>
          <a:p>
            <a:pPr algn="ctr"/>
            <a:r>
              <a:rPr lang="pt-BR" sz="2000" b="1" spc="300" dirty="0" err="1" smtClean="0">
                <a:solidFill>
                  <a:srgbClr val="FFC000"/>
                </a:solidFill>
                <a:effectLst>
                  <a:outerShdw blurRad="38100" dist="38100" dir="2700000" algn="tl">
                    <a:srgbClr val="000000">
                      <a:alpha val="43137"/>
                    </a:srgbClr>
                  </a:outerShdw>
                </a:effectLst>
                <a:latin typeface="Batang" panose="02030600000101010101" pitchFamily="18" charset="-127"/>
                <a:ea typeface="Batang" panose="02030600000101010101" pitchFamily="18" charset="-127"/>
                <a:cs typeface="Arial" panose="020B0604020202020204" pitchFamily="34" charset="0"/>
              </a:rPr>
              <a:t>Chuá</a:t>
            </a:r>
            <a:r>
              <a:rPr lang="pt-BR" sz="2000" b="1" spc="300" dirty="0" smtClean="0">
                <a:solidFill>
                  <a:srgbClr val="FFC000"/>
                </a:solidFill>
                <a:effectLst>
                  <a:outerShdw blurRad="38100" dist="38100" dir="2700000" algn="tl">
                    <a:srgbClr val="000000">
                      <a:alpha val="43137"/>
                    </a:srgbClr>
                  </a:outerShdw>
                </a:effectLst>
                <a:latin typeface="Batang" panose="02030600000101010101" pitchFamily="18" charset="-127"/>
                <a:ea typeface="Batang" panose="02030600000101010101" pitchFamily="18" charset="-127"/>
                <a:cs typeface="Arial" panose="020B0604020202020204" pitchFamily="34" charset="0"/>
              </a:rPr>
              <a:t> </a:t>
            </a:r>
            <a:r>
              <a:rPr lang="pt-BR" sz="2000" b="1" spc="300" dirty="0" err="1" smtClean="0">
                <a:solidFill>
                  <a:srgbClr val="FFC000"/>
                </a:solidFill>
                <a:effectLst>
                  <a:outerShdw blurRad="38100" dist="38100" dir="2700000" algn="tl">
                    <a:srgbClr val="000000">
                      <a:alpha val="43137"/>
                    </a:srgbClr>
                  </a:outerShdw>
                </a:effectLst>
                <a:latin typeface="Batang" panose="02030600000101010101" pitchFamily="18" charset="-127"/>
                <a:ea typeface="Batang" panose="02030600000101010101" pitchFamily="18" charset="-127"/>
                <a:cs typeface="Arial" panose="020B0604020202020204" pitchFamily="34" charset="0"/>
              </a:rPr>
              <a:t>Chuá</a:t>
            </a:r>
            <a:endParaRPr lang="pt-BR" sz="2800" b="1" spc="300" dirty="0" smtClean="0">
              <a:solidFill>
                <a:srgbClr val="FFC000"/>
              </a:solidFill>
              <a:effectLst>
                <a:outerShdw blurRad="38100" dist="38100" dir="2700000" algn="tl">
                  <a:srgbClr val="000000">
                    <a:alpha val="43137"/>
                  </a:srgbClr>
                </a:outerShdw>
              </a:effectLst>
              <a:latin typeface="Batang" panose="02030600000101010101" pitchFamily="18" charset="-127"/>
              <a:ea typeface="Batang" panose="02030600000101010101" pitchFamily="18" charset="-127"/>
              <a:cs typeface="Arial" panose="020B0604020202020204" pitchFamily="34" charset="0"/>
            </a:endParaRPr>
          </a:p>
          <a:p>
            <a:pPr algn="ctr"/>
            <a:r>
              <a:rPr lang="pt-BR" b="1" spc="300" dirty="0" err="1" smtClean="0">
                <a:solidFill>
                  <a:srgbClr val="FFC000"/>
                </a:solidFill>
                <a:effectLst>
                  <a:outerShdw blurRad="38100" dist="38100" dir="2700000" algn="tl">
                    <a:srgbClr val="000000">
                      <a:alpha val="43137"/>
                    </a:srgbClr>
                  </a:outerShdw>
                </a:effectLst>
                <a:latin typeface="Batang" panose="02030600000101010101" pitchFamily="18" charset="-127"/>
                <a:ea typeface="Batang" panose="02030600000101010101" pitchFamily="18" charset="-127"/>
                <a:cs typeface="Arial" panose="020B0604020202020204" pitchFamily="34" charset="0"/>
              </a:rPr>
              <a:t>RenatoTeixeira</a:t>
            </a:r>
            <a:r>
              <a:rPr lang="pt-BR" b="1" spc="300" dirty="0" smtClean="0">
                <a:solidFill>
                  <a:srgbClr val="FFC000"/>
                </a:solidFill>
                <a:effectLst>
                  <a:outerShdw blurRad="38100" dist="38100" dir="2700000" algn="tl">
                    <a:srgbClr val="000000">
                      <a:alpha val="43137"/>
                    </a:srgbClr>
                  </a:outerShdw>
                </a:effectLst>
                <a:latin typeface="Batang" panose="02030600000101010101" pitchFamily="18" charset="-127"/>
                <a:ea typeface="Batang" panose="02030600000101010101" pitchFamily="18" charset="-127"/>
                <a:cs typeface="Arial" panose="020B0604020202020204" pitchFamily="34" charset="0"/>
              </a:rPr>
              <a:t> </a:t>
            </a:r>
            <a:r>
              <a:rPr lang="pt-BR" b="1" spc="300" dirty="0" smtClean="0">
                <a:solidFill>
                  <a:srgbClr val="FFC000"/>
                </a:solidFill>
                <a:effectLst>
                  <a:outerShdw blurRad="38100" dist="38100" dir="2700000" algn="tl">
                    <a:srgbClr val="000000">
                      <a:alpha val="43137"/>
                    </a:srgbClr>
                  </a:outerShdw>
                </a:effectLst>
                <a:latin typeface="Batang" panose="02030600000101010101" pitchFamily="18" charset="-127"/>
                <a:ea typeface="Batang" panose="02030600000101010101" pitchFamily="18" charset="-127"/>
                <a:cs typeface="Arial" panose="020B0604020202020204" pitchFamily="34" charset="0"/>
              </a:rPr>
              <a:t>e Coro</a:t>
            </a:r>
            <a:endParaRPr lang="pt-BR" b="1" dirty="0">
              <a:solidFill>
                <a:srgbClr val="FFC000"/>
              </a:solidFill>
              <a:effectLst>
                <a:outerShdw blurRad="38100" dist="38100" dir="2700000" algn="tl">
                  <a:srgbClr val="000000">
                    <a:alpha val="43137"/>
                  </a:srgbClr>
                </a:outerShdw>
              </a:effectLst>
              <a:latin typeface="Maiandra GD" pitchFamily="34" charset="0"/>
              <a:cs typeface="Arial" charset="0"/>
            </a:endParaRPr>
          </a:p>
        </p:txBody>
      </p:sp>
      <p:sp>
        <p:nvSpPr>
          <p:cNvPr id="6" name="Retângulo 5"/>
          <p:cNvSpPr/>
          <p:nvPr/>
        </p:nvSpPr>
        <p:spPr>
          <a:xfrm>
            <a:off x="281797" y="3986033"/>
            <a:ext cx="5143536" cy="969496"/>
          </a:xfrm>
          <a:prstGeom prst="rect">
            <a:avLst/>
          </a:prstGeom>
          <a:ln w="28575"/>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pt-BR" sz="1000" dirty="0">
                <a:solidFill>
                  <a:srgbClr val="0070C0"/>
                </a:solidFill>
                <a:latin typeface="Britannic Bold" panose="020B0903060703020204" pitchFamily="34" charset="0"/>
              </a:rPr>
              <a:t>ACESSE  MEUS  ESPAÇOS  CULTURAIS  E  TORNE-SE  MEU SEGUIDOR</a:t>
            </a:r>
            <a:endParaRPr lang="pt-BR" sz="1100" dirty="0">
              <a:solidFill>
                <a:srgbClr val="002060"/>
              </a:solidFill>
              <a:latin typeface="Britannic Bold" panose="020B0903060703020204" pitchFamily="34" charset="0"/>
            </a:endParaRPr>
          </a:p>
          <a:p>
            <a:pPr algn="ctr"/>
            <a:r>
              <a:rPr lang="pt-BR" sz="1100" dirty="0">
                <a:solidFill>
                  <a:srgbClr val="7030A0"/>
                </a:solidFill>
                <a:latin typeface="Britannic Bold" panose="020B0903060703020204" pitchFamily="34" charset="0"/>
              </a:rPr>
              <a:t>http://sergrasan.com/toninhovendraminislides/</a:t>
            </a:r>
            <a:endParaRPr lang="pt-BR" sz="1100" dirty="0">
              <a:solidFill>
                <a:srgbClr val="7030A0"/>
              </a:solidFill>
              <a:latin typeface="Britannic Bold" panose="020B0903060703020204" pitchFamily="34" charset="0"/>
              <a:hlinkClick r:id="rId5"/>
            </a:endParaRPr>
          </a:p>
          <a:p>
            <a:pPr algn="ctr"/>
            <a:r>
              <a:rPr lang="pt-BR" sz="1100" dirty="0">
                <a:solidFill>
                  <a:srgbClr val="7030A0"/>
                </a:solidFill>
                <a:latin typeface="Britannic Bold" panose="020B0903060703020204" pitchFamily="34" charset="0"/>
                <a:hlinkClick r:id="rId6"/>
              </a:rPr>
              <a:t>http://vendraminiletras.blogspot.com</a:t>
            </a:r>
            <a:endParaRPr lang="pt-BR" sz="1100" dirty="0">
              <a:solidFill>
                <a:srgbClr val="7030A0"/>
              </a:solidFill>
              <a:latin typeface="Britannic Bold" panose="020B0903060703020204" pitchFamily="34" charset="0"/>
            </a:endParaRPr>
          </a:p>
          <a:p>
            <a:pPr algn="ctr"/>
            <a:r>
              <a:rPr lang="pt-BR" sz="900" dirty="0" smtClean="0">
                <a:solidFill>
                  <a:srgbClr val="C00000"/>
                </a:solidFill>
                <a:latin typeface="Arial Black" panose="020B0A04020102020204" pitchFamily="34" charset="0"/>
                <a:cs typeface="Aharoni" panose="02010803020104030203" pitchFamily="2" charset="-79"/>
              </a:rPr>
              <a:t>PARTICIPAÇÕES:</a:t>
            </a:r>
          </a:p>
          <a:p>
            <a:pPr algn="ctr"/>
            <a:r>
              <a:rPr lang="pt-BR" sz="800" dirty="0" smtClean="0">
                <a:solidFill>
                  <a:srgbClr val="002060"/>
                </a:solidFill>
                <a:latin typeface="Arial Black" panose="020B0A04020102020204" pitchFamily="34" charset="0"/>
                <a:cs typeface="Aharoni" panose="02010803020104030203" pitchFamily="2" charset="-79"/>
              </a:rPr>
              <a:t>ASSOCIAÇÃO </a:t>
            </a:r>
            <a:r>
              <a:rPr lang="pt-BR" sz="800" dirty="0">
                <a:solidFill>
                  <a:srgbClr val="002060"/>
                </a:solidFill>
                <a:latin typeface="Arial Black" panose="020B0A04020102020204" pitchFamily="34" charset="0"/>
                <a:cs typeface="Aharoni" panose="02010803020104030203" pitchFamily="2" charset="-79"/>
              </a:rPr>
              <a:t>DOS POETAS E ESCRITORES DE JUNDIAÍ E REGIÃO</a:t>
            </a:r>
            <a:r>
              <a:rPr lang="pt-BR" sz="800" dirty="0" smtClean="0">
                <a:solidFill>
                  <a:srgbClr val="002060"/>
                </a:solidFill>
                <a:latin typeface="Arial Black" panose="020B0A04020102020204" pitchFamily="34" charset="0"/>
                <a:cs typeface="Aharoni" panose="02010803020104030203" pitchFamily="2" charset="-79"/>
              </a:rPr>
              <a:t>.</a:t>
            </a:r>
          </a:p>
          <a:p>
            <a:pPr algn="ctr" fontAlgn="base">
              <a:spcBef>
                <a:spcPct val="0"/>
              </a:spcBef>
              <a:spcAft>
                <a:spcPct val="0"/>
              </a:spcAft>
            </a:pPr>
            <a:r>
              <a:rPr lang="pt-BR" sz="800" dirty="0" smtClean="0">
                <a:solidFill>
                  <a:srgbClr val="002060"/>
                </a:solidFill>
                <a:latin typeface="Arial Black" panose="020B0A04020102020204" pitchFamily="34" charset="0"/>
                <a:cs typeface="Aharoni" panose="02010803020104030203" pitchFamily="2" charset="-79"/>
              </a:rPr>
              <a:t> ACADEMIA </a:t>
            </a:r>
            <a:r>
              <a:rPr lang="pt-BR" sz="800" dirty="0">
                <a:solidFill>
                  <a:srgbClr val="002060"/>
                </a:solidFill>
                <a:latin typeface="Arial Black" panose="020B0A04020102020204" pitchFamily="34" charset="0"/>
                <a:cs typeface="Aharoni" panose="02010803020104030203" pitchFamily="2" charset="-79"/>
              </a:rPr>
              <a:t>NACIONAL DE LETRAS DO PORTAL DO POETA BRASILEIRO  ACADÊMICO  </a:t>
            </a:r>
            <a:r>
              <a:rPr lang="pt-BR" sz="800" dirty="0" smtClean="0">
                <a:solidFill>
                  <a:srgbClr val="002060"/>
                </a:solidFill>
                <a:latin typeface="Arial Black" panose="020B0A04020102020204" pitchFamily="34" charset="0"/>
                <a:cs typeface="Aharoni" panose="02010803020104030203" pitchFamily="2" charset="-79"/>
              </a:rPr>
              <a:t>28</a:t>
            </a:r>
            <a:endParaRPr lang="pt-BR" sz="800" dirty="0">
              <a:solidFill>
                <a:srgbClr val="FFC000"/>
              </a:solidFill>
              <a:latin typeface="Arial Black" panose="020B0A04020102020204" pitchFamily="34" charset="0"/>
              <a:cs typeface="Aharoni" panose="02010803020104030203" pitchFamily="2" charset="-79"/>
            </a:endParaRPr>
          </a:p>
        </p:txBody>
      </p:sp>
      <p:grpSp>
        <p:nvGrpSpPr>
          <p:cNvPr id="11" name="Grupo 18"/>
          <p:cNvGrpSpPr>
            <a:grpSpLocks/>
          </p:cNvGrpSpPr>
          <p:nvPr/>
        </p:nvGrpSpPr>
        <p:grpSpPr bwMode="auto">
          <a:xfrm>
            <a:off x="0" y="0"/>
            <a:ext cx="9144000" cy="5143500"/>
            <a:chOff x="0" y="0"/>
            <a:chExt cx="9144000" cy="6991350"/>
          </a:xfrm>
          <a:solidFill>
            <a:schemeClr val="accent4">
              <a:lumMod val="20000"/>
              <a:lumOff val="80000"/>
            </a:schemeClr>
          </a:solidFill>
        </p:grpSpPr>
        <p:grpSp>
          <p:nvGrpSpPr>
            <p:cNvPr id="13" name="Grupo 19"/>
            <p:cNvGrpSpPr>
              <a:grpSpLocks/>
            </p:cNvGrpSpPr>
            <p:nvPr/>
          </p:nvGrpSpPr>
          <p:grpSpPr bwMode="auto">
            <a:xfrm>
              <a:off x="0" y="0"/>
              <a:ext cx="133350" cy="6858000"/>
              <a:chOff x="0" y="0"/>
              <a:chExt cx="133350" cy="6858000"/>
            </a:xfrm>
            <a:grpFill/>
          </p:grpSpPr>
          <p:pic>
            <p:nvPicPr>
              <p:cNvPr id="23" name="Picture 9" descr="Acessorio GIF (130)"/>
              <p:cNvPicPr>
                <a:picLocks noChangeAspect="1" noChangeArrowheads="1" noCrop="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accent3">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4" name="Picture 9" descr="Acessorio GIF (130)"/>
              <p:cNvPicPr>
                <a:picLocks noChangeAspect="1" noChangeArrowheads="1" noCrop="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accent3">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4" name="Grupo 20"/>
            <p:cNvGrpSpPr>
              <a:grpSpLocks/>
            </p:cNvGrpSpPr>
            <p:nvPr/>
          </p:nvGrpSpPr>
          <p:grpSpPr bwMode="auto">
            <a:xfrm>
              <a:off x="9010650" y="0"/>
              <a:ext cx="133350" cy="6858000"/>
              <a:chOff x="0" y="0"/>
              <a:chExt cx="133350" cy="6858000"/>
            </a:xfrm>
            <a:grpFill/>
          </p:grpSpPr>
          <p:pic>
            <p:nvPicPr>
              <p:cNvPr id="21" name="Picture 9" descr="Acessorio GIF (130)"/>
              <p:cNvPicPr>
                <a:picLocks noChangeAspect="1" noChangeArrowheads="1" noCrop="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accent3">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2" name="Picture 9" descr="Acessorio GIF (130)"/>
              <p:cNvPicPr>
                <a:picLocks noChangeAspect="1" noChangeArrowheads="1" noCrop="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accent3">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5" name="Grupo 16"/>
            <p:cNvGrpSpPr>
              <a:grpSpLocks/>
            </p:cNvGrpSpPr>
            <p:nvPr/>
          </p:nvGrpSpPr>
          <p:grpSpPr bwMode="auto">
            <a:xfrm>
              <a:off x="0" y="6858000"/>
              <a:ext cx="9144000" cy="133350"/>
              <a:chOff x="0" y="6308725"/>
              <a:chExt cx="9144000" cy="133350"/>
            </a:xfrm>
            <a:grpFill/>
          </p:grpSpPr>
          <p:pic>
            <p:nvPicPr>
              <p:cNvPr id="19" name="Picture 24" descr="Acessorio GIF (130)"/>
              <p:cNvPicPr>
                <a:picLocks noChangeAspect="1" noChangeArrowheads="1" noCrop="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accent3">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0" name="Picture 25" descr="Acessorio GIF (130)"/>
              <p:cNvPicPr>
                <a:picLocks noChangeAspect="1" noChangeArrowheads="1" noCrop="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accent3">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6" name="Grupo 24"/>
            <p:cNvGrpSpPr>
              <a:grpSpLocks/>
            </p:cNvGrpSpPr>
            <p:nvPr/>
          </p:nvGrpSpPr>
          <p:grpSpPr bwMode="auto">
            <a:xfrm>
              <a:off x="0" y="0"/>
              <a:ext cx="9144000" cy="133350"/>
              <a:chOff x="0" y="6308725"/>
              <a:chExt cx="9144000" cy="133350"/>
            </a:xfrm>
            <a:grpFill/>
          </p:grpSpPr>
          <p:pic>
            <p:nvPicPr>
              <p:cNvPr id="17" name="Picture 24" descr="Acessorio GIF (130)"/>
              <p:cNvPicPr>
                <a:picLocks noChangeAspect="1" noChangeArrowheads="1" noCrop="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accent3">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18" name="Picture 25" descr="Acessorio GIF (130)"/>
              <p:cNvPicPr>
                <a:picLocks noChangeAspect="1" noChangeArrowheads="1" noCrop="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accent3">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pic>
        <p:nvPicPr>
          <p:cNvPr id="7" name="Imagem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660232" y="141571"/>
            <a:ext cx="2013992" cy="1510494"/>
          </a:xfrm>
          <a:prstGeom prst="ellipse">
            <a:avLst/>
          </a:prstGeom>
          <a:ln>
            <a:noFill/>
          </a:ln>
          <a:effectLst>
            <a:softEdge rad="112500"/>
          </a:effectLst>
        </p:spPr>
      </p:pic>
    </p:spTree>
    <p:extLst>
      <p:ext uri="{BB962C8B-B14F-4D97-AF65-F5344CB8AC3E}">
        <p14:creationId xmlns:p14="http://schemas.microsoft.com/office/powerpoint/2010/main" val="2909414679"/>
      </p:ext>
    </p:extLst>
  </p:cSld>
  <p:clrMapOvr>
    <a:masterClrMapping/>
  </p:clrMapOvr>
  <mc:AlternateContent xmlns:mc="http://schemas.openxmlformats.org/markup-compatibility/2006">
    <mc:Choice xmlns:p14="http://schemas.microsoft.com/office/powerpoint/2010/main" Requires="p14">
      <p:transition spd="slow" p14:dur="8000" advClick="0" advTm="180000">
        <p:wheel spokes="8"/>
        <p:sndAc>
          <p:stSnd loop="1">
            <p:snd r:embed="rId3" name="Chuá chuá.wav"/>
          </p:stSnd>
        </p:sndAc>
      </p:transition>
    </mc:Choice>
    <mc:Fallback>
      <p:transition spd="slow" advClick="0" advTm="180000">
        <p:wheel spokes="8"/>
        <p:sndAc>
          <p:stSnd loop="1">
            <p:snd r:embed="rId3" name="Chuá chuá.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3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3000" fill="hold"/>
                                        <p:tgtEl>
                                          <p:spTgt spid="2">
                                            <p:txEl>
                                              <p:pRg st="0" end="0"/>
                                            </p:txEl>
                                          </p:spTgt>
                                        </p:tgtEl>
                                        <p:attrNameLst>
                                          <p:attrName>ppt_y</p:attrName>
                                        </p:attrNameLst>
                                      </p:cBhvr>
                                      <p:tavLst>
                                        <p:tav tm="0">
                                          <p:val>
                                            <p:strVal val="0-#ppt_h/2"/>
                                          </p:val>
                                        </p:tav>
                                        <p:tav tm="100000">
                                          <p:val>
                                            <p:strVal val="#ppt_y"/>
                                          </p:val>
                                        </p:tav>
                                      </p:tavLst>
                                    </p:anim>
                                  </p:childTnLst>
                                </p:cTn>
                              </p:par>
                            </p:childTnLst>
                          </p:cTn>
                        </p:par>
                        <p:par>
                          <p:cTn id="9" fill="hold">
                            <p:stCondLst>
                              <p:cond delay="3000"/>
                            </p:stCondLst>
                            <p:childTnLst>
                              <p:par>
                                <p:cTn id="10" presetID="2" presetClass="entr" presetSubtype="4"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375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3" dur="3750" fill="hold"/>
                                        <p:tgtEl>
                                          <p:spTgt spid="2">
                                            <p:txEl>
                                              <p:pRg st="1" end="1"/>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4000" fill="hold"/>
                                        <p:tgtEl>
                                          <p:spTgt spid="7"/>
                                        </p:tgtEl>
                                        <p:attrNameLst>
                                          <p:attrName>ppt_x</p:attrName>
                                        </p:attrNameLst>
                                      </p:cBhvr>
                                      <p:tavLst>
                                        <p:tav tm="0">
                                          <p:val>
                                            <p:strVal val="#ppt_x"/>
                                          </p:val>
                                        </p:tav>
                                        <p:tav tm="100000">
                                          <p:val>
                                            <p:strVal val="#ppt_x"/>
                                          </p:val>
                                        </p:tav>
                                      </p:tavLst>
                                    </p:anim>
                                    <p:anim calcmode="lin" valueType="num">
                                      <p:cBhvr additive="base">
                                        <p:cTn id="17" dur="4000" fill="hold"/>
                                        <p:tgtEl>
                                          <p:spTgt spid="7"/>
                                        </p:tgtEl>
                                        <p:attrNameLst>
                                          <p:attrName>ppt_y</p:attrName>
                                        </p:attrNameLst>
                                      </p:cBhvr>
                                      <p:tavLst>
                                        <p:tav tm="0">
                                          <p:val>
                                            <p:strVal val="1+#ppt_h/2"/>
                                          </p:val>
                                        </p:tav>
                                        <p:tav tm="100000">
                                          <p:val>
                                            <p:strVal val="#ppt_y"/>
                                          </p:val>
                                        </p:tav>
                                      </p:tavLst>
                                    </p:anim>
                                  </p:childTnLst>
                                </p:cTn>
                              </p:par>
                            </p:childTnLst>
                          </p:cTn>
                        </p:par>
                        <p:par>
                          <p:cTn id="18" fill="hold">
                            <p:stCondLst>
                              <p:cond delay="7000"/>
                            </p:stCondLst>
                            <p:childTnLst>
                              <p:par>
                                <p:cTn id="19" presetID="42" presetClass="entr" presetSubtype="0" fill="hold" nodeType="after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3250"/>
                                        <p:tgtEl>
                                          <p:spTgt spid="2">
                                            <p:txEl>
                                              <p:pRg st="2" end="2"/>
                                            </p:txEl>
                                          </p:spTgt>
                                        </p:tgtEl>
                                      </p:cBhvr>
                                    </p:animEffect>
                                    <p:anim calcmode="lin" valueType="num">
                                      <p:cBhvr>
                                        <p:cTn id="22" dur="325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325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par>
                          <p:cTn id="24" fill="hold">
                            <p:stCondLst>
                              <p:cond delay="10250"/>
                            </p:stCondLst>
                            <p:childTnLst>
                              <p:par>
                                <p:cTn id="25" presetID="42" presetClass="entr" presetSubtype="0" fill="hold" nodeType="after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Effect transition="in" filter="fade">
                                      <p:cBhvr>
                                        <p:cTn id="27" dur="3250"/>
                                        <p:tgtEl>
                                          <p:spTgt spid="2">
                                            <p:txEl>
                                              <p:pRg st="3" end="3"/>
                                            </p:txEl>
                                          </p:spTgt>
                                        </p:tgtEl>
                                      </p:cBhvr>
                                    </p:animEffect>
                                    <p:anim calcmode="lin" valueType="num">
                                      <p:cBhvr>
                                        <p:cTn id="28" dur="325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9" dur="325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par>
                          <p:cTn id="30" fill="hold">
                            <p:stCondLst>
                              <p:cond delay="13500"/>
                            </p:stCondLst>
                            <p:childTnLst>
                              <p:par>
                                <p:cTn id="31" presetID="42" presetClass="entr" presetSubtype="0" fill="hold" nodeType="afterEffect">
                                  <p:stCondLst>
                                    <p:cond delay="0"/>
                                  </p:stCondLst>
                                  <p:childTnLst>
                                    <p:set>
                                      <p:cBhvr>
                                        <p:cTn id="32" dur="1" fill="hold">
                                          <p:stCondLst>
                                            <p:cond delay="0"/>
                                          </p:stCondLst>
                                        </p:cTn>
                                        <p:tgtEl>
                                          <p:spTgt spid="2">
                                            <p:txEl>
                                              <p:pRg st="5" end="5"/>
                                            </p:txEl>
                                          </p:spTgt>
                                        </p:tgtEl>
                                        <p:attrNameLst>
                                          <p:attrName>style.visibility</p:attrName>
                                        </p:attrNameLst>
                                      </p:cBhvr>
                                      <p:to>
                                        <p:strVal val="visible"/>
                                      </p:to>
                                    </p:set>
                                    <p:animEffect transition="in" filter="fade">
                                      <p:cBhvr>
                                        <p:cTn id="33" dur="3250"/>
                                        <p:tgtEl>
                                          <p:spTgt spid="2">
                                            <p:txEl>
                                              <p:pRg st="5" end="5"/>
                                            </p:txEl>
                                          </p:spTgt>
                                        </p:tgtEl>
                                      </p:cBhvr>
                                    </p:animEffect>
                                    <p:anim calcmode="lin" valueType="num">
                                      <p:cBhvr>
                                        <p:cTn id="34" dur="325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5" dur="325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par>
                          <p:cTn id="36" fill="hold">
                            <p:stCondLst>
                              <p:cond delay="16750"/>
                            </p:stCondLst>
                            <p:childTnLst>
                              <p:par>
                                <p:cTn id="37" presetID="42" presetClass="entr" presetSubtype="0" fill="hold" nodeType="afterEffect">
                                  <p:stCondLst>
                                    <p:cond delay="0"/>
                                  </p:stCondLst>
                                  <p:childTnLst>
                                    <p:set>
                                      <p:cBhvr>
                                        <p:cTn id="38" dur="1" fill="hold">
                                          <p:stCondLst>
                                            <p:cond delay="0"/>
                                          </p:stCondLst>
                                        </p:cTn>
                                        <p:tgtEl>
                                          <p:spTgt spid="2">
                                            <p:txEl>
                                              <p:pRg st="6" end="6"/>
                                            </p:txEl>
                                          </p:spTgt>
                                        </p:tgtEl>
                                        <p:attrNameLst>
                                          <p:attrName>style.visibility</p:attrName>
                                        </p:attrNameLst>
                                      </p:cBhvr>
                                      <p:to>
                                        <p:strVal val="visible"/>
                                      </p:to>
                                    </p:set>
                                    <p:animEffect transition="in" filter="fade">
                                      <p:cBhvr>
                                        <p:cTn id="39" dur="4000"/>
                                        <p:tgtEl>
                                          <p:spTgt spid="2">
                                            <p:txEl>
                                              <p:pRg st="6" end="6"/>
                                            </p:txEl>
                                          </p:spTgt>
                                        </p:tgtEl>
                                      </p:cBhvr>
                                    </p:animEffect>
                                    <p:anim calcmode="lin" valueType="num">
                                      <p:cBhvr>
                                        <p:cTn id="40" dur="4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1" dur="4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par>
                          <p:cTn id="42" fill="hold">
                            <p:stCondLst>
                              <p:cond delay="20750"/>
                            </p:stCondLst>
                            <p:childTnLst>
                              <p:par>
                                <p:cTn id="43" presetID="42" presetClass="entr" presetSubtype="0" fill="hold" nodeType="afterEffect">
                                  <p:stCondLst>
                                    <p:cond delay="0"/>
                                  </p:stCondLst>
                                  <p:childTnLst>
                                    <p:set>
                                      <p:cBhvr>
                                        <p:cTn id="44" dur="1" fill="hold">
                                          <p:stCondLst>
                                            <p:cond delay="0"/>
                                          </p:stCondLst>
                                        </p:cTn>
                                        <p:tgtEl>
                                          <p:spTgt spid="2">
                                            <p:txEl>
                                              <p:pRg st="7" end="7"/>
                                            </p:txEl>
                                          </p:spTgt>
                                        </p:tgtEl>
                                        <p:attrNameLst>
                                          <p:attrName>style.visibility</p:attrName>
                                        </p:attrNameLst>
                                      </p:cBhvr>
                                      <p:to>
                                        <p:strVal val="visible"/>
                                      </p:to>
                                    </p:set>
                                    <p:animEffect transition="in" filter="fade">
                                      <p:cBhvr>
                                        <p:cTn id="45" dur="4000"/>
                                        <p:tgtEl>
                                          <p:spTgt spid="2">
                                            <p:txEl>
                                              <p:pRg st="7" end="7"/>
                                            </p:txEl>
                                          </p:spTgt>
                                        </p:tgtEl>
                                      </p:cBhvr>
                                    </p:animEffect>
                                    <p:anim calcmode="lin" valueType="num">
                                      <p:cBhvr>
                                        <p:cTn id="46" dur="4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7" dur="4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par>
                          <p:cTn id="48" fill="hold">
                            <p:stCondLst>
                              <p:cond delay="24750"/>
                            </p:stCondLst>
                            <p:childTnLst>
                              <p:par>
                                <p:cTn id="49" presetID="42" presetClass="entr" presetSubtype="0" fill="hold" nodeType="afterEffect">
                                  <p:stCondLst>
                                    <p:cond delay="0"/>
                                  </p:stCondLst>
                                  <p:childTnLst>
                                    <p:set>
                                      <p:cBhvr>
                                        <p:cTn id="50" dur="1" fill="hold">
                                          <p:stCondLst>
                                            <p:cond delay="0"/>
                                          </p:stCondLst>
                                        </p:cTn>
                                        <p:tgtEl>
                                          <p:spTgt spid="2">
                                            <p:txEl>
                                              <p:pRg st="9" end="9"/>
                                            </p:txEl>
                                          </p:spTgt>
                                        </p:tgtEl>
                                        <p:attrNameLst>
                                          <p:attrName>style.visibility</p:attrName>
                                        </p:attrNameLst>
                                      </p:cBhvr>
                                      <p:to>
                                        <p:strVal val="visible"/>
                                      </p:to>
                                    </p:set>
                                    <p:animEffect transition="in" filter="fade">
                                      <p:cBhvr>
                                        <p:cTn id="51" dur="4000"/>
                                        <p:tgtEl>
                                          <p:spTgt spid="2">
                                            <p:txEl>
                                              <p:pRg st="9" end="9"/>
                                            </p:txEl>
                                          </p:spTgt>
                                        </p:tgtEl>
                                      </p:cBhvr>
                                    </p:animEffect>
                                    <p:anim calcmode="lin" valueType="num">
                                      <p:cBhvr>
                                        <p:cTn id="52" dur="40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53" dur="4000" fill="hold"/>
                                        <p:tgtEl>
                                          <p:spTgt spid="2">
                                            <p:txEl>
                                              <p:pRg st="9" end="9"/>
                                            </p:txEl>
                                          </p:spTgt>
                                        </p:tgtEl>
                                        <p:attrNameLst>
                                          <p:attrName>ppt_y</p:attrName>
                                        </p:attrNameLst>
                                      </p:cBhvr>
                                      <p:tavLst>
                                        <p:tav tm="0">
                                          <p:val>
                                            <p:strVal val="#ppt_y+.1"/>
                                          </p:val>
                                        </p:tav>
                                        <p:tav tm="100000">
                                          <p:val>
                                            <p:strVal val="#ppt_y"/>
                                          </p:val>
                                        </p:tav>
                                      </p:tavLst>
                                    </p:anim>
                                  </p:childTnLst>
                                </p:cTn>
                              </p:par>
                            </p:childTnLst>
                          </p:cTn>
                        </p:par>
                        <p:par>
                          <p:cTn id="54" fill="hold">
                            <p:stCondLst>
                              <p:cond delay="28750"/>
                            </p:stCondLst>
                            <p:childTnLst>
                              <p:par>
                                <p:cTn id="55" presetID="42" presetClass="entr" presetSubtype="0" fill="hold" nodeType="afterEffect">
                                  <p:stCondLst>
                                    <p:cond delay="0"/>
                                  </p:stCondLst>
                                  <p:childTnLst>
                                    <p:set>
                                      <p:cBhvr>
                                        <p:cTn id="56" dur="1" fill="hold">
                                          <p:stCondLst>
                                            <p:cond delay="0"/>
                                          </p:stCondLst>
                                        </p:cTn>
                                        <p:tgtEl>
                                          <p:spTgt spid="2">
                                            <p:txEl>
                                              <p:pRg st="10" end="10"/>
                                            </p:txEl>
                                          </p:spTgt>
                                        </p:tgtEl>
                                        <p:attrNameLst>
                                          <p:attrName>style.visibility</p:attrName>
                                        </p:attrNameLst>
                                      </p:cBhvr>
                                      <p:to>
                                        <p:strVal val="visible"/>
                                      </p:to>
                                    </p:set>
                                    <p:animEffect transition="in" filter="fade">
                                      <p:cBhvr>
                                        <p:cTn id="57" dur="4000"/>
                                        <p:tgtEl>
                                          <p:spTgt spid="2">
                                            <p:txEl>
                                              <p:pRg st="10" end="10"/>
                                            </p:txEl>
                                          </p:spTgt>
                                        </p:tgtEl>
                                      </p:cBhvr>
                                    </p:animEffect>
                                    <p:anim calcmode="lin" valueType="num">
                                      <p:cBhvr>
                                        <p:cTn id="58" dur="4000" fill="hold"/>
                                        <p:tgtEl>
                                          <p:spTgt spid="2">
                                            <p:txEl>
                                              <p:pRg st="10" end="10"/>
                                            </p:txEl>
                                          </p:spTgt>
                                        </p:tgtEl>
                                        <p:attrNameLst>
                                          <p:attrName>ppt_x</p:attrName>
                                        </p:attrNameLst>
                                      </p:cBhvr>
                                      <p:tavLst>
                                        <p:tav tm="0">
                                          <p:val>
                                            <p:strVal val="#ppt_x"/>
                                          </p:val>
                                        </p:tav>
                                        <p:tav tm="100000">
                                          <p:val>
                                            <p:strVal val="#ppt_x"/>
                                          </p:val>
                                        </p:tav>
                                      </p:tavLst>
                                    </p:anim>
                                    <p:anim calcmode="lin" valueType="num">
                                      <p:cBhvr>
                                        <p:cTn id="59" dur="4000" fill="hold"/>
                                        <p:tgtEl>
                                          <p:spTgt spid="2">
                                            <p:txEl>
                                              <p:pRg st="10" end="10"/>
                                            </p:txEl>
                                          </p:spTgt>
                                        </p:tgtEl>
                                        <p:attrNameLst>
                                          <p:attrName>ppt_y</p:attrName>
                                        </p:attrNameLst>
                                      </p:cBhvr>
                                      <p:tavLst>
                                        <p:tav tm="0">
                                          <p:val>
                                            <p:strVal val="#ppt_y+.1"/>
                                          </p:val>
                                        </p:tav>
                                        <p:tav tm="100000">
                                          <p:val>
                                            <p:strVal val="#ppt_y"/>
                                          </p:val>
                                        </p:tav>
                                      </p:tavLst>
                                    </p:anim>
                                  </p:childTnLst>
                                </p:cTn>
                              </p:par>
                            </p:childTnLst>
                          </p:cTn>
                        </p:par>
                        <p:par>
                          <p:cTn id="60" fill="hold">
                            <p:stCondLst>
                              <p:cond delay="32750"/>
                            </p:stCondLst>
                            <p:childTnLst>
                              <p:par>
                                <p:cTn id="61" presetID="42" presetClass="entr" presetSubtype="0" fill="hold" nodeType="afterEffect">
                                  <p:stCondLst>
                                    <p:cond delay="0"/>
                                  </p:stCondLst>
                                  <p:childTnLst>
                                    <p:set>
                                      <p:cBhvr>
                                        <p:cTn id="62" dur="1" fill="hold">
                                          <p:stCondLst>
                                            <p:cond delay="0"/>
                                          </p:stCondLst>
                                        </p:cTn>
                                        <p:tgtEl>
                                          <p:spTgt spid="2">
                                            <p:txEl>
                                              <p:pRg st="11" end="11"/>
                                            </p:txEl>
                                          </p:spTgt>
                                        </p:tgtEl>
                                        <p:attrNameLst>
                                          <p:attrName>style.visibility</p:attrName>
                                        </p:attrNameLst>
                                      </p:cBhvr>
                                      <p:to>
                                        <p:strVal val="visible"/>
                                      </p:to>
                                    </p:set>
                                    <p:animEffect transition="in" filter="fade">
                                      <p:cBhvr>
                                        <p:cTn id="63" dur="4000"/>
                                        <p:tgtEl>
                                          <p:spTgt spid="2">
                                            <p:txEl>
                                              <p:pRg st="11" end="11"/>
                                            </p:txEl>
                                          </p:spTgt>
                                        </p:tgtEl>
                                      </p:cBhvr>
                                    </p:animEffect>
                                    <p:anim calcmode="lin" valueType="num">
                                      <p:cBhvr>
                                        <p:cTn id="64" dur="4000" fill="hold"/>
                                        <p:tgtEl>
                                          <p:spTgt spid="2">
                                            <p:txEl>
                                              <p:pRg st="11" end="11"/>
                                            </p:txEl>
                                          </p:spTgt>
                                        </p:tgtEl>
                                        <p:attrNameLst>
                                          <p:attrName>ppt_x</p:attrName>
                                        </p:attrNameLst>
                                      </p:cBhvr>
                                      <p:tavLst>
                                        <p:tav tm="0">
                                          <p:val>
                                            <p:strVal val="#ppt_x"/>
                                          </p:val>
                                        </p:tav>
                                        <p:tav tm="100000">
                                          <p:val>
                                            <p:strVal val="#ppt_x"/>
                                          </p:val>
                                        </p:tav>
                                      </p:tavLst>
                                    </p:anim>
                                    <p:anim calcmode="lin" valueType="num">
                                      <p:cBhvr>
                                        <p:cTn id="65" dur="4000" fill="hold"/>
                                        <p:tgtEl>
                                          <p:spTgt spid="2">
                                            <p:txEl>
                                              <p:pRg st="11" end="11"/>
                                            </p:txEl>
                                          </p:spTgt>
                                        </p:tgtEl>
                                        <p:attrNameLst>
                                          <p:attrName>ppt_y</p:attrName>
                                        </p:attrNameLst>
                                      </p:cBhvr>
                                      <p:tavLst>
                                        <p:tav tm="0">
                                          <p:val>
                                            <p:strVal val="#ppt_y+.1"/>
                                          </p:val>
                                        </p:tav>
                                        <p:tav tm="100000">
                                          <p:val>
                                            <p:strVal val="#ppt_y"/>
                                          </p:val>
                                        </p:tav>
                                      </p:tavLst>
                                    </p:anim>
                                  </p:childTnLst>
                                </p:cTn>
                              </p:par>
                            </p:childTnLst>
                          </p:cTn>
                        </p:par>
                        <p:par>
                          <p:cTn id="66" fill="hold">
                            <p:stCondLst>
                              <p:cond delay="36750"/>
                            </p:stCondLst>
                            <p:childTnLst>
                              <p:par>
                                <p:cTn id="67" presetID="2" presetClass="entr" presetSubtype="6" fill="hold" grpId="0" nodeType="after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3500" fill="hold"/>
                                        <p:tgtEl>
                                          <p:spTgt spid="6"/>
                                        </p:tgtEl>
                                        <p:attrNameLst>
                                          <p:attrName>ppt_x</p:attrName>
                                        </p:attrNameLst>
                                      </p:cBhvr>
                                      <p:tavLst>
                                        <p:tav tm="0">
                                          <p:val>
                                            <p:strVal val="1+#ppt_w/2"/>
                                          </p:val>
                                        </p:tav>
                                        <p:tav tm="100000">
                                          <p:val>
                                            <p:strVal val="#ppt_x"/>
                                          </p:val>
                                        </p:tav>
                                      </p:tavLst>
                                    </p:anim>
                                    <p:anim calcmode="lin" valueType="num">
                                      <p:cBhvr additive="base">
                                        <p:cTn id="70" dur="3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ÚLTIMA VISÃO DE UM CABOCLO - reformatar">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Estrutura padrão">
  <a:themeElements>
    <a:clrScheme name="Estrutura padrã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Estrutura padrão">
      <a:majorFont>
        <a:latin typeface="Times New Roman"/>
        <a:ea typeface=""/>
        <a:cs typeface=""/>
      </a:majorFont>
      <a:minorFont>
        <a:latin typeface="Times New Roman"/>
        <a:ea typeface=""/>
        <a:cs typeface=""/>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Estrutura padrão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strutura padrã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strutura padrão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strutura padrã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strutura padrã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strutura padrã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strutura padrã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Fluxo">
  <a:themeElements>
    <a:clrScheme name="Fundição">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lux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x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 ÚLTIMA VISÃO DE UM CABOCLO</Template>
  <TotalTime>30</TotalTime>
  <Words>712</Words>
  <Application>Microsoft Office PowerPoint</Application>
  <PresentationFormat>Apresentação na tela (16:9)</PresentationFormat>
  <Paragraphs>39</Paragraphs>
  <Slides>11</Slides>
  <Notes>2</Notes>
  <HiddenSlides>0</HiddenSlides>
  <MMClips>0</MMClips>
  <ScaleCrop>false</ScaleCrop>
  <HeadingPairs>
    <vt:vector size="6" baseType="variant">
      <vt:variant>
        <vt:lpstr>Fontes usadas</vt:lpstr>
      </vt:variant>
      <vt:variant>
        <vt:i4>14</vt:i4>
      </vt:variant>
      <vt:variant>
        <vt:lpstr>Tema</vt:lpstr>
      </vt:variant>
      <vt:variant>
        <vt:i4>4</vt:i4>
      </vt:variant>
      <vt:variant>
        <vt:lpstr>Títulos de slides</vt:lpstr>
      </vt:variant>
      <vt:variant>
        <vt:i4>11</vt:i4>
      </vt:variant>
    </vt:vector>
  </HeadingPairs>
  <TitlesOfParts>
    <vt:vector size="29" baseType="lpstr">
      <vt:lpstr>Aharoni</vt:lpstr>
      <vt:lpstr>Arial</vt:lpstr>
      <vt:lpstr>Arial Black</vt:lpstr>
      <vt:lpstr>Batang</vt:lpstr>
      <vt:lpstr>Britannic Bold</vt:lpstr>
      <vt:lpstr>Calibri</vt:lpstr>
      <vt:lpstr>Cambria</vt:lpstr>
      <vt:lpstr>Constantia</vt:lpstr>
      <vt:lpstr>Cooper Black</vt:lpstr>
      <vt:lpstr>David</vt:lpstr>
      <vt:lpstr>Maiandra GD</vt:lpstr>
      <vt:lpstr>Ravie</vt:lpstr>
      <vt:lpstr>Times New Roman</vt:lpstr>
      <vt:lpstr>Wingdings 2</vt:lpstr>
      <vt:lpstr>ÚLTIMA VISÃO DE UM CABOCLO - reformatar</vt:lpstr>
      <vt:lpstr>Estrutura padrão</vt:lpstr>
      <vt:lpstr>2_Viagem</vt:lpstr>
      <vt:lpstr>Fluxo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Antonio</dc:creator>
  <cp:lastModifiedBy>Antonio</cp:lastModifiedBy>
  <cp:revision>4</cp:revision>
  <dcterms:created xsi:type="dcterms:W3CDTF">2022-12-06T13:00:49Z</dcterms:created>
  <dcterms:modified xsi:type="dcterms:W3CDTF">2022-12-06T13:31:16Z</dcterms:modified>
</cp:coreProperties>
</file>