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96" r:id="rId1"/>
    <p:sldMasterId id="2147484056" r:id="rId2"/>
    <p:sldMasterId id="2147484086" r:id="rId3"/>
  </p:sldMasterIdLst>
  <p:notesMasterIdLst>
    <p:notesMasterId r:id="rId9"/>
  </p:notesMasterIdLst>
  <p:sldIdLst>
    <p:sldId id="306" r:id="rId4"/>
    <p:sldId id="313" r:id="rId5"/>
    <p:sldId id="309" r:id="rId6"/>
    <p:sldId id="310" r:id="rId7"/>
    <p:sldId id="308" r:id="rId8"/>
  </p:sldIdLst>
  <p:sldSz cx="9144000" cy="5143500" type="screen16x9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1A7A3"/>
    <a:srgbClr val="660066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11" autoAdjust="0"/>
    <p:restoredTop sz="94660"/>
  </p:normalViewPr>
  <p:slideViewPr>
    <p:cSldViewPr>
      <p:cViewPr varScale="1">
        <p:scale>
          <a:sx n="128" d="100"/>
          <a:sy n="128" d="100"/>
        </p:scale>
        <p:origin x="91" y="139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tableStyles" Target="tableStyle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viewProps" Target="viewProps.xml"/><Relationship Id="rId5" Type="http://schemas.openxmlformats.org/officeDocument/2006/relationships/slide" Target="slides/slide2.xml"/><Relationship Id="rId10" Type="http://schemas.openxmlformats.org/officeDocument/2006/relationships/presProps" Target="presProps.xml"/><Relationship Id="rId4" Type="http://schemas.openxmlformats.org/officeDocument/2006/relationships/slide" Target="slides/slide1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068167F-D931-4430-9026-B0EC3A39AB51}" type="datetimeFigureOut">
              <a:rPr lang="pt-BR" smtClean="0"/>
              <a:t>06/08/2020</a:t>
            </a:fld>
            <a:endParaRPr lang="pt-BR" dirty="0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 dirty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6912225-7413-4A69-B3EB-055C1C10C34F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7071234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61C38B-D316-4646-B0D2-57EC371A91C5}" type="slidenum">
              <a:rPr lang="pt-BR" smtClean="0">
                <a:solidFill>
                  <a:prstClr val="black"/>
                </a:solidFill>
              </a:rPr>
              <a:pPr/>
              <a:t>1</a:t>
            </a:fld>
            <a:endParaRPr lang="pt-B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811069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15547D-4A85-428E-9547-E49B3CDFCF31}" type="slidenum">
              <a:rPr lang="pt-BR" smtClean="0">
                <a:solidFill>
                  <a:prstClr val="black"/>
                </a:solidFill>
              </a:rPr>
              <a:pPr/>
              <a:t>5</a:t>
            </a:fld>
            <a:endParaRPr lang="pt-BR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26640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tângulo de cantos arredondados 6"/>
          <p:cNvSpPr/>
          <p:nvPr/>
        </p:nvSpPr>
        <p:spPr>
          <a:xfrm>
            <a:off x="285720" y="107139"/>
            <a:ext cx="8572560" cy="3643338"/>
          </a:xfrm>
          <a:prstGeom prst="roundRect">
            <a:avLst>
              <a:gd name="adj" fmla="val 2353"/>
            </a:avLst>
          </a:prstGeom>
          <a:gradFill>
            <a:gsLst>
              <a:gs pos="0">
                <a:schemeClr val="bg2"/>
              </a:gs>
              <a:gs pos="35000">
                <a:schemeClr val="bg2">
                  <a:lumMod val="90000"/>
                </a:schemeClr>
              </a:gs>
            </a:gsLst>
          </a:gradFill>
          <a:ln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571500" y="2196701"/>
            <a:ext cx="8001000" cy="1102519"/>
          </a:xfrm>
        </p:spPr>
        <p:txBody>
          <a:bodyPr/>
          <a:lstStyle>
            <a:lvl1pPr algn="ctr">
              <a:defRPr b="0" cap="none" spc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defRPr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457200" y="3750477"/>
            <a:ext cx="8401080" cy="803678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335E2D3-F7BA-40AA-884A-AF56BFEFBFA3}" type="datetimeFigureOut">
              <a:rPr lang="pt-BR" smtClean="0"/>
              <a:pPr>
                <a:defRPr/>
              </a:pPr>
              <a:t>06/08/2020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BC914FF-B15B-4E12-BE07-BEF6EF28C521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  <p:transition spd="slow" advClick="0" advTm="20000">
    <p:wheel spokes="1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14"/>
          <p:cNvSpPr/>
          <p:nvPr/>
        </p:nvSpPr>
        <p:spPr>
          <a:xfrm>
            <a:off x="457200" y="205979"/>
            <a:ext cx="8229600" cy="685800"/>
          </a:xfrm>
          <a:prstGeom prst="rect">
            <a:avLst/>
          </a:prstGeom>
          <a:gradFill flip="none" rotWithShape="1">
            <a:gsLst>
              <a:gs pos="32000">
                <a:schemeClr val="bg2"/>
              </a:gs>
              <a:gs pos="100000">
                <a:schemeClr val="bg2">
                  <a:lumMod val="75000"/>
                </a:schemeClr>
              </a:gs>
            </a:gsLst>
            <a:lin ang="5400000" scaled="1"/>
            <a:tileRect/>
          </a:gradFill>
          <a:ln w="127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75000"/>
                  </a:schemeClr>
                </a:gs>
              </a:gsLst>
              <a:lin ang="16200000" scaled="1"/>
              <a:tileRect/>
            </a:gradFill>
          </a:ln>
          <a:effectLst>
            <a:glow rad="63500">
              <a:schemeClr val="bg1">
                <a:lumMod val="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0" rtlCol="0" anchor="ctr"/>
          <a:lstStyle/>
          <a:p>
            <a:endParaRPr lang="en-US" sz="2400" dirty="0">
              <a:solidFill>
                <a:srgbClr val="EEECE1">
                  <a:lumMod val="25000"/>
                </a:srgbClr>
              </a:solidFill>
              <a:latin typeface="Gill Sans MT" pitchFamily="34" charset="0"/>
            </a:endParaRPr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000100" y="205979"/>
            <a:ext cx="7686700" cy="685800"/>
          </a:xfrm>
        </p:spPr>
        <p:txBody>
          <a:bodyPr>
            <a:noAutofit/>
          </a:bodyPr>
          <a:lstStyle>
            <a:lvl1pPr marL="742950" indent="-742950" algn="l">
              <a:buFont typeface="+mj-lt"/>
              <a:buNone/>
              <a:defRPr lang="pt-BR" sz="2800" kern="1200" dirty="0" smtClean="0">
                <a:solidFill>
                  <a:srgbClr val="EEECE1">
                    <a:lumMod val="25000"/>
                  </a:srgbClr>
                </a:solidFill>
                <a:latin typeface="Gill Sans MT" pitchFamily="34" charset="0"/>
                <a:ea typeface="+mn-ea"/>
                <a:cs typeface="+mn-cs"/>
              </a:defRPr>
            </a:lvl1pPr>
          </a:lstStyle>
          <a:p>
            <a:r>
              <a:rPr lang="pt-BR" smtClean="0"/>
              <a:t>Clique para editar o título mestre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F339CC4-A419-45DA-9E18-5D97E67C2F57}" type="datetimeFigureOut">
              <a:rPr lang="pt-BR" smtClean="0"/>
              <a:pPr>
                <a:defRPr/>
              </a:pPr>
              <a:t>06/08/2020</a:t>
            </a:fld>
            <a:endParaRPr lang="pt-BR" dirty="0"/>
          </a:p>
        </p:txBody>
      </p:sp>
      <p:sp>
        <p:nvSpPr>
          <p:cNvPr id="8" name="Espaço Reservado para Número de Slide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D65558F8-9A70-47EC-A696-F1B267619656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  <p:sp>
        <p:nvSpPr>
          <p:cNvPr id="9" name="Espaço Reservado para Rodapé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cxnSp>
        <p:nvCxnSpPr>
          <p:cNvPr id="12" name="Straight Connector 16"/>
          <p:cNvCxnSpPr/>
          <p:nvPr/>
        </p:nvCxnSpPr>
        <p:spPr>
          <a:xfrm rot="5400000">
            <a:off x="656406" y="548085"/>
            <a:ext cx="685800" cy="1588"/>
          </a:xfrm>
          <a:prstGeom prst="line">
            <a:avLst/>
          </a:prstGeom>
          <a:ln w="31750">
            <a:solidFill>
              <a:srgbClr val="FFFFFF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Espaço Reservado para Texto 19"/>
          <p:cNvSpPr>
            <a:spLocks noGrp="1"/>
          </p:cNvSpPr>
          <p:nvPr>
            <p:ph type="body" sz="quarter" idx="18" hasCustomPrompt="1"/>
          </p:nvPr>
        </p:nvSpPr>
        <p:spPr>
          <a:xfrm>
            <a:off x="457201" y="205979"/>
            <a:ext cx="514297" cy="685800"/>
          </a:xfrm>
        </p:spPr>
        <p:txBody>
          <a:bodyPr anchor="ctr"/>
          <a:lstStyle>
            <a:lvl1pPr>
              <a:buNone/>
              <a:defRPr lang="pt-BR" sz="5000" kern="1200" dirty="0" smtClean="0">
                <a:solidFill>
                  <a:srgbClr val="EEECE1">
                    <a:lumMod val="75000"/>
                  </a:srgbClr>
                </a:solidFill>
                <a:latin typeface="Calisto MT" pitchFamily="18" charset="0"/>
                <a:ea typeface="+mn-ea"/>
                <a:cs typeface="+mn-cs"/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marL="342900" lvl="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</a:pPr>
            <a:r>
              <a:rPr lang="pt-BR" dirty="0" smtClean="0"/>
              <a:t>1</a:t>
            </a:r>
          </a:p>
        </p:txBody>
      </p:sp>
    </p:spTree>
  </p:cSld>
  <p:clrMapOvr>
    <a:masterClrMapping/>
  </p:clrMapOvr>
  <p:transition spd="slow" advClick="0" advTm="20000">
    <p:wheel spokes="1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26B8621-2C60-4328-ACC4-0FA9BA3914DD}" type="datetimeFigureOut">
              <a:rPr lang="pt-BR" smtClean="0"/>
              <a:pPr>
                <a:defRPr/>
              </a:pPr>
              <a:t>06/08/2020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9B4E11F-8A01-474F-9DBD-3EEBF51766DD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  <p:transition spd="slow" advClick="0" advTm="20000">
    <p:wheel spokes="1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 dirty="0"/>
          </a:p>
        </p:txBody>
      </p:sp>
      <p:sp>
        <p:nvSpPr>
          <p:cNvPr id="34" name="Rectangle 5"/>
          <p:cNvSpPr/>
          <p:nvPr/>
        </p:nvSpPr>
        <p:spPr>
          <a:xfrm>
            <a:off x="384464" y="1143000"/>
            <a:ext cx="2743200" cy="685800"/>
          </a:xfrm>
          <a:prstGeom prst="rect">
            <a:avLst/>
          </a:prstGeom>
          <a:gradFill flip="none" rotWithShape="1">
            <a:gsLst>
              <a:gs pos="32000">
                <a:schemeClr val="bg2"/>
              </a:gs>
              <a:gs pos="100000">
                <a:schemeClr val="bg2">
                  <a:lumMod val="75000"/>
                </a:schemeClr>
              </a:gs>
            </a:gsLst>
            <a:lin ang="5400000" scaled="1"/>
            <a:tileRect/>
          </a:gradFill>
          <a:ln w="127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75000"/>
                  </a:schemeClr>
                </a:gs>
              </a:gsLst>
              <a:lin ang="16200000" scaled="1"/>
              <a:tileRect/>
            </a:gradFill>
          </a:ln>
          <a:effectLst>
            <a:glow rad="63500">
              <a:schemeClr val="bg1">
                <a:lumMod val="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0" rtlCol="0" anchor="ctr"/>
          <a:lstStyle/>
          <a:p>
            <a:endParaRPr lang="en-US" sz="2400" dirty="0">
              <a:solidFill>
                <a:srgbClr val="EEECE1">
                  <a:lumMod val="25000"/>
                </a:srgbClr>
              </a:solidFill>
              <a:latin typeface="Gill Sans MT" pitchFamily="34" charset="0"/>
            </a:endParaRPr>
          </a:p>
        </p:txBody>
      </p:sp>
      <p:cxnSp>
        <p:nvCxnSpPr>
          <p:cNvPr id="36" name="Straight Connector 9"/>
          <p:cNvCxnSpPr/>
          <p:nvPr/>
        </p:nvCxnSpPr>
        <p:spPr>
          <a:xfrm rot="5400000">
            <a:off x="813883" y="1485106"/>
            <a:ext cx="514350" cy="1588"/>
          </a:xfrm>
          <a:prstGeom prst="line">
            <a:avLst/>
          </a:prstGeom>
          <a:ln w="31750">
            <a:solidFill>
              <a:srgbClr val="FFFFFF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Rectangle 10"/>
          <p:cNvSpPr/>
          <p:nvPr/>
        </p:nvSpPr>
        <p:spPr>
          <a:xfrm>
            <a:off x="3238500" y="1143000"/>
            <a:ext cx="2667000" cy="685800"/>
          </a:xfrm>
          <a:prstGeom prst="rect">
            <a:avLst/>
          </a:prstGeom>
          <a:gradFill flip="none" rotWithShape="1">
            <a:gsLst>
              <a:gs pos="32000">
                <a:schemeClr val="bg2"/>
              </a:gs>
              <a:gs pos="100000">
                <a:schemeClr val="bg2">
                  <a:lumMod val="75000"/>
                </a:schemeClr>
              </a:gs>
            </a:gsLst>
            <a:lin ang="5400000" scaled="1"/>
            <a:tileRect/>
          </a:gradFill>
          <a:ln w="127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75000"/>
                  </a:schemeClr>
                </a:gs>
              </a:gsLst>
              <a:lin ang="16200000" scaled="1"/>
              <a:tileRect/>
            </a:gradFill>
          </a:ln>
          <a:effectLst>
            <a:glow rad="63500">
              <a:schemeClr val="bg1">
                <a:lumMod val="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0" rtlCol="0" anchor="ctr"/>
          <a:lstStyle/>
          <a:p>
            <a:endParaRPr lang="en-US" sz="2400" dirty="0" smtClean="0">
              <a:solidFill>
                <a:srgbClr val="EEECE1">
                  <a:lumMod val="25000"/>
                </a:srgbClr>
              </a:solidFill>
              <a:latin typeface="Gill Sans MT" pitchFamily="34" charset="0"/>
            </a:endParaRPr>
          </a:p>
        </p:txBody>
      </p:sp>
      <p:cxnSp>
        <p:nvCxnSpPr>
          <p:cNvPr id="39" name="Straight Connector 12"/>
          <p:cNvCxnSpPr/>
          <p:nvPr/>
        </p:nvCxnSpPr>
        <p:spPr>
          <a:xfrm rot="5400000">
            <a:off x="3667919" y="1485106"/>
            <a:ext cx="514350" cy="1588"/>
          </a:xfrm>
          <a:prstGeom prst="line">
            <a:avLst/>
          </a:prstGeom>
          <a:ln w="31750">
            <a:solidFill>
              <a:srgbClr val="FFFFFF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Rectangle 14"/>
          <p:cNvSpPr/>
          <p:nvPr/>
        </p:nvSpPr>
        <p:spPr>
          <a:xfrm>
            <a:off x="6099464" y="1143000"/>
            <a:ext cx="2667000" cy="685800"/>
          </a:xfrm>
          <a:prstGeom prst="rect">
            <a:avLst/>
          </a:prstGeom>
          <a:gradFill flip="none" rotWithShape="1">
            <a:gsLst>
              <a:gs pos="32000">
                <a:schemeClr val="bg2"/>
              </a:gs>
              <a:gs pos="100000">
                <a:schemeClr val="bg2">
                  <a:lumMod val="75000"/>
                </a:schemeClr>
              </a:gs>
            </a:gsLst>
            <a:lin ang="5400000" scaled="1"/>
            <a:tileRect/>
          </a:gradFill>
          <a:ln w="127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75000"/>
                  </a:schemeClr>
                </a:gs>
              </a:gsLst>
              <a:lin ang="16200000" scaled="1"/>
              <a:tileRect/>
            </a:gradFill>
          </a:ln>
          <a:effectLst>
            <a:glow rad="63500">
              <a:schemeClr val="bg1">
                <a:lumMod val="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0" rtlCol="0" anchor="ctr"/>
          <a:lstStyle/>
          <a:p>
            <a:endParaRPr lang="en-US" sz="2400" dirty="0">
              <a:solidFill>
                <a:srgbClr val="EEECE1">
                  <a:lumMod val="25000"/>
                </a:srgbClr>
              </a:solidFill>
              <a:latin typeface="Gill Sans MT" pitchFamily="34" charset="0"/>
            </a:endParaRPr>
          </a:p>
        </p:txBody>
      </p:sp>
      <p:cxnSp>
        <p:nvCxnSpPr>
          <p:cNvPr id="42" name="Straight Connector 16"/>
          <p:cNvCxnSpPr/>
          <p:nvPr/>
        </p:nvCxnSpPr>
        <p:spPr>
          <a:xfrm rot="5400000">
            <a:off x="6528883" y="1485106"/>
            <a:ext cx="514350" cy="1588"/>
          </a:xfrm>
          <a:prstGeom prst="line">
            <a:avLst/>
          </a:prstGeom>
          <a:ln w="31750">
            <a:solidFill>
              <a:srgbClr val="FFFFFF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5" name="Espaço Reservado para Texto 54"/>
          <p:cNvSpPr>
            <a:spLocks noGrp="1"/>
          </p:cNvSpPr>
          <p:nvPr>
            <p:ph type="body" sz="quarter" idx="14" hasCustomPrompt="1"/>
          </p:nvPr>
        </p:nvSpPr>
        <p:spPr>
          <a:xfrm>
            <a:off x="1055962" y="1150149"/>
            <a:ext cx="2071702" cy="678651"/>
          </a:xfrm>
          <a:noFill/>
        </p:spPr>
        <p:txBody>
          <a:bodyPr anchor="ctr"/>
          <a:lstStyle>
            <a:lvl1pPr>
              <a:buNone/>
              <a:defRPr lang="pt-BR" sz="2400" kern="1200" dirty="0" smtClean="0">
                <a:solidFill>
                  <a:srgbClr val="EEECE1">
                    <a:lumMod val="25000"/>
                  </a:srgbClr>
                </a:solidFill>
                <a:latin typeface="Gill Sans MT" pitchFamily="34" charset="0"/>
                <a:ea typeface="+mn-ea"/>
                <a:cs typeface="+mn-cs"/>
              </a:defRPr>
            </a:lvl1pPr>
          </a:lstStyle>
          <a:p>
            <a:pPr lvl="0"/>
            <a:r>
              <a:rPr lang="pt-BR" dirty="0" smtClean="0"/>
              <a:t>Titulo 1</a:t>
            </a:r>
            <a:endParaRPr lang="pt-BR" dirty="0"/>
          </a:p>
        </p:txBody>
      </p:sp>
      <p:sp>
        <p:nvSpPr>
          <p:cNvPr id="56" name="Espaço Reservado para Texto 54"/>
          <p:cNvSpPr>
            <a:spLocks noGrp="1"/>
          </p:cNvSpPr>
          <p:nvPr>
            <p:ph type="body" sz="quarter" idx="15" hasCustomPrompt="1"/>
          </p:nvPr>
        </p:nvSpPr>
        <p:spPr>
          <a:xfrm>
            <a:off x="3925888" y="1143000"/>
            <a:ext cx="2003434" cy="678651"/>
          </a:xfrm>
          <a:noFill/>
        </p:spPr>
        <p:txBody>
          <a:bodyPr anchor="ctr"/>
          <a:lstStyle>
            <a:lvl1pPr>
              <a:buNone/>
              <a:defRPr lang="pt-BR" sz="2400" kern="1200" dirty="0" smtClean="0">
                <a:solidFill>
                  <a:srgbClr val="EEECE1">
                    <a:lumMod val="25000"/>
                  </a:srgbClr>
                </a:solidFill>
                <a:latin typeface="Gill Sans MT" pitchFamily="34" charset="0"/>
                <a:ea typeface="+mn-ea"/>
                <a:cs typeface="+mn-cs"/>
              </a:defRPr>
            </a:lvl1pPr>
          </a:lstStyle>
          <a:p>
            <a:pPr lvl="0"/>
            <a:r>
              <a:rPr lang="pt-BR" dirty="0" smtClean="0"/>
              <a:t>Titulo 2</a:t>
            </a:r>
            <a:endParaRPr lang="pt-BR" dirty="0"/>
          </a:p>
        </p:txBody>
      </p:sp>
      <p:sp>
        <p:nvSpPr>
          <p:cNvPr id="57" name="Espaço Reservado para Texto 54"/>
          <p:cNvSpPr>
            <a:spLocks noGrp="1"/>
          </p:cNvSpPr>
          <p:nvPr>
            <p:ph type="body" sz="quarter" idx="16" hasCustomPrompt="1"/>
          </p:nvPr>
        </p:nvSpPr>
        <p:spPr>
          <a:xfrm>
            <a:off x="6786852" y="1143000"/>
            <a:ext cx="1999990" cy="678651"/>
          </a:xfrm>
        </p:spPr>
        <p:txBody>
          <a:bodyPr anchor="ctr"/>
          <a:lstStyle>
            <a:lvl1pPr>
              <a:buNone/>
              <a:defRPr lang="pt-BR" sz="2400" kern="1200" dirty="0" smtClean="0">
                <a:solidFill>
                  <a:srgbClr val="EEECE1">
                    <a:lumMod val="25000"/>
                  </a:srgbClr>
                </a:solidFill>
                <a:latin typeface="Gill Sans MT" pitchFamily="34" charset="0"/>
                <a:ea typeface="+mn-ea"/>
                <a:cs typeface="+mn-cs"/>
              </a:defRPr>
            </a:lvl1pPr>
          </a:lstStyle>
          <a:p>
            <a:pPr lvl="0"/>
            <a:r>
              <a:rPr lang="pt-BR" dirty="0" smtClean="0"/>
              <a:t>Titulo 3</a:t>
            </a:r>
            <a:endParaRPr lang="pt-BR" dirty="0"/>
          </a:p>
        </p:txBody>
      </p:sp>
      <p:sp>
        <p:nvSpPr>
          <p:cNvPr id="59" name="Espaço Reservado para Texto 58"/>
          <p:cNvSpPr>
            <a:spLocks noGrp="1"/>
          </p:cNvSpPr>
          <p:nvPr>
            <p:ph type="body" sz="quarter" idx="17"/>
          </p:nvPr>
        </p:nvSpPr>
        <p:spPr>
          <a:xfrm>
            <a:off x="384464" y="1821651"/>
            <a:ext cx="2743200" cy="2916000"/>
          </a:xfrm>
          <a:gradFill flip="none" rotWithShape="1">
            <a:gsLst>
              <a:gs pos="0">
                <a:schemeClr val="bg1">
                  <a:alpha val="0"/>
                </a:schemeClr>
              </a:gs>
              <a:gs pos="50000">
                <a:schemeClr val="bg2">
                  <a:lumMod val="90000"/>
                  <a:alpha val="75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1"/>
            <a:tileRect/>
          </a:gra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91440" rtlCol="0" anchor="t" anchorCtr="0"/>
          <a:lstStyle>
            <a:lvl1pPr algn="l" defTabSz="914400" rtl="0" eaLnBrk="1" latinLnBrk="0" hangingPunct="1">
              <a:defRPr lang="pt-BR" sz="1600" kern="1200" dirty="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1pPr>
            <a:lvl2pPr algn="l" defTabSz="914400" rtl="0" eaLnBrk="1" latinLnBrk="0" hangingPunct="1">
              <a:defRPr lang="pt-BR" sz="1600" kern="1200" dirty="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2pPr>
            <a:lvl3pPr algn="l" defTabSz="914400" rtl="0" eaLnBrk="1" latinLnBrk="0" hangingPunct="1">
              <a:defRPr lang="pt-BR" sz="1600" kern="1200" dirty="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3pPr>
            <a:lvl4pPr algn="l" defTabSz="914400" rtl="0" eaLnBrk="1" latinLnBrk="0" hangingPunct="1">
              <a:defRPr lang="pt-BR" sz="1600" kern="1200" dirty="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4pPr>
            <a:lvl5pPr algn="l" defTabSz="914400" rtl="0" eaLnBrk="1" latinLnBrk="0" hangingPunct="1">
              <a:defRPr lang="pt-BR" sz="1600" kern="1200" dirty="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5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 dirty="0"/>
          </a:p>
        </p:txBody>
      </p:sp>
      <p:sp>
        <p:nvSpPr>
          <p:cNvPr id="60" name="Espaço Reservado para Texto 58"/>
          <p:cNvSpPr>
            <a:spLocks noGrp="1"/>
          </p:cNvSpPr>
          <p:nvPr>
            <p:ph type="body" sz="quarter" idx="18"/>
          </p:nvPr>
        </p:nvSpPr>
        <p:spPr>
          <a:xfrm>
            <a:off x="3238500" y="1821651"/>
            <a:ext cx="2690822" cy="2946818"/>
          </a:xfrm>
          <a:gradFill flip="none" rotWithShape="1">
            <a:gsLst>
              <a:gs pos="0">
                <a:schemeClr val="bg1">
                  <a:alpha val="0"/>
                </a:schemeClr>
              </a:gs>
              <a:gs pos="50000">
                <a:schemeClr val="bg2">
                  <a:lumMod val="90000"/>
                  <a:alpha val="75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1"/>
            <a:tileRect/>
          </a:gra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91440" rtlCol="0" anchor="t" anchorCtr="0"/>
          <a:lstStyle>
            <a:lvl1pPr algn="l" defTabSz="914400" rtl="0" eaLnBrk="1" latinLnBrk="0" hangingPunct="1">
              <a:defRPr lang="pt-BR" sz="1600" kern="1200" dirty="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1pPr>
            <a:lvl2pPr algn="l" defTabSz="914400" rtl="0" eaLnBrk="1" latinLnBrk="0" hangingPunct="1">
              <a:defRPr lang="pt-BR" sz="1600" kern="1200" dirty="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2pPr>
            <a:lvl3pPr algn="l" defTabSz="914400" rtl="0" eaLnBrk="1" latinLnBrk="0" hangingPunct="1">
              <a:defRPr lang="pt-BR" sz="1600" kern="1200" dirty="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3pPr>
            <a:lvl4pPr algn="l" defTabSz="914400" rtl="0" eaLnBrk="1" latinLnBrk="0" hangingPunct="1">
              <a:defRPr lang="pt-BR" sz="1600" kern="1200" dirty="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4pPr>
            <a:lvl5pPr algn="l" defTabSz="914400" rtl="0" eaLnBrk="1" latinLnBrk="0" hangingPunct="1">
              <a:defRPr lang="pt-BR" sz="1600" kern="1200" dirty="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5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 dirty="0"/>
          </a:p>
        </p:txBody>
      </p:sp>
      <p:sp>
        <p:nvSpPr>
          <p:cNvPr id="61" name="Espaço Reservado para Texto 58"/>
          <p:cNvSpPr>
            <a:spLocks noGrp="1"/>
          </p:cNvSpPr>
          <p:nvPr>
            <p:ph type="body" sz="quarter" idx="19"/>
          </p:nvPr>
        </p:nvSpPr>
        <p:spPr>
          <a:xfrm>
            <a:off x="6092576" y="1828800"/>
            <a:ext cx="2694266" cy="2876531"/>
          </a:xfrm>
          <a:gradFill flip="none" rotWithShape="1">
            <a:gsLst>
              <a:gs pos="0">
                <a:schemeClr val="bg1">
                  <a:alpha val="0"/>
                </a:schemeClr>
              </a:gs>
              <a:gs pos="50000">
                <a:schemeClr val="bg2">
                  <a:lumMod val="90000"/>
                  <a:alpha val="75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1"/>
            <a:tileRect/>
          </a:gra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91440" rtlCol="0" anchor="t" anchorCtr="0"/>
          <a:lstStyle>
            <a:lvl1pPr algn="l" defTabSz="914400" rtl="0" eaLnBrk="1" latinLnBrk="0" hangingPunct="1">
              <a:defRPr lang="pt-BR" sz="1600" kern="1200" dirty="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1pPr>
            <a:lvl2pPr algn="l" defTabSz="914400" rtl="0" eaLnBrk="1" latinLnBrk="0" hangingPunct="1">
              <a:defRPr lang="pt-BR" sz="1600" kern="1200" dirty="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2pPr>
            <a:lvl3pPr algn="l" defTabSz="914400" rtl="0" eaLnBrk="1" latinLnBrk="0" hangingPunct="1">
              <a:defRPr lang="pt-BR" sz="1600" kern="1200" dirty="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3pPr>
            <a:lvl4pPr algn="l" defTabSz="914400" rtl="0" eaLnBrk="1" latinLnBrk="0" hangingPunct="1">
              <a:defRPr lang="pt-BR" sz="1600" kern="1200" dirty="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4pPr>
            <a:lvl5pPr algn="l" defTabSz="914400" rtl="0" eaLnBrk="1" latinLnBrk="0" hangingPunct="1">
              <a:defRPr lang="pt-BR" sz="1600" kern="1200" dirty="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5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 dirty="0"/>
          </a:p>
        </p:txBody>
      </p:sp>
      <p:sp>
        <p:nvSpPr>
          <p:cNvPr id="63" name="Espaço Reservado para Texto 62"/>
          <p:cNvSpPr>
            <a:spLocks noGrp="1"/>
          </p:cNvSpPr>
          <p:nvPr>
            <p:ph type="body" sz="quarter" idx="20" hasCustomPrompt="1"/>
          </p:nvPr>
        </p:nvSpPr>
        <p:spPr>
          <a:xfrm>
            <a:off x="384464" y="1143000"/>
            <a:ext cx="671498" cy="646331"/>
          </a:xfrm>
        </p:spPr>
        <p:txBody>
          <a:bodyPr anchor="ctr">
            <a:noAutofit/>
          </a:bodyPr>
          <a:lstStyle>
            <a:lvl1pPr marL="0" algn="ctr" defTabSz="914400" rtl="0" eaLnBrk="1" latinLnBrk="0" hangingPunct="1">
              <a:buNone/>
              <a:defRPr lang="pt-BR" sz="5000" kern="1200" dirty="0">
                <a:solidFill>
                  <a:srgbClr val="EEECE1">
                    <a:lumMod val="75000"/>
                  </a:srgbClr>
                </a:solidFill>
                <a:latin typeface="Calisto MT" pitchFamily="18" charset="0"/>
                <a:ea typeface="+mn-ea"/>
                <a:cs typeface="+mn-cs"/>
              </a:defRPr>
            </a:lvl1pPr>
          </a:lstStyle>
          <a:p>
            <a:pPr lvl="0"/>
            <a:r>
              <a:rPr lang="pt-BR" dirty="0" smtClean="0"/>
              <a:t>1</a:t>
            </a:r>
            <a:endParaRPr lang="pt-BR" dirty="0"/>
          </a:p>
        </p:txBody>
      </p:sp>
      <p:sp>
        <p:nvSpPr>
          <p:cNvPr id="64" name="Espaço Reservado para Texto 62"/>
          <p:cNvSpPr>
            <a:spLocks noGrp="1"/>
          </p:cNvSpPr>
          <p:nvPr>
            <p:ph type="body" sz="quarter" idx="21" hasCustomPrompt="1"/>
          </p:nvPr>
        </p:nvSpPr>
        <p:spPr>
          <a:xfrm>
            <a:off x="3254390" y="1143000"/>
            <a:ext cx="671498" cy="646331"/>
          </a:xfrm>
        </p:spPr>
        <p:txBody>
          <a:bodyPr anchor="ctr">
            <a:noAutofit/>
          </a:bodyPr>
          <a:lstStyle>
            <a:lvl1pPr marL="0" algn="ctr" defTabSz="914400" rtl="0" eaLnBrk="1" latinLnBrk="0" hangingPunct="1">
              <a:buNone/>
              <a:defRPr lang="pt-BR" sz="5000" kern="1200" dirty="0">
                <a:solidFill>
                  <a:srgbClr val="EEECE1">
                    <a:lumMod val="75000"/>
                  </a:srgbClr>
                </a:solidFill>
                <a:latin typeface="Calisto MT" pitchFamily="18" charset="0"/>
                <a:ea typeface="+mn-ea"/>
                <a:cs typeface="+mn-cs"/>
              </a:defRPr>
            </a:lvl1pPr>
          </a:lstStyle>
          <a:p>
            <a:pPr lvl="0"/>
            <a:r>
              <a:rPr lang="pt-BR" dirty="0" smtClean="0"/>
              <a:t>1</a:t>
            </a:r>
            <a:endParaRPr lang="pt-BR" dirty="0"/>
          </a:p>
        </p:txBody>
      </p:sp>
      <p:sp>
        <p:nvSpPr>
          <p:cNvPr id="65" name="Espaço Reservado para Texto 62"/>
          <p:cNvSpPr>
            <a:spLocks noGrp="1"/>
          </p:cNvSpPr>
          <p:nvPr>
            <p:ph type="body" sz="quarter" idx="22" hasCustomPrompt="1"/>
          </p:nvPr>
        </p:nvSpPr>
        <p:spPr>
          <a:xfrm>
            <a:off x="6092576" y="1143000"/>
            <a:ext cx="671498" cy="646331"/>
          </a:xfrm>
        </p:spPr>
        <p:txBody>
          <a:bodyPr anchor="ctr">
            <a:noAutofit/>
          </a:bodyPr>
          <a:lstStyle>
            <a:lvl1pPr marL="0" algn="ctr" defTabSz="914400" rtl="0" eaLnBrk="1" latinLnBrk="0" hangingPunct="1">
              <a:buNone/>
              <a:defRPr lang="pt-BR" sz="5000" kern="1200" dirty="0">
                <a:solidFill>
                  <a:srgbClr val="EEECE1">
                    <a:lumMod val="75000"/>
                  </a:srgbClr>
                </a:solidFill>
                <a:latin typeface="Calisto MT" pitchFamily="18" charset="0"/>
                <a:ea typeface="+mn-ea"/>
                <a:cs typeface="+mn-cs"/>
              </a:defRPr>
            </a:lvl1pPr>
          </a:lstStyle>
          <a:p>
            <a:pPr lvl="0"/>
            <a:r>
              <a:rPr lang="pt-BR" dirty="0" smtClean="0"/>
              <a:t>1</a:t>
            </a:r>
            <a:endParaRPr lang="pt-BR" dirty="0"/>
          </a:p>
        </p:txBody>
      </p:sp>
    </p:spTree>
  </p:cSld>
  <p:clrMapOvr>
    <a:masterClrMapping/>
  </p:clrMapOvr>
  <p:transition spd="slow" advClick="0" advTm="20000">
    <p:wheel spokes="1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531812" y="1607337"/>
            <a:ext cx="4040188" cy="2963466"/>
          </a:xfrm>
          <a:gradFill flip="none" rotWithShape="1">
            <a:gsLst>
              <a:gs pos="0">
                <a:schemeClr val="bg1">
                  <a:alpha val="0"/>
                </a:schemeClr>
              </a:gs>
              <a:gs pos="50000">
                <a:schemeClr val="bg2">
                  <a:lumMod val="90000"/>
                  <a:alpha val="75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1"/>
            <a:tileRect/>
          </a:gra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91440" tIns="91440" rIns="91440" bIns="45720" rtlCol="0" anchor="t" anchorCtr="0">
            <a:normAutofit/>
          </a:bodyPr>
          <a:lstStyle>
            <a:lvl1pPr algn="l" defTabSz="914400" rtl="0" eaLnBrk="1" latinLnBrk="0" hangingPunct="1">
              <a:spcBef>
                <a:spcPct val="20000"/>
              </a:spcBef>
              <a:buFont typeface="Arial" pitchFamily="34" charset="0"/>
              <a:defRPr lang="pt-BR" sz="2000" kern="120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1pPr>
            <a:lvl2pPr algn="l" defTabSz="914400" rtl="0" eaLnBrk="1" latinLnBrk="0" hangingPunct="1">
              <a:spcBef>
                <a:spcPct val="20000"/>
              </a:spcBef>
              <a:buFont typeface="Arial" pitchFamily="34" charset="0"/>
              <a:defRPr lang="pt-BR" sz="2000" kern="120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2pPr>
            <a:lvl3pPr algn="l" defTabSz="914400" rtl="0" eaLnBrk="1" latinLnBrk="0" hangingPunct="1">
              <a:spcBef>
                <a:spcPct val="20000"/>
              </a:spcBef>
              <a:buFont typeface="Arial" pitchFamily="34" charset="0"/>
              <a:defRPr lang="pt-BR" sz="2000" kern="120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3pPr>
            <a:lvl4pPr algn="l" defTabSz="914400" rtl="0" eaLnBrk="1" latinLnBrk="0" hangingPunct="1">
              <a:spcBef>
                <a:spcPct val="20000"/>
              </a:spcBef>
              <a:buFont typeface="Arial" pitchFamily="34" charset="0"/>
              <a:defRPr lang="pt-BR" sz="2000" kern="120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4pPr>
            <a:lvl5pPr algn="l" defTabSz="914400" rtl="0" eaLnBrk="1" latinLnBrk="0" hangingPunct="1">
              <a:spcBef>
                <a:spcPct val="20000"/>
              </a:spcBef>
              <a:buFont typeface="Arial" pitchFamily="34" charset="0"/>
              <a:defRPr lang="pt-BR" sz="2000" kern="1200" dirty="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 dirty="0"/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  <a:gradFill flip="none" rotWithShape="1">
            <a:gsLst>
              <a:gs pos="0">
                <a:schemeClr val="bg1">
                  <a:alpha val="0"/>
                </a:schemeClr>
              </a:gs>
              <a:gs pos="50000">
                <a:schemeClr val="bg2">
                  <a:lumMod val="90000"/>
                  <a:alpha val="75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1"/>
            <a:tileRect/>
          </a:gra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91440" tIns="91440" rIns="91440" bIns="45720" rtlCol="0" anchor="t" anchorCtr="0">
            <a:normAutofit/>
          </a:bodyPr>
          <a:lstStyle>
            <a:lvl1pPr algn="l" defTabSz="914400" rtl="0" eaLnBrk="1" latinLnBrk="0" hangingPunct="1">
              <a:spcBef>
                <a:spcPct val="20000"/>
              </a:spcBef>
              <a:buFont typeface="Arial" pitchFamily="34" charset="0"/>
              <a:defRPr lang="pt-BR" sz="2000" kern="120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1pPr>
            <a:lvl2pPr algn="l" defTabSz="914400" rtl="0" eaLnBrk="1" latinLnBrk="0" hangingPunct="1">
              <a:spcBef>
                <a:spcPct val="20000"/>
              </a:spcBef>
              <a:buFont typeface="Arial" pitchFamily="34" charset="0"/>
              <a:defRPr lang="pt-BR" sz="2000" kern="120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2pPr>
            <a:lvl3pPr algn="l" defTabSz="914400" rtl="0" eaLnBrk="1" latinLnBrk="0" hangingPunct="1">
              <a:spcBef>
                <a:spcPct val="20000"/>
              </a:spcBef>
              <a:buFont typeface="Arial" pitchFamily="34" charset="0"/>
              <a:defRPr lang="pt-BR" sz="2000" kern="120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3pPr>
            <a:lvl4pPr algn="l" defTabSz="914400" rtl="0" eaLnBrk="1" latinLnBrk="0" hangingPunct="1">
              <a:spcBef>
                <a:spcPct val="20000"/>
              </a:spcBef>
              <a:buFont typeface="Arial" pitchFamily="34" charset="0"/>
              <a:defRPr lang="pt-BR" sz="2000" kern="120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4pPr>
            <a:lvl5pPr algn="l" defTabSz="914400" rtl="0" eaLnBrk="1" latinLnBrk="0" hangingPunct="1">
              <a:spcBef>
                <a:spcPct val="20000"/>
              </a:spcBef>
              <a:buFont typeface="Arial" pitchFamily="34" charset="0"/>
              <a:defRPr lang="pt-BR" sz="2000" kern="120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 dirty="0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C6DF47A-E5D4-44E2-892C-2F1CC8333E73}" type="datetimeFigureOut">
              <a:rPr lang="pt-BR" smtClean="0"/>
              <a:pPr>
                <a:defRPr/>
              </a:pPr>
              <a:t>06/08/2020</a:t>
            </a:fld>
            <a:endParaRPr lang="pt-BR" dirty="0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ACB06E8-5983-4814-AE16-17E278162709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  <p:sp>
        <p:nvSpPr>
          <p:cNvPr id="10" name="Rectangle 5"/>
          <p:cNvSpPr/>
          <p:nvPr/>
        </p:nvSpPr>
        <p:spPr>
          <a:xfrm>
            <a:off x="531812" y="1063229"/>
            <a:ext cx="4040188" cy="567928"/>
          </a:xfrm>
          <a:prstGeom prst="rect">
            <a:avLst/>
          </a:prstGeom>
          <a:gradFill flip="none" rotWithShape="1">
            <a:gsLst>
              <a:gs pos="32000">
                <a:schemeClr val="bg2"/>
              </a:gs>
              <a:gs pos="100000">
                <a:schemeClr val="bg2">
                  <a:lumMod val="75000"/>
                </a:schemeClr>
              </a:gs>
            </a:gsLst>
            <a:lin ang="5400000" scaled="1"/>
            <a:tileRect/>
          </a:gradFill>
          <a:ln w="127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75000"/>
                  </a:schemeClr>
                </a:gs>
              </a:gsLst>
              <a:lin ang="16200000" scaled="1"/>
              <a:tileRect/>
            </a:gradFill>
          </a:ln>
          <a:effectLst>
            <a:glow rad="63500">
              <a:schemeClr val="bg1">
                <a:lumMod val="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0" rtlCol="0" anchor="ctr"/>
          <a:lstStyle/>
          <a:p>
            <a:endParaRPr lang="en-US" sz="2400" dirty="0">
              <a:solidFill>
                <a:srgbClr val="EEECE1">
                  <a:lumMod val="25000"/>
                </a:srgbClr>
              </a:solidFill>
              <a:latin typeface="Gill Sans MT" pitchFamily="34" charset="0"/>
            </a:endParaRPr>
          </a:p>
        </p:txBody>
      </p:sp>
      <p:sp>
        <p:nvSpPr>
          <p:cNvPr id="11" name="TextBox 7"/>
          <p:cNvSpPr txBox="1"/>
          <p:nvPr/>
        </p:nvSpPr>
        <p:spPr>
          <a:xfrm>
            <a:off x="457176" y="1017973"/>
            <a:ext cx="68580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000" dirty="0">
                <a:solidFill>
                  <a:srgbClr val="EEECE1">
                    <a:lumMod val="75000"/>
                  </a:srgbClr>
                </a:solidFill>
                <a:latin typeface="Calisto MT" pitchFamily="18" charset="0"/>
              </a:rPr>
              <a:t>1</a:t>
            </a:r>
          </a:p>
        </p:txBody>
      </p:sp>
      <p:cxnSp>
        <p:nvCxnSpPr>
          <p:cNvPr id="12" name="Straight Connector 9"/>
          <p:cNvCxnSpPr/>
          <p:nvPr/>
        </p:nvCxnSpPr>
        <p:spPr>
          <a:xfrm rot="5400000">
            <a:off x="815157" y="1349368"/>
            <a:ext cx="514350" cy="1588"/>
          </a:xfrm>
          <a:prstGeom prst="line">
            <a:avLst/>
          </a:prstGeom>
          <a:ln w="31750">
            <a:solidFill>
              <a:srgbClr val="FFFFFF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1073127" y="1071553"/>
            <a:ext cx="3424262" cy="538169"/>
          </a:xfrm>
          <a:noFill/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91440" tIns="91440" rIns="91440" bIns="45720" rtlCol="0" anchor="ctr" anchorCtr="0"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lang="pt-BR" sz="2400" kern="1200" dirty="0" smtClean="0">
                <a:solidFill>
                  <a:srgbClr val="EEECE1">
                    <a:lumMod val="25000"/>
                  </a:srgbClr>
                </a:solidFill>
                <a:latin typeface="Gill Sans MT" pitchFamily="34" charset="0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14" name="Rectangle 5"/>
          <p:cNvSpPr/>
          <p:nvPr/>
        </p:nvSpPr>
        <p:spPr>
          <a:xfrm>
            <a:off x="4645026" y="1063229"/>
            <a:ext cx="4041775" cy="567928"/>
          </a:xfrm>
          <a:prstGeom prst="rect">
            <a:avLst/>
          </a:prstGeom>
          <a:gradFill flip="none" rotWithShape="1">
            <a:gsLst>
              <a:gs pos="32000">
                <a:schemeClr val="bg2"/>
              </a:gs>
              <a:gs pos="100000">
                <a:schemeClr val="bg2">
                  <a:lumMod val="75000"/>
                </a:schemeClr>
              </a:gs>
            </a:gsLst>
            <a:lin ang="5400000" scaled="1"/>
            <a:tileRect/>
          </a:gradFill>
          <a:ln w="127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75000"/>
                  </a:schemeClr>
                </a:gs>
              </a:gsLst>
              <a:lin ang="16200000" scaled="1"/>
              <a:tileRect/>
            </a:gradFill>
          </a:ln>
          <a:effectLst>
            <a:glow rad="63500">
              <a:schemeClr val="bg1">
                <a:lumMod val="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0" rtlCol="0" anchor="ctr"/>
          <a:lstStyle/>
          <a:p>
            <a:endParaRPr lang="en-US" sz="2400" dirty="0">
              <a:solidFill>
                <a:srgbClr val="EEECE1">
                  <a:lumMod val="25000"/>
                </a:srgbClr>
              </a:solidFill>
              <a:latin typeface="Gill Sans MT" pitchFamily="34" charset="0"/>
            </a:endParaRPr>
          </a:p>
        </p:txBody>
      </p:sp>
      <p:sp>
        <p:nvSpPr>
          <p:cNvPr id="15" name="TextBox 7"/>
          <p:cNvSpPr txBox="1"/>
          <p:nvPr/>
        </p:nvSpPr>
        <p:spPr>
          <a:xfrm>
            <a:off x="4572000" y="1017973"/>
            <a:ext cx="68580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000" dirty="0" smtClean="0">
                <a:solidFill>
                  <a:srgbClr val="EEECE1">
                    <a:lumMod val="75000"/>
                  </a:srgbClr>
                </a:solidFill>
                <a:latin typeface="Calisto MT" pitchFamily="18" charset="0"/>
              </a:rPr>
              <a:t>2</a:t>
            </a:r>
            <a:endParaRPr lang="en-US" sz="5000" dirty="0">
              <a:solidFill>
                <a:srgbClr val="EEECE1">
                  <a:lumMod val="75000"/>
                </a:srgbClr>
              </a:solidFill>
              <a:latin typeface="Calisto MT" pitchFamily="18" charset="0"/>
            </a:endParaRPr>
          </a:p>
        </p:txBody>
      </p:sp>
      <p:cxnSp>
        <p:nvCxnSpPr>
          <p:cNvPr id="16" name="Straight Connector 9"/>
          <p:cNvCxnSpPr/>
          <p:nvPr/>
        </p:nvCxnSpPr>
        <p:spPr>
          <a:xfrm rot="5400000">
            <a:off x="4958561" y="1349368"/>
            <a:ext cx="514350" cy="1588"/>
          </a:xfrm>
          <a:prstGeom prst="line">
            <a:avLst/>
          </a:prstGeom>
          <a:ln w="31750">
            <a:solidFill>
              <a:srgbClr val="FFFFFF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Espaço Reservado para Texto 2"/>
          <p:cNvSpPr>
            <a:spLocks noGrp="1"/>
          </p:cNvSpPr>
          <p:nvPr>
            <p:ph type="body" idx="13"/>
          </p:nvPr>
        </p:nvSpPr>
        <p:spPr>
          <a:xfrm>
            <a:off x="5214942" y="1071553"/>
            <a:ext cx="3424262" cy="538169"/>
          </a:xfrm>
          <a:noFill/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91440" tIns="91440" rIns="91440" bIns="45720" rtlCol="0" anchor="ctr" anchorCtr="0"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lang="pt-BR" sz="2400" kern="1200" dirty="0" smtClean="0">
                <a:solidFill>
                  <a:srgbClr val="EEECE1">
                    <a:lumMod val="25000"/>
                  </a:srgbClr>
                </a:solidFill>
                <a:latin typeface="Gill Sans MT" pitchFamily="34" charset="0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</p:spTree>
  </p:cSld>
  <p:clrMapOvr>
    <a:masterClrMapping/>
  </p:clrMapOvr>
  <p:transition spd="slow" advClick="0" advTm="20000">
    <p:wheel spokes="1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6C133BE-3496-4D71-8902-FE89A01078C7}" type="datetimeFigureOut">
              <a:rPr lang="pt-BR" smtClean="0"/>
              <a:pPr>
                <a:defRPr/>
              </a:pPr>
              <a:t>06/08/2020</a:t>
            </a:fld>
            <a:endParaRPr lang="pt-BR" dirty="0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D5F8E76-7184-444F-8A0A-36E2079977AD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  <p:transition spd="slow" advClick="0" advTm="20000">
    <p:wheel spokes="1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1F55652-96F0-4428-8D84-4A106D4F3B13}" type="datetimeFigureOut">
              <a:rPr lang="pt-BR" smtClean="0"/>
              <a:pPr>
                <a:defRPr/>
              </a:pPr>
              <a:t>06/08/2020</a:t>
            </a:fld>
            <a:endParaRPr lang="pt-BR" dirty="0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07C5B73-D8C0-4D9B-878F-4EA28EF98ABC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  <p:transition spd="slow" advClick="0" advTm="20000">
    <p:wheel spokes="1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  <a:gradFill>
            <a:gsLst>
              <a:gs pos="0">
                <a:schemeClr val="bg1">
                  <a:alpha val="0"/>
                </a:schemeClr>
              </a:gs>
              <a:gs pos="55000">
                <a:schemeClr val="bg2">
                  <a:lumMod val="9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1"/>
          </a:gradFill>
          <a:ln>
            <a:solidFill>
              <a:schemeClr val="bg2">
                <a:lumMod val="75000"/>
              </a:schemeClr>
            </a:solidFill>
          </a:ln>
        </p:spPr>
        <p:txBody>
          <a:bodyPr anchor="ctr"/>
          <a:lstStyle>
            <a:lvl1pPr algn="l">
              <a:defRPr sz="2000" b="0" cap="none" spc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defRPr>
            </a:lvl1pPr>
          </a:lstStyle>
          <a:p>
            <a:r>
              <a:rPr lang="pt-BR" smtClean="0"/>
              <a:t>Clique para editar o título mestre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 dirty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  <a:gradFill>
            <a:gsLst>
              <a:gs pos="0">
                <a:schemeClr val="bg1">
                  <a:alpha val="0"/>
                </a:schemeClr>
              </a:gs>
              <a:gs pos="55000">
                <a:schemeClr val="bg2"/>
              </a:gs>
              <a:gs pos="100000">
                <a:schemeClr val="bg1">
                  <a:alpha val="0"/>
                </a:schemeClr>
              </a:gs>
            </a:gsLst>
            <a:lin ang="5400000" scaled="1"/>
          </a:gradFill>
        </p:spPr>
        <p:txBody>
          <a:bodyPr/>
          <a:lstStyle>
            <a:lvl1pPr marL="0" indent="0">
              <a:buNone/>
              <a:defRPr sz="1400">
                <a:solidFill>
                  <a:schemeClr val="bg2">
                    <a:lumMod val="1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927A225-805A-4E96-B992-AC4B0381012C}" type="datetimeFigureOut">
              <a:rPr lang="pt-BR" smtClean="0"/>
              <a:pPr>
                <a:defRPr/>
              </a:pPr>
              <a:t>06/08/2020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69DDC2E-69F0-4594-B933-9B3AA66F2EEC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  <p:transition spd="slow" advClick="0" advTm="20000">
    <p:wheel spokes="1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pt-BR" dirty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1BE1B08-4118-4779-B522-304782B5E1C7}" type="datetimeFigureOut">
              <a:rPr lang="pt-BR" smtClean="0"/>
              <a:pPr>
                <a:defRPr/>
              </a:pPr>
              <a:t>06/08/2020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9880BFA-1D16-4916-A8EC-9AD78568C490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  <p:transition spd="slow" advClick="0" advTm="20000">
    <p:wheel spokes="1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70ABA2C-F2CC-48EF-8F81-0939934E06A3}" type="datetimeFigureOut">
              <a:rPr lang="pt-BR" smtClean="0"/>
              <a:pPr>
                <a:defRPr/>
              </a:pPr>
              <a:t>06/08/2020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B133059-BF4B-4F45-94B1-2C29347E182D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  <p:transition spd="slow" advClick="0" advTm="20000">
    <p:wheel spokes="1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EDE8007-0C09-47AF-B452-3FE288E61E19}" type="datetimeFigureOut">
              <a:rPr lang="pt-BR" smtClean="0"/>
              <a:pPr>
                <a:defRPr/>
              </a:pPr>
              <a:t>06/08/2020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0886A2F-2904-42FE-A168-D3CECDC4FCB2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  <p:transition spd="slow" advClick="0" advTm="20000">
    <p:wheel spokes="1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59" y="401242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black"/>
              </a:solidFill>
              <a:latin typeface="Cambria"/>
              <a:cs typeface="Arial" charset="0"/>
            </a:endParaRPr>
          </a:p>
        </p:txBody>
      </p:sp>
      <p:sp>
        <p:nvSpPr>
          <p:cNvPr id="29" name="Título 28"/>
          <p:cNvSpPr>
            <a:spLocks noGrp="1"/>
          </p:cNvSpPr>
          <p:nvPr>
            <p:ph type="ctrTitle"/>
          </p:nvPr>
        </p:nvSpPr>
        <p:spPr>
          <a:xfrm>
            <a:off x="381008" y="3640064"/>
            <a:ext cx="8458201" cy="916781"/>
          </a:xfrm>
        </p:spPr>
        <p:txBody>
          <a:bodyPr anchor="t"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9" name="Subtítulo 8"/>
          <p:cNvSpPr>
            <a:spLocks noGrp="1"/>
          </p:cNvSpPr>
          <p:nvPr>
            <p:ph type="subTitle" idx="1"/>
          </p:nvPr>
        </p:nvSpPr>
        <p:spPr>
          <a:xfrm>
            <a:off x="381008" y="2914650"/>
            <a:ext cx="8458201" cy="6858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pt-BR" smtClean="0"/>
              <a:t>Clique para editar o estilo do subtítulo mestre</a:t>
            </a:r>
            <a:endParaRPr kumimoji="0" lang="en-US"/>
          </a:p>
        </p:txBody>
      </p:sp>
      <p:sp>
        <p:nvSpPr>
          <p:cNvPr id="16" name="Espaço Reservado para Data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06/08/2020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" name="Espaço Reservado para Rodapé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5" name="Espaço Reservado para Número de Slide 14"/>
          <p:cNvSpPr>
            <a:spLocks noGrp="1"/>
          </p:cNvSpPr>
          <p:nvPr>
            <p:ph type="sldNum" sz="quarter" idx="12"/>
          </p:nvPr>
        </p:nvSpPr>
        <p:spPr>
          <a:xfrm>
            <a:off x="8229600" y="4855466"/>
            <a:ext cx="758952" cy="185166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7137158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ítulo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27" name="Espaço Reservado para Conteúdo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5" name="Espaço Reservado para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06/08/2020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9" name="Espaço Reservado para Rodapé 18"/>
          <p:cNvSpPr>
            <a:spLocks noGrp="1"/>
          </p:cNvSpPr>
          <p:nvPr>
            <p:ph type="ftr" sz="quarter" idx="11"/>
          </p:nvPr>
        </p:nvSpPr>
        <p:spPr>
          <a:xfrm>
            <a:off x="3581404" y="57156"/>
            <a:ext cx="2895601" cy="216694"/>
          </a:xfrm>
        </p:spPr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6" name="Espaço Reservado para Número de Slide 15"/>
          <p:cNvSpPr>
            <a:spLocks noGrp="1"/>
          </p:cNvSpPr>
          <p:nvPr>
            <p:ph type="sldNum" sz="quarter" idx="12"/>
          </p:nvPr>
        </p:nvSpPr>
        <p:spPr>
          <a:xfrm>
            <a:off x="8229600" y="4855466"/>
            <a:ext cx="758952" cy="185166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693752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59" y="258367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  <a:latin typeface="Cambria"/>
              <a:cs typeface="Arial" charset="0"/>
            </a:endParaRPr>
          </a:p>
        </p:txBody>
      </p:sp>
      <p:sp>
        <p:nvSpPr>
          <p:cNvPr id="6" name="Espaço Reservado para Texto 5"/>
          <p:cNvSpPr>
            <a:spLocks noGrp="1"/>
          </p:cNvSpPr>
          <p:nvPr>
            <p:ph type="body" idx="1"/>
          </p:nvPr>
        </p:nvSpPr>
        <p:spPr>
          <a:xfrm>
            <a:off x="381008" y="1257307"/>
            <a:ext cx="8458201" cy="914401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19" name="Espaço Reservado para Data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06/08/2020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1" name="Espaço Reservado para Rodapé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6" name="Espaço Reservado para Número de Slide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8" name="Título 7"/>
          <p:cNvSpPr>
            <a:spLocks noGrp="1"/>
          </p:cNvSpPr>
          <p:nvPr>
            <p:ph type="title"/>
          </p:nvPr>
        </p:nvSpPr>
        <p:spPr>
          <a:xfrm>
            <a:off x="180484" y="2210320"/>
            <a:ext cx="8686801" cy="888619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205065722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ítulo 19"/>
          <p:cNvSpPr>
            <a:spLocks noGrp="1"/>
          </p:cNvSpPr>
          <p:nvPr>
            <p:ph type="title"/>
          </p:nvPr>
        </p:nvSpPr>
        <p:spPr>
          <a:xfrm>
            <a:off x="301762" y="342901"/>
            <a:ext cx="8686801" cy="630936"/>
          </a:xfrm>
        </p:spPr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14" name="Espaço Reservado para Conteúdo 13"/>
          <p:cNvSpPr>
            <a:spLocks noGrp="1"/>
          </p:cNvSpPr>
          <p:nvPr>
            <p:ph sz="half" idx="1"/>
          </p:nvPr>
        </p:nvSpPr>
        <p:spPr>
          <a:xfrm>
            <a:off x="304801" y="1200150"/>
            <a:ext cx="4191000" cy="3543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13" name="Espaço Reservado para Conteúdo 12"/>
          <p:cNvSpPr>
            <a:spLocks noGrp="1"/>
          </p:cNvSpPr>
          <p:nvPr>
            <p:ph sz="half" idx="2"/>
          </p:nvPr>
        </p:nvSpPr>
        <p:spPr>
          <a:xfrm>
            <a:off x="4648207" y="1200150"/>
            <a:ext cx="4343401" cy="3543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1" name="Espaço Reservado para Data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06/08/2020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0" name="Espaço Reservado para Rodapé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31" name="Espaço Reservado para Número de Slide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84986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ítulo 28"/>
          <p:cNvSpPr>
            <a:spLocks noGrp="1"/>
          </p:cNvSpPr>
          <p:nvPr>
            <p:ph type="title"/>
          </p:nvPr>
        </p:nvSpPr>
        <p:spPr>
          <a:xfrm>
            <a:off x="304800" y="4057651"/>
            <a:ext cx="8610600" cy="661988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13" name="Espaço Reservado para Texto 12"/>
          <p:cNvSpPr>
            <a:spLocks noGrp="1"/>
          </p:cNvSpPr>
          <p:nvPr>
            <p:ph type="body" idx="1"/>
          </p:nvPr>
        </p:nvSpPr>
        <p:spPr>
          <a:xfrm>
            <a:off x="281454" y="500065"/>
            <a:ext cx="4290555" cy="47982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25" name="Espaço Reservado para Texto 24"/>
          <p:cNvSpPr>
            <a:spLocks noGrp="1"/>
          </p:cNvSpPr>
          <p:nvPr>
            <p:ph type="body" sz="half" idx="3"/>
          </p:nvPr>
        </p:nvSpPr>
        <p:spPr>
          <a:xfrm>
            <a:off x="4645027" y="500065"/>
            <a:ext cx="4292240" cy="47982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quarter" idx="2"/>
          </p:nvPr>
        </p:nvSpPr>
        <p:spPr>
          <a:xfrm>
            <a:off x="281454" y="987031"/>
            <a:ext cx="4290555" cy="295632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8" name="Espaço Reservado para Conteúdo 27"/>
          <p:cNvSpPr>
            <a:spLocks noGrp="1"/>
          </p:cNvSpPr>
          <p:nvPr>
            <p:ph sz="quarter" idx="4"/>
          </p:nvPr>
        </p:nvSpPr>
        <p:spPr>
          <a:xfrm>
            <a:off x="4648734" y="987031"/>
            <a:ext cx="4288536" cy="295632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10" name="Espaço Reservado para Data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06/08/2020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>
          <a:xfrm>
            <a:off x="8229609" y="4857752"/>
            <a:ext cx="762001" cy="185166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1" name="Conector reto 10"/>
          <p:cNvSpPr>
            <a:spLocks noChangeShapeType="1"/>
          </p:cNvSpPr>
          <p:nvPr/>
        </p:nvSpPr>
        <p:spPr bwMode="auto">
          <a:xfrm>
            <a:off x="514359" y="4514853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black"/>
              </a:solidFill>
              <a:latin typeface="Cambri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2912410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ítulo 29"/>
          <p:cNvSpPr>
            <a:spLocks noGrp="1"/>
          </p:cNvSpPr>
          <p:nvPr>
            <p:ph type="title"/>
          </p:nvPr>
        </p:nvSpPr>
        <p:spPr>
          <a:xfrm>
            <a:off x="301762" y="342901"/>
            <a:ext cx="8686801" cy="630936"/>
          </a:xfrm>
        </p:spPr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12" name="Espaço Reservado para Data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06/08/2020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1" name="Espaço Reservado para Rodapé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3683324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06/08/2020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4" name="Espaço Reservado para Rodapé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631554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ector reto 7"/>
          <p:cNvSpPr>
            <a:spLocks noChangeShapeType="1"/>
          </p:cNvSpPr>
          <p:nvPr/>
        </p:nvSpPr>
        <p:spPr bwMode="auto">
          <a:xfrm>
            <a:off x="514359" y="4386840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black"/>
              </a:solidFill>
              <a:latin typeface="Cambria"/>
              <a:cs typeface="Arial" charset="0"/>
            </a:endParaRPr>
          </a:p>
        </p:txBody>
      </p:sp>
      <p:sp>
        <p:nvSpPr>
          <p:cNvPr id="12" name="Título 11"/>
          <p:cNvSpPr>
            <a:spLocks noGrp="1"/>
          </p:cNvSpPr>
          <p:nvPr>
            <p:ph type="title"/>
          </p:nvPr>
        </p:nvSpPr>
        <p:spPr>
          <a:xfrm>
            <a:off x="457208" y="4114802"/>
            <a:ext cx="8458201" cy="390525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26" name="Espaço Reservado para Texto 25"/>
          <p:cNvSpPr>
            <a:spLocks noGrp="1"/>
          </p:cNvSpPr>
          <p:nvPr>
            <p:ph type="body" idx="2"/>
          </p:nvPr>
        </p:nvSpPr>
        <p:spPr>
          <a:xfrm>
            <a:off x="457206" y="457201"/>
            <a:ext cx="3008314" cy="360045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14" name="Espaço Reservado para Conteúdo 13"/>
          <p:cNvSpPr>
            <a:spLocks noGrp="1"/>
          </p:cNvSpPr>
          <p:nvPr>
            <p:ph sz="half" idx="1"/>
          </p:nvPr>
        </p:nvSpPr>
        <p:spPr>
          <a:xfrm>
            <a:off x="3575053" y="457201"/>
            <a:ext cx="5340350" cy="360045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5" name="Espaço Reservado para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06/08/2020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9" name="Espaço Reservado para Rodapé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367372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Espaço Reservado para Imagem 12"/>
          <p:cNvSpPr>
            <a:spLocks noGrp="1"/>
          </p:cNvSpPr>
          <p:nvPr>
            <p:ph type="pic" idx="1"/>
          </p:nvPr>
        </p:nvSpPr>
        <p:spPr>
          <a:xfrm>
            <a:off x="3505200" y="462476"/>
            <a:ext cx="5029200" cy="27432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pt-BR" dirty="0" smtClean="0"/>
              <a:t>Clique no ícone para adicionar uma imagem</a:t>
            </a:r>
            <a:endParaRPr kumimoji="0" lang="en-US" dirty="0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06/08/2020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31" name="Espaço Reservado para Número de Slide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7" name="Título 16"/>
          <p:cNvSpPr>
            <a:spLocks noGrp="1"/>
          </p:cNvSpPr>
          <p:nvPr>
            <p:ph type="title"/>
          </p:nvPr>
        </p:nvSpPr>
        <p:spPr>
          <a:xfrm>
            <a:off x="380999" y="3745322"/>
            <a:ext cx="5867400" cy="391716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26" name="Espaço Reservado para Texto 25"/>
          <p:cNvSpPr>
            <a:spLocks noGrp="1"/>
          </p:cNvSpPr>
          <p:nvPr>
            <p:ph type="body" sz="half" idx="2"/>
          </p:nvPr>
        </p:nvSpPr>
        <p:spPr>
          <a:xfrm>
            <a:off x="380999" y="4149920"/>
            <a:ext cx="5867400" cy="576263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</p:spTree>
    <p:extLst>
      <p:ext uri="{BB962C8B-B14F-4D97-AF65-F5344CB8AC3E}">
        <p14:creationId xmlns:p14="http://schemas.microsoft.com/office/powerpoint/2010/main" val="101618700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06/08/2020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487684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858001" y="411963"/>
            <a:ext cx="1828800" cy="4388644"/>
          </a:xfrm>
        </p:spPr>
        <p:txBody>
          <a:bodyPr vert="eaVert"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11" y="411963"/>
            <a:ext cx="6248399" cy="4388644"/>
          </a:xfrm>
        </p:spPr>
        <p:txBody>
          <a:bodyPr vert="eaVert"/>
          <a:lstStyle/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06/08/2020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91175212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3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281362"/>
            <a:ext cx="9144000" cy="186213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28700" y="1352554"/>
            <a:ext cx="7086600" cy="1368822"/>
          </a:xfrm>
        </p:spPr>
        <p:txBody>
          <a:bodyPr anchor="b">
            <a:normAutofit/>
          </a:bodyPr>
          <a:lstStyle>
            <a:lvl1pPr algn="l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28700" y="2724151"/>
            <a:ext cx="7086600" cy="514350"/>
          </a:xfrm>
        </p:spPr>
        <p:txBody>
          <a:bodyPr>
            <a:normAutofit/>
          </a:bodyPr>
          <a:lstStyle>
            <a:lvl1pPr marL="0" indent="0" algn="l">
              <a:buNone/>
              <a:defRPr sz="15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932171" y="3235746"/>
            <a:ext cx="2183130" cy="280982"/>
          </a:xfrm>
        </p:spPr>
        <p:txBody>
          <a:bodyPr/>
          <a:lstStyle/>
          <a:p>
            <a:pPr>
              <a:defRPr/>
            </a:pPr>
            <a:fld id="{B5807E55-10F7-4A70-BEE7-1D06B6C070A8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06/08/2020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028700" y="3242884"/>
            <a:ext cx="4800600" cy="273844"/>
          </a:xfrm>
        </p:spPr>
        <p:txBody>
          <a:bodyPr/>
          <a:lstStyle/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057900" y="1073150"/>
            <a:ext cx="2057400" cy="273844"/>
          </a:xfrm>
        </p:spPr>
        <p:txBody>
          <a:bodyPr/>
          <a:lstStyle/>
          <a:p>
            <a:pPr>
              <a:defRPr/>
            </a:pPr>
            <a:fld id="{532CC7C5-2A0D-48E5-90FE-95EEA0A62E1E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8712069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4280647-0CCA-4687-97B3-3475F23AFB59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06/08/2020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0B8E657-AAE0-4D57-B522-C91CFF0D82AD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1088558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3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281362"/>
            <a:ext cx="9144000" cy="186213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4351" y="565150"/>
            <a:ext cx="8115299" cy="2101451"/>
          </a:xfrm>
        </p:spPr>
        <p:txBody>
          <a:bodyPr anchor="b">
            <a:normAutofit/>
          </a:bodyPr>
          <a:lstStyle>
            <a:lvl1pPr algn="r">
              <a:defRPr sz="3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8350" y="2731294"/>
            <a:ext cx="7867650" cy="716756"/>
          </a:xfrm>
        </p:spPr>
        <p:txBody>
          <a:bodyPr>
            <a:normAutofit/>
          </a:bodyPr>
          <a:lstStyle>
            <a:lvl1pPr marL="0" indent="0" algn="r">
              <a:buNone/>
              <a:defRPr sz="165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860839" y="285750"/>
            <a:ext cx="2183130" cy="273844"/>
          </a:xfrm>
        </p:spPr>
        <p:txBody>
          <a:bodyPr/>
          <a:lstStyle>
            <a:lvl1pPr algn="r">
              <a:defRPr/>
            </a:lvl1pPr>
          </a:lstStyle>
          <a:p>
            <a:pPr>
              <a:defRPr/>
            </a:pPr>
            <a:fld id="{444F7529-F860-41CF-B369-932541D205B6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06/08/2020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14350" y="285751"/>
            <a:ext cx="5243619" cy="273049"/>
          </a:xfrm>
        </p:spPr>
        <p:txBody>
          <a:bodyPr/>
          <a:lstStyle/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146839" y="285750"/>
            <a:ext cx="482811" cy="273844"/>
          </a:xfrm>
        </p:spPr>
        <p:txBody>
          <a:bodyPr/>
          <a:lstStyle/>
          <a:p>
            <a:pPr>
              <a:defRPr/>
            </a:pPr>
            <a:fld id="{0634A130-2003-475F-A42B-068E0A545BB6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0607286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14350" y="1645920"/>
            <a:ext cx="4000500" cy="301809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645920"/>
            <a:ext cx="4000500" cy="301809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5483B8E-9D3D-4425-831D-AB232369C90B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06/08/2020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FEFF164-FA43-4085-B15D-85B88900DC86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1816775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71700" y="571500"/>
            <a:ext cx="6457950" cy="971550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7" y="1637852"/>
            <a:ext cx="3809993" cy="617934"/>
          </a:xfrm>
        </p:spPr>
        <p:txBody>
          <a:bodyPr anchor="b">
            <a:normAutofit/>
          </a:bodyPr>
          <a:lstStyle>
            <a:lvl1pPr marL="0" indent="0">
              <a:buNone/>
              <a:defRPr sz="210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4351" y="2349500"/>
            <a:ext cx="3983831" cy="231451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00600" y="1637852"/>
            <a:ext cx="3829050" cy="617934"/>
          </a:xfrm>
        </p:spPr>
        <p:txBody>
          <a:bodyPr anchor="b">
            <a:normAutofit/>
          </a:bodyPr>
          <a:lstStyle>
            <a:lvl1pPr marL="0" indent="0">
              <a:buNone/>
              <a:defRPr sz="210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349500"/>
            <a:ext cx="4000500" cy="231451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53F1CD4-39DD-4001-8FF7-1113DC93F79F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06/08/2020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3CD246A-0AA3-48C4-AF85-4EE6BEFFC8FC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43657686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D578354-2997-4765-A583-35B43694CEE2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06/08/2020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69D727A-89A4-491E-8327-38BF216F6830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60061889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62E3A47-48B4-4E2D-9B32-D43EB79D7173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06/08/2020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A3B434F-3B16-40C5-95CB-9FD9275C78A2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7803069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4350" y="1143000"/>
            <a:ext cx="3086100" cy="1200150"/>
          </a:xfrm>
        </p:spPr>
        <p:txBody>
          <a:bodyPr anchor="b"/>
          <a:lstStyle>
            <a:lvl1pPr algn="l"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46686" y="560070"/>
            <a:ext cx="4882964" cy="4103944"/>
          </a:xfrm>
        </p:spPr>
        <p:txBody>
          <a:bodyPr anchor="ctr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14350" y="2343150"/>
            <a:ext cx="3086100" cy="2320864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858B3EB-EB16-4170-AA57-A04DB798FFD7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06/08/2020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0EDF333-D552-4451-87F5-51C7C6241202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3983062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4350" y="1143000"/>
            <a:ext cx="5154930" cy="1200150"/>
          </a:xfrm>
        </p:spPr>
        <p:txBody>
          <a:bodyPr anchor="b"/>
          <a:lstStyle>
            <a:lvl1pPr algn="l"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895928" y="563431"/>
            <a:ext cx="2733722" cy="4100582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14350" y="2343150"/>
            <a:ext cx="5154930" cy="2320864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A4DCFF7-65BE-4D8C-B987-897415FB2401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06/08/2020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4457247-55E3-431C-AE52-2518CFDCA14E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2434872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Foto Panorâmica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4333" y="3523021"/>
            <a:ext cx="8116526" cy="614516"/>
          </a:xfrm>
        </p:spPr>
        <p:txBody>
          <a:bodyPr anchor="b"/>
          <a:lstStyle>
            <a:lvl1pPr algn="l"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1295" y="706080"/>
            <a:ext cx="8116380" cy="260862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14350" y="4137537"/>
            <a:ext cx="8115300" cy="526477"/>
          </a:xfrm>
        </p:spPr>
        <p:txBody>
          <a:bodyPr/>
          <a:lstStyle>
            <a:lvl1pPr marL="0" indent="0" algn="l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89A879F-D50B-4788-8D66-2CF2C95CF47B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06/08/2020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10C18A3-3A7D-4E6C-A59A-DA3633AB5B6E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876003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ítulo e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3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281362"/>
            <a:ext cx="9144000" cy="186213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4350" y="565150"/>
            <a:ext cx="8115300" cy="2101850"/>
          </a:xfrm>
        </p:spPr>
        <p:txBody>
          <a:bodyPr anchor="ctr"/>
          <a:lstStyle>
            <a:lvl1pPr algn="l"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8350" y="2736850"/>
            <a:ext cx="7597887" cy="749300"/>
          </a:xfrm>
        </p:spPr>
        <p:txBody>
          <a:bodyPr anchor="ctr"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860839" y="285750"/>
            <a:ext cx="2183130" cy="273844"/>
          </a:xfrm>
        </p:spPr>
        <p:txBody>
          <a:bodyPr/>
          <a:lstStyle>
            <a:lvl1pPr algn="r">
              <a:defRPr/>
            </a:lvl1pPr>
          </a:lstStyle>
          <a:p>
            <a:pPr>
              <a:defRPr/>
            </a:pPr>
            <a:fld id="{489A879F-D50B-4788-8D66-2CF2C95CF47B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06/08/2020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14350" y="284956"/>
            <a:ext cx="5243619" cy="273844"/>
          </a:xfrm>
        </p:spPr>
        <p:txBody>
          <a:bodyPr/>
          <a:lstStyle/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146839" y="285750"/>
            <a:ext cx="482811" cy="273844"/>
          </a:xfrm>
        </p:spPr>
        <p:txBody>
          <a:bodyPr/>
          <a:lstStyle/>
          <a:p>
            <a:pPr>
              <a:defRPr/>
            </a:pPr>
            <a:fld id="{E10C18A3-3A7D-4E6C-A59A-DA3633AB5B6E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7709161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itaçã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3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281362"/>
            <a:ext cx="9144000" cy="186213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8351" y="565150"/>
            <a:ext cx="7613650" cy="1953371"/>
          </a:xfrm>
        </p:spPr>
        <p:txBody>
          <a:bodyPr anchor="ctr"/>
          <a:lstStyle>
            <a:lvl1pPr algn="l"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977899" y="2524168"/>
            <a:ext cx="7194552" cy="333332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8351" y="2969897"/>
            <a:ext cx="7613650" cy="509903"/>
          </a:xfrm>
        </p:spPr>
        <p:txBody>
          <a:bodyPr anchor="ctr">
            <a:normAutofit/>
          </a:bodyPr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860839" y="285750"/>
            <a:ext cx="2183130" cy="273844"/>
          </a:xfrm>
        </p:spPr>
        <p:txBody>
          <a:bodyPr/>
          <a:lstStyle>
            <a:lvl1pPr algn="r">
              <a:defRPr/>
            </a:lvl1pPr>
          </a:lstStyle>
          <a:p>
            <a:pPr>
              <a:defRPr/>
            </a:pPr>
            <a:fld id="{489A879F-D50B-4788-8D66-2CF2C95CF47B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06/08/2020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14350" y="284956"/>
            <a:ext cx="5243619" cy="273844"/>
          </a:xfrm>
        </p:spPr>
        <p:txBody>
          <a:bodyPr/>
          <a:lstStyle/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146839" y="285750"/>
            <a:ext cx="482811" cy="273844"/>
          </a:xfrm>
        </p:spPr>
        <p:txBody>
          <a:bodyPr/>
          <a:lstStyle/>
          <a:p>
            <a:pPr>
              <a:defRPr/>
            </a:pPr>
            <a:fld id="{E10C18A3-3A7D-4E6C-A59A-DA3633AB5B6E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57188" y="700088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6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238173" y="2025968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6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58357385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3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281362"/>
            <a:ext cx="9144000" cy="186213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8371" y="843526"/>
            <a:ext cx="7609640" cy="1883876"/>
          </a:xfrm>
        </p:spPr>
        <p:txBody>
          <a:bodyPr anchor="b"/>
          <a:lstStyle>
            <a:lvl1pPr algn="l"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8350" y="2736237"/>
            <a:ext cx="7608491" cy="749914"/>
          </a:xfrm>
        </p:spPr>
        <p:txBody>
          <a:bodyPr anchor="t"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860839" y="284163"/>
            <a:ext cx="2183130" cy="273844"/>
          </a:xfrm>
        </p:spPr>
        <p:txBody>
          <a:bodyPr/>
          <a:lstStyle>
            <a:lvl1pPr algn="r">
              <a:defRPr/>
            </a:lvl1pPr>
          </a:lstStyle>
          <a:p>
            <a:pPr>
              <a:defRPr/>
            </a:pPr>
            <a:fld id="{489A879F-D50B-4788-8D66-2CF2C95CF47B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06/08/2020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14350" y="284163"/>
            <a:ext cx="5243619" cy="273844"/>
          </a:xfrm>
        </p:spPr>
        <p:txBody>
          <a:bodyPr/>
          <a:lstStyle/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146839" y="285750"/>
            <a:ext cx="482811" cy="273844"/>
          </a:xfrm>
        </p:spPr>
        <p:txBody>
          <a:bodyPr/>
          <a:lstStyle/>
          <a:p>
            <a:pPr>
              <a:defRPr/>
            </a:pPr>
            <a:fld id="{E10C18A3-3A7D-4E6C-A59A-DA3633AB5B6E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5719082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n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2171701" y="571500"/>
            <a:ext cx="6457949" cy="977900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514350" y="1651560"/>
            <a:ext cx="2592324" cy="462990"/>
          </a:xfrm>
        </p:spPr>
        <p:txBody>
          <a:bodyPr anchor="b">
            <a:noAutofit/>
          </a:bodyPr>
          <a:lstStyle>
            <a:lvl1pPr marL="0" indent="0">
              <a:buNone/>
              <a:defRPr sz="180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514349" y="2178424"/>
            <a:ext cx="2592324" cy="2485599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276600" y="1650999"/>
            <a:ext cx="2592324" cy="469901"/>
          </a:xfrm>
        </p:spPr>
        <p:txBody>
          <a:bodyPr anchor="b">
            <a:noAutofit/>
          </a:bodyPr>
          <a:lstStyle>
            <a:lvl1pPr marL="0" indent="0">
              <a:buNone/>
              <a:defRPr sz="180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3275144" y="2178050"/>
            <a:ext cx="2592324" cy="2485964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038850" y="1644649"/>
            <a:ext cx="2592324" cy="469901"/>
          </a:xfrm>
        </p:spPr>
        <p:txBody>
          <a:bodyPr anchor="b">
            <a:noAutofit/>
          </a:bodyPr>
          <a:lstStyle>
            <a:lvl1pPr marL="0" indent="0">
              <a:buNone/>
              <a:defRPr sz="180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6038851" y="2178424"/>
            <a:ext cx="2592324" cy="2485599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89A879F-D50B-4788-8D66-2CF2C95CF47B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06/08/2020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10C18A3-3A7D-4E6C-A59A-DA3633AB5B6E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554839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nas de Imag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2171701" y="571500"/>
            <a:ext cx="6457949" cy="971550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516463" y="3143250"/>
            <a:ext cx="2588687" cy="512074"/>
          </a:xfrm>
        </p:spPr>
        <p:txBody>
          <a:bodyPr anchor="b">
            <a:noAutofit/>
          </a:bodyPr>
          <a:lstStyle>
            <a:lvl1pPr marL="0" indent="0">
              <a:buNone/>
              <a:defRPr sz="180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516463" y="1771650"/>
            <a:ext cx="2588687" cy="1143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516463" y="3655323"/>
            <a:ext cx="2588687" cy="1008691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280698" y="3143250"/>
            <a:ext cx="2586701" cy="512074"/>
          </a:xfrm>
        </p:spPr>
        <p:txBody>
          <a:bodyPr anchor="b">
            <a:noAutofit/>
          </a:bodyPr>
          <a:lstStyle>
            <a:lvl1pPr marL="0" indent="0">
              <a:buNone/>
              <a:defRPr sz="180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280697" y="1771650"/>
            <a:ext cx="2586702" cy="1143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280699" y="3655323"/>
            <a:ext cx="2586701" cy="1008691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037299" y="3143250"/>
            <a:ext cx="2592352" cy="512074"/>
          </a:xfrm>
        </p:spPr>
        <p:txBody>
          <a:bodyPr anchor="b">
            <a:noAutofit/>
          </a:bodyPr>
          <a:lstStyle>
            <a:lvl1pPr marL="0" indent="0">
              <a:buNone/>
              <a:defRPr sz="180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6037391" y="1771650"/>
            <a:ext cx="2585909" cy="1143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6037299" y="3655321"/>
            <a:ext cx="2589334" cy="1008691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89A879F-D50B-4788-8D66-2CF2C95CF47B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06/08/2020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10C18A3-3A7D-4E6C-A59A-DA3633AB5B6E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3163001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14350" y="1645920"/>
            <a:ext cx="8115300" cy="3018094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CC3AF7F-DE27-4179-8A42-18849BDE3CB1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06/08/2020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0E7B7E4-9B3A-4FB6-A475-4D7F291496F6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9433468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3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281362"/>
            <a:ext cx="9144000" cy="1862138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6600" y="558800"/>
            <a:ext cx="1543050" cy="2927350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68350" y="558800"/>
            <a:ext cx="6153151" cy="2927350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860839" y="284956"/>
            <a:ext cx="2183130" cy="273844"/>
          </a:xfrm>
        </p:spPr>
        <p:txBody>
          <a:bodyPr/>
          <a:lstStyle>
            <a:lvl1pPr algn="r">
              <a:defRPr/>
            </a:lvl1pPr>
          </a:lstStyle>
          <a:p>
            <a:pPr>
              <a:defRPr/>
            </a:pPr>
            <a:fld id="{B47444EC-F80C-4797-AD32-72FD012E38AC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06/08/2020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14350" y="285750"/>
            <a:ext cx="5243619" cy="273844"/>
          </a:xfrm>
        </p:spPr>
        <p:txBody>
          <a:bodyPr/>
          <a:lstStyle/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146839" y="285750"/>
            <a:ext cx="482811" cy="273844"/>
          </a:xfrm>
        </p:spPr>
        <p:txBody>
          <a:bodyPr/>
          <a:lstStyle/>
          <a:p>
            <a:pPr>
              <a:defRPr/>
            </a:pPr>
            <a:fld id="{B5B5CA0C-DCF6-4B88-A728-960E3E0DBA72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1240000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slideLayout" Target="../slideLayouts/slideLayout35.xml"/><Relationship Id="rId18" Type="http://schemas.openxmlformats.org/officeDocument/2006/relationships/theme" Target="../theme/theme3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slideLayout" Target="../slideLayouts/slideLayout34.xml"/><Relationship Id="rId17" Type="http://schemas.openxmlformats.org/officeDocument/2006/relationships/slideLayout" Target="../slideLayouts/slideLayout39.xml"/><Relationship Id="rId2" Type="http://schemas.openxmlformats.org/officeDocument/2006/relationships/slideLayout" Target="../slideLayouts/slideLayout24.xml"/><Relationship Id="rId16" Type="http://schemas.openxmlformats.org/officeDocument/2006/relationships/slideLayout" Target="../slideLayouts/slideLayout38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5" Type="http://schemas.openxmlformats.org/officeDocument/2006/relationships/slideLayout" Target="../slideLayouts/slideLayout37.xml"/><Relationship Id="rId10" Type="http://schemas.openxmlformats.org/officeDocument/2006/relationships/slideLayout" Target="../slideLayouts/slideLayout32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Relationship Id="rId14" Type="http://schemas.openxmlformats.org/officeDocument/2006/relationships/slideLayout" Target="../slideLayouts/slideLayout3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 flip="none" rotWithShape="1">
          <a:gsLst>
            <a:gs pos="0">
              <a:schemeClr val="bg1"/>
            </a:gs>
            <a:gs pos="100000">
              <a:schemeClr val="bg2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dirty="0" smtClean="0"/>
              <a:t>Clique para editar o estilo do título mestre</a:t>
            </a:r>
            <a:endParaRPr lang="pt-BR" dirty="0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5F339CC4-A419-45DA-9E18-5D97E67C2F57}" type="datetimeFigureOut">
              <a:rPr lang="pt-BR" smtClean="0"/>
              <a:pPr>
                <a:defRPr/>
              </a:pPr>
              <a:t>06/08/2020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D65558F8-9A70-47EC-A696-F1B267619656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97" r:id="rId1"/>
    <p:sldLayoutId id="2147483998" r:id="rId2"/>
    <p:sldLayoutId id="2147483999" r:id="rId3"/>
    <p:sldLayoutId id="2147484000" r:id="rId4"/>
    <p:sldLayoutId id="2147484001" r:id="rId5"/>
    <p:sldLayoutId id="2147484002" r:id="rId6"/>
    <p:sldLayoutId id="2147484003" r:id="rId7"/>
    <p:sldLayoutId id="2147484004" r:id="rId8"/>
    <p:sldLayoutId id="2147484005" r:id="rId9"/>
    <p:sldLayoutId id="2147484006" r:id="rId10"/>
    <p:sldLayoutId id="2147484007" r:id="rId11"/>
  </p:sldLayoutIdLst>
  <p:transition spd="slow" advClick="0" advTm="20000">
    <p:wheel spokes="1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59" y="78817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black"/>
              </a:solidFill>
              <a:latin typeface="Cambria"/>
              <a:cs typeface="Arial" charset="0"/>
            </a:endParaRPr>
          </a:p>
        </p:txBody>
      </p:sp>
      <p:sp>
        <p:nvSpPr>
          <p:cNvPr id="8" name="Espaço Reservado para Texto 7"/>
          <p:cNvSpPr>
            <a:spLocks noGrp="1"/>
          </p:cNvSpPr>
          <p:nvPr>
            <p:ph type="body" idx="1"/>
          </p:nvPr>
        </p:nvSpPr>
        <p:spPr>
          <a:xfrm>
            <a:off x="304810" y="1165624"/>
            <a:ext cx="8686801" cy="339447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pt-BR" smtClean="0"/>
              <a:t>Clique para editar o texto mestre</a:t>
            </a:r>
          </a:p>
          <a:p>
            <a:pPr lvl="1" eaLnBrk="1" latinLnBrk="0" hangingPunct="1"/>
            <a:r>
              <a:rPr kumimoji="0" lang="pt-BR" smtClean="0"/>
              <a:t>Segundo nível</a:t>
            </a:r>
          </a:p>
          <a:p>
            <a:pPr lvl="2" eaLnBrk="1" latinLnBrk="0" hangingPunct="1"/>
            <a:r>
              <a:rPr kumimoji="0" lang="pt-BR" smtClean="0"/>
              <a:t>Terceiro nível</a:t>
            </a:r>
          </a:p>
          <a:p>
            <a:pPr lvl="3" eaLnBrk="1" latinLnBrk="0" hangingPunct="1"/>
            <a:r>
              <a:rPr kumimoji="0" lang="pt-BR" smtClean="0"/>
              <a:t>Quarto nível</a:t>
            </a:r>
          </a:p>
          <a:p>
            <a:pPr lvl="4" eaLnBrk="1" latinLnBrk="0" hangingPunct="1"/>
            <a:r>
              <a:rPr kumimoji="0" lang="pt-BR" smtClean="0"/>
              <a:t>Quinto nível</a:t>
            </a:r>
            <a:endParaRPr kumimoji="0" lang="en-US"/>
          </a:p>
        </p:txBody>
      </p:sp>
      <p:sp>
        <p:nvSpPr>
          <p:cNvPr id="11" name="Espaço Reservado para Data 10"/>
          <p:cNvSpPr>
            <a:spLocks noGrp="1"/>
          </p:cNvSpPr>
          <p:nvPr>
            <p:ph type="dt" sz="half" idx="2"/>
          </p:nvPr>
        </p:nvSpPr>
        <p:spPr>
          <a:xfrm>
            <a:off x="6477001" y="57156"/>
            <a:ext cx="2514600" cy="216694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  <a:latin typeface="Cambria"/>
                <a:cs typeface="Arial" charset="0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06/08/2020</a:t>
            </a:fld>
            <a:endParaRPr lang="pt-BR" dirty="0">
              <a:solidFill>
                <a:srgbClr val="629DD1">
                  <a:shade val="75000"/>
                </a:srgbClr>
              </a:solidFill>
              <a:latin typeface="Cambria"/>
              <a:cs typeface="Arial" charset="0"/>
            </a:endParaRPr>
          </a:p>
        </p:txBody>
      </p:sp>
      <p:sp>
        <p:nvSpPr>
          <p:cNvPr id="28" name="Espaço Reservado para Rodapé 27"/>
          <p:cNvSpPr>
            <a:spLocks noGrp="1"/>
          </p:cNvSpPr>
          <p:nvPr>
            <p:ph type="ftr" sz="quarter" idx="3"/>
          </p:nvPr>
        </p:nvSpPr>
        <p:spPr>
          <a:xfrm>
            <a:off x="3124199" y="57156"/>
            <a:ext cx="3352800" cy="216694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pt-BR" dirty="0">
              <a:solidFill>
                <a:srgbClr val="629DD1">
                  <a:shade val="75000"/>
                </a:srgbClr>
              </a:solidFill>
              <a:latin typeface="Cambria"/>
              <a:cs typeface="Arial" charset="0"/>
            </a:endParaRPr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4"/>
          </p:nvPr>
        </p:nvSpPr>
        <p:spPr>
          <a:xfrm>
            <a:off x="8229609" y="4857757"/>
            <a:ext cx="762001" cy="183356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  <a:latin typeface="Cambria"/>
                <a:cs typeface="Arial" charset="0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  <a:latin typeface="Cambria"/>
              <a:cs typeface="Arial" charset="0"/>
            </a:endParaRPr>
          </a:p>
        </p:txBody>
      </p:sp>
      <p:sp>
        <p:nvSpPr>
          <p:cNvPr id="10" name="Espaço Reservado para Título 9"/>
          <p:cNvSpPr>
            <a:spLocks noGrp="1"/>
          </p:cNvSpPr>
          <p:nvPr>
            <p:ph type="title"/>
          </p:nvPr>
        </p:nvSpPr>
        <p:spPr>
          <a:xfrm>
            <a:off x="304810" y="342900"/>
            <a:ext cx="8686801" cy="62865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9" name="Conector reto 8"/>
          <p:cNvSpPr>
            <a:spLocks noChangeShapeType="1"/>
          </p:cNvSpPr>
          <p:nvPr/>
        </p:nvSpPr>
        <p:spPr bwMode="auto">
          <a:xfrm>
            <a:off x="514359" y="78817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black"/>
              </a:solidFill>
              <a:latin typeface="Cambria"/>
              <a:cs typeface="Arial" charset="0"/>
            </a:endParaRPr>
          </a:p>
        </p:txBody>
      </p:sp>
      <p:sp>
        <p:nvSpPr>
          <p:cNvPr id="12" name="Conector reto 11"/>
          <p:cNvSpPr>
            <a:spLocks noChangeShapeType="1"/>
          </p:cNvSpPr>
          <p:nvPr/>
        </p:nvSpPr>
        <p:spPr bwMode="auto">
          <a:xfrm>
            <a:off x="514359" y="793491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black"/>
              </a:solidFill>
              <a:latin typeface="Cambri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869911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57" r:id="rId1"/>
    <p:sldLayoutId id="2147484058" r:id="rId2"/>
    <p:sldLayoutId id="2147484059" r:id="rId3"/>
    <p:sldLayoutId id="2147484060" r:id="rId4"/>
    <p:sldLayoutId id="2147484061" r:id="rId5"/>
    <p:sldLayoutId id="2147484062" r:id="rId6"/>
    <p:sldLayoutId id="2147484063" r:id="rId7"/>
    <p:sldLayoutId id="2147484064" r:id="rId8"/>
    <p:sldLayoutId id="2147484065" r:id="rId9"/>
    <p:sldLayoutId id="2147484066" r:id="rId10"/>
    <p:sldLayoutId id="2147484067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3-HD-TOP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1081088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171700" y="573280"/>
            <a:ext cx="6457950" cy="96977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4350" y="1645920"/>
            <a:ext cx="8115300" cy="301809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46520" y="4767263"/>
            <a:ext cx="218313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78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5F339CC4-A419-45DA-9E18-5D97E67C2F57}" type="datetimeFigureOut">
              <a:rPr lang="pt-BR" smtClean="0"/>
              <a:pPr>
                <a:defRPr/>
              </a:pPr>
              <a:t>06/08/2020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14350" y="4766884"/>
            <a:ext cx="58293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78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72250" y="285750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78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D65558F8-9A70-47EC-A696-F1B267619656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8433596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87" r:id="rId1"/>
    <p:sldLayoutId id="2147484088" r:id="rId2"/>
    <p:sldLayoutId id="2147484089" r:id="rId3"/>
    <p:sldLayoutId id="2147484090" r:id="rId4"/>
    <p:sldLayoutId id="2147484091" r:id="rId5"/>
    <p:sldLayoutId id="2147484092" r:id="rId6"/>
    <p:sldLayoutId id="2147484093" r:id="rId7"/>
    <p:sldLayoutId id="2147484094" r:id="rId8"/>
    <p:sldLayoutId id="2147484095" r:id="rId9"/>
    <p:sldLayoutId id="2147484096" r:id="rId10"/>
    <p:sldLayoutId id="2147484097" r:id="rId11"/>
    <p:sldLayoutId id="2147484098" r:id="rId12"/>
    <p:sldLayoutId id="2147484099" r:id="rId13"/>
    <p:sldLayoutId id="2147484100" r:id="rId14"/>
    <p:sldLayoutId id="2147484101" r:id="rId15"/>
    <p:sldLayoutId id="2147484102" r:id="rId16"/>
    <p:sldLayoutId id="2147484103" r:id="rId17"/>
  </p:sldLayoutIdLst>
  <p:transition>
    <p:split orient="vert"/>
  </p:transition>
  <p:timing>
    <p:tnLst>
      <p:par>
        <p:cTn id="1" dur="indefinite" restart="never" nodeType="tmRoot"/>
      </p:par>
    </p:tnLst>
  </p:timing>
  <p:txStyles>
    <p:titleStyle>
      <a:lvl1pPr algn="r" defTabSz="685800" rtl="0" eaLnBrk="1" latinLnBrk="0" hangingPunct="1">
        <a:lnSpc>
          <a:spcPct val="90000"/>
        </a:lnSpc>
        <a:spcBef>
          <a:spcPct val="0"/>
        </a:spcBef>
        <a:buNone/>
        <a:defRPr sz="30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165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3.xml"/><Relationship Id="rId6" Type="http://schemas.openxmlformats.org/officeDocument/2006/relationships/audio" Target="../media/audio1.wav"/><Relationship Id="rId5" Type="http://schemas.openxmlformats.org/officeDocument/2006/relationships/image" Target="../media/image6.jpg"/><Relationship Id="rId4" Type="http://schemas.openxmlformats.org/officeDocument/2006/relationships/image" Target="../media/image5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29.xml"/><Relationship Id="rId4" Type="http://schemas.openxmlformats.org/officeDocument/2006/relationships/image" Target="../media/image8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29.xml"/><Relationship Id="rId4" Type="http://schemas.openxmlformats.org/officeDocument/2006/relationships/image" Target="../media/image10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29.xml"/><Relationship Id="rId4" Type="http://schemas.openxmlformats.org/officeDocument/2006/relationships/image" Target="../media/image12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audio" Target="../media/audio2.wav"/><Relationship Id="rId3" Type="http://schemas.openxmlformats.org/officeDocument/2006/relationships/audio" Target="../media/audio2.wav"/><Relationship Id="rId7" Type="http://schemas.openxmlformats.org/officeDocument/2006/relationships/image" Target="../media/image15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14.jpg"/><Relationship Id="rId5" Type="http://schemas.openxmlformats.org/officeDocument/2006/relationships/hyperlink" Target="http://vendraminiletras.blogspot.com/" TargetMode="External"/><Relationship Id="rId4" Type="http://schemas.openxmlformats.org/officeDocument/2006/relationships/image" Target="../media/image1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151119" y="4055245"/>
            <a:ext cx="2525337" cy="540072"/>
          </a:xfrm>
          <a:scene3d>
            <a:camera prst="perspectiveHeroicExtremeRightFacing"/>
            <a:lightRig rig="threePt" dir="t"/>
          </a:scene3d>
        </p:spPr>
        <p:txBody>
          <a:bodyPr rtlCol="0">
            <a:no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pt-BR" sz="1400" b="1" dirty="0" smtClean="0">
                <a:solidFill>
                  <a:srgbClr val="002060"/>
                </a:solidFill>
                <a:latin typeface="Monotype Corsiva" pitchFamily="66" charset="0"/>
              </a:rPr>
              <a:t>Avanço </a:t>
            </a:r>
            <a:r>
              <a:rPr lang="pt-BR" sz="1400" b="1" dirty="0" smtClean="0">
                <a:solidFill>
                  <a:srgbClr val="002060"/>
                </a:solidFill>
                <a:latin typeface="Monotype Corsiva" pitchFamily="66" charset="0"/>
              </a:rPr>
              <a:t>Automático           </a:t>
            </a:r>
            <a:endParaRPr lang="pt-BR" sz="1400" b="1" dirty="0" smtClean="0">
              <a:solidFill>
                <a:srgbClr val="002060"/>
              </a:solidFill>
              <a:latin typeface="Mistral" pitchFamily="66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 rot="20659812">
            <a:off x="516748" y="1665757"/>
            <a:ext cx="262877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MV Boli" panose="02000500030200090000" pitchFamily="2" charset="0"/>
                <a:cs typeface="MV Boli" panose="02000500030200090000" pitchFamily="2" charset="0"/>
              </a:rPr>
              <a:t>SANTA CRUZ </a:t>
            </a:r>
          </a:p>
          <a:p>
            <a:pPr algn="ctr"/>
            <a:r>
              <a:rPr lang="pt-BR" sz="240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MV Boli" panose="02000500030200090000" pitchFamily="2" charset="0"/>
                <a:cs typeface="MV Boli" panose="02000500030200090000" pitchFamily="2" charset="0"/>
              </a:rPr>
              <a:t>DE </a:t>
            </a:r>
          </a:p>
          <a:p>
            <a:pPr algn="ctr"/>
            <a:r>
              <a:rPr lang="pt-BR" sz="240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MV Boli" panose="02000500030200090000" pitchFamily="2" charset="0"/>
                <a:cs typeface="MV Boli" panose="02000500030200090000" pitchFamily="2" charset="0"/>
              </a:rPr>
              <a:t>TENERIFE</a:t>
            </a:r>
            <a:endParaRPr lang="pt-BR" sz="240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MV Boli" panose="02000500030200090000" pitchFamily="2" charset="0"/>
              <a:cs typeface="MV Boli" panose="02000500030200090000" pitchFamily="2" charset="0"/>
            </a:endParaRPr>
          </a:p>
        </p:txBody>
      </p:sp>
      <p:grpSp>
        <p:nvGrpSpPr>
          <p:cNvPr id="34" name="Grupo 3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858000"/>
          </a:xfrm>
        </p:grpSpPr>
        <p:pic>
          <p:nvPicPr>
            <p:cNvPr id="35" name="Picture 20" descr="slide0015_image009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52400" cy="68580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190500" cap="rnd">
              <a:solidFill>
                <a:schemeClr val="accent2">
                  <a:lumMod val="60000"/>
                  <a:lumOff val="40000"/>
                </a:schemeClr>
              </a:solidFill>
            </a:ln>
            <a:effectLst>
              <a:outerShdw blurRad="36195" dist="12700" dir="11400000" algn="tl" rotWithShape="0">
                <a:srgbClr val="000000">
                  <a:alpha val="33000"/>
                </a:srgbClr>
              </a:outerShdw>
            </a:effectLst>
            <a:scene3d>
              <a:camera prst="perspectiveContrastingLeftFacing">
                <a:rot lat="540000" lon="2100000" rev="0"/>
              </a:camera>
              <a:lightRig rig="soft" dir="t"/>
            </a:scene3d>
            <a:sp3d contourW="12700" prstMaterial="matte">
              <a:bevelT w="63500" h="50800"/>
              <a:contourClr>
                <a:srgbClr val="C0C0C0"/>
              </a:contourClr>
            </a:sp3d>
            <a:extLst/>
          </p:spPr>
        </p:pic>
        <p:pic>
          <p:nvPicPr>
            <p:cNvPr id="36" name="Picture 20" descr="slide0015_image009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991600" y="0"/>
              <a:ext cx="152400" cy="68580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190500" cap="rnd">
              <a:solidFill>
                <a:schemeClr val="accent2">
                  <a:lumMod val="60000"/>
                  <a:lumOff val="40000"/>
                </a:schemeClr>
              </a:solidFill>
            </a:ln>
            <a:effectLst>
              <a:outerShdw blurRad="36195" dist="12700" dir="11400000" algn="tl" rotWithShape="0">
                <a:srgbClr val="000000">
                  <a:alpha val="33000"/>
                </a:srgbClr>
              </a:outerShdw>
            </a:effectLst>
            <a:scene3d>
              <a:camera prst="perspectiveContrastingLeftFacing">
                <a:rot lat="540000" lon="2100000" rev="0"/>
              </a:camera>
              <a:lightRig rig="soft" dir="t"/>
            </a:scene3d>
            <a:sp3d contourW="12700" prstMaterial="matte">
              <a:bevelT w="63500" h="50800"/>
              <a:contourClr>
                <a:srgbClr val="C0C0C0"/>
              </a:contourClr>
            </a:sp3d>
            <a:extLst/>
          </p:spPr>
        </p:pic>
        <p:pic>
          <p:nvPicPr>
            <p:cNvPr id="37" name="Picture 20" descr="slide0015_image009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4470400" y="-4470400"/>
              <a:ext cx="203200" cy="91440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190500" cap="rnd">
              <a:solidFill>
                <a:schemeClr val="accent2">
                  <a:lumMod val="60000"/>
                  <a:lumOff val="40000"/>
                </a:schemeClr>
              </a:solidFill>
            </a:ln>
            <a:effectLst>
              <a:outerShdw blurRad="36195" dist="12700" dir="11400000" algn="tl" rotWithShape="0">
                <a:srgbClr val="000000">
                  <a:alpha val="33000"/>
                </a:srgbClr>
              </a:outerShdw>
            </a:effectLst>
            <a:scene3d>
              <a:camera prst="perspectiveContrastingLeftFacing">
                <a:rot lat="540000" lon="2100000" rev="0"/>
              </a:camera>
              <a:lightRig rig="soft" dir="t"/>
            </a:scene3d>
            <a:sp3d contourW="12700" prstMaterial="matte">
              <a:bevelT w="63500" h="50800"/>
              <a:contourClr>
                <a:srgbClr val="C0C0C0"/>
              </a:contourClr>
            </a:sp3d>
            <a:extLst/>
          </p:spPr>
        </p:pic>
        <p:pic>
          <p:nvPicPr>
            <p:cNvPr id="38" name="Picture 20" descr="slide0015_image009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4470400" y="2184400"/>
              <a:ext cx="203200" cy="91440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190500" cap="rnd">
              <a:solidFill>
                <a:schemeClr val="accent2">
                  <a:lumMod val="60000"/>
                  <a:lumOff val="40000"/>
                </a:schemeClr>
              </a:solidFill>
            </a:ln>
            <a:effectLst>
              <a:outerShdw blurRad="36195" dist="12700" dir="11400000" algn="tl" rotWithShape="0">
                <a:srgbClr val="000000">
                  <a:alpha val="33000"/>
                </a:srgbClr>
              </a:outerShdw>
            </a:effectLst>
            <a:scene3d>
              <a:camera prst="perspectiveContrastingLeftFacing">
                <a:rot lat="540000" lon="2100000" rev="0"/>
              </a:camera>
              <a:lightRig rig="soft" dir="t"/>
            </a:scene3d>
            <a:sp3d contourW="12700" prstMaterial="matte">
              <a:bevelT w="63500" h="50800"/>
              <a:contourClr>
                <a:srgbClr val="C0C0C0"/>
              </a:contourClr>
            </a:sp3d>
            <a:extLst/>
          </p:spPr>
        </p:pic>
      </p:grpSp>
      <p:pic>
        <p:nvPicPr>
          <p:cNvPr id="4" name="Imagem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346743">
            <a:off x="2422029" y="618829"/>
            <a:ext cx="6325012" cy="3063001"/>
          </a:xfrm>
          <a:prstGeom prst="rect">
            <a:avLst/>
          </a:prstGeom>
          <a:solidFill>
            <a:srgbClr val="FFFFFF">
              <a:shade val="85000"/>
            </a:srgbClr>
          </a:solidFill>
          <a:ln w="28575" cap="rnd">
            <a:solidFill>
              <a:srgbClr val="FFC000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240662145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14000">
        <p15:prstTrans prst="wind" invX="1"/>
        <p:sndAc>
          <p:stSnd loop="1">
            <p:snd r:embed="rId3" name="The Gypsy Kings - Viento Del Arena.wav"/>
          </p:stSnd>
        </p:sndAc>
      </p:transition>
    </mc:Choice>
    <mc:Fallback xmlns="">
      <p:transition spd="slow" advClick="0" advTm="14000">
        <p:fade/>
        <p:sndAc>
          <p:stSnd loop="1">
            <p:snd r:embed="rId6" name="The Gypsy Kings - Viento Del Aren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4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2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2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25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25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25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25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250"/>
                            </p:stCondLst>
                            <p:childTnLst>
                              <p:par>
                                <p:cTn id="2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3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3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upo 3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858000"/>
          </a:xfrm>
        </p:grpSpPr>
        <p:pic>
          <p:nvPicPr>
            <p:cNvPr id="4" name="Picture 20" descr="slide0015_image009"/>
            <p:cNvPicPr>
              <a:picLocks noChangeAspect="1" noChangeArrowheads="1" noCrop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52400" cy="68580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190500" cap="rnd">
              <a:solidFill>
                <a:schemeClr val="accent2">
                  <a:lumMod val="60000"/>
                  <a:lumOff val="40000"/>
                </a:schemeClr>
              </a:solidFill>
            </a:ln>
            <a:effectLst>
              <a:outerShdw blurRad="36195" dist="12700" dir="11400000" algn="tl" rotWithShape="0">
                <a:srgbClr val="000000">
                  <a:alpha val="33000"/>
                </a:srgbClr>
              </a:outerShdw>
            </a:effectLst>
            <a:scene3d>
              <a:camera prst="perspectiveContrastingLeftFacing">
                <a:rot lat="540000" lon="2100000" rev="0"/>
              </a:camera>
              <a:lightRig rig="soft" dir="t"/>
            </a:scene3d>
            <a:sp3d contourW="12700" prstMaterial="matte">
              <a:bevelT w="63500" h="50800"/>
              <a:contourClr>
                <a:srgbClr val="C0C0C0"/>
              </a:contourClr>
            </a:sp3d>
            <a:extLst/>
          </p:spPr>
        </p:pic>
        <p:pic>
          <p:nvPicPr>
            <p:cNvPr id="5" name="Picture 20" descr="slide0015_image009"/>
            <p:cNvPicPr>
              <a:picLocks noChangeAspect="1" noChangeArrowheads="1" noCrop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991600" y="0"/>
              <a:ext cx="152400" cy="68580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190500" cap="rnd">
              <a:solidFill>
                <a:schemeClr val="accent2">
                  <a:lumMod val="60000"/>
                  <a:lumOff val="40000"/>
                </a:schemeClr>
              </a:solidFill>
            </a:ln>
            <a:effectLst>
              <a:outerShdw blurRad="36195" dist="12700" dir="11400000" algn="tl" rotWithShape="0">
                <a:srgbClr val="000000">
                  <a:alpha val="33000"/>
                </a:srgbClr>
              </a:outerShdw>
            </a:effectLst>
            <a:scene3d>
              <a:camera prst="perspectiveContrastingLeftFacing">
                <a:rot lat="540000" lon="2100000" rev="0"/>
              </a:camera>
              <a:lightRig rig="soft" dir="t"/>
            </a:scene3d>
            <a:sp3d contourW="12700" prstMaterial="matte">
              <a:bevelT w="63500" h="50800"/>
              <a:contourClr>
                <a:srgbClr val="C0C0C0"/>
              </a:contourClr>
            </a:sp3d>
            <a:extLst/>
          </p:spPr>
        </p:pic>
        <p:pic>
          <p:nvPicPr>
            <p:cNvPr id="6" name="Picture 20" descr="slide0015_image009"/>
            <p:cNvPicPr>
              <a:picLocks noChangeAspect="1" noChangeArrowheads="1" noCrop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4470400" y="-4470400"/>
              <a:ext cx="203200" cy="91440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190500" cap="rnd">
              <a:solidFill>
                <a:schemeClr val="accent2">
                  <a:lumMod val="60000"/>
                  <a:lumOff val="40000"/>
                </a:schemeClr>
              </a:solidFill>
            </a:ln>
            <a:effectLst>
              <a:outerShdw blurRad="36195" dist="12700" dir="11400000" algn="tl" rotWithShape="0">
                <a:srgbClr val="000000">
                  <a:alpha val="33000"/>
                </a:srgbClr>
              </a:outerShdw>
            </a:effectLst>
            <a:scene3d>
              <a:camera prst="perspectiveContrastingLeftFacing">
                <a:rot lat="540000" lon="2100000" rev="0"/>
              </a:camera>
              <a:lightRig rig="soft" dir="t"/>
            </a:scene3d>
            <a:sp3d contourW="12700" prstMaterial="matte">
              <a:bevelT w="63500" h="50800"/>
              <a:contourClr>
                <a:srgbClr val="C0C0C0"/>
              </a:contourClr>
            </a:sp3d>
            <a:extLst/>
          </p:spPr>
        </p:pic>
        <p:pic>
          <p:nvPicPr>
            <p:cNvPr id="7" name="Picture 20" descr="slide0015_image009"/>
            <p:cNvPicPr>
              <a:picLocks noChangeAspect="1" noChangeArrowheads="1" noCrop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4470400" y="2184400"/>
              <a:ext cx="203200" cy="91440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190500" cap="rnd">
              <a:solidFill>
                <a:schemeClr val="accent2">
                  <a:lumMod val="60000"/>
                  <a:lumOff val="40000"/>
                </a:schemeClr>
              </a:solidFill>
            </a:ln>
            <a:effectLst>
              <a:outerShdw blurRad="36195" dist="12700" dir="11400000" algn="tl" rotWithShape="0">
                <a:srgbClr val="000000">
                  <a:alpha val="33000"/>
                </a:srgbClr>
              </a:outerShdw>
            </a:effectLst>
            <a:scene3d>
              <a:camera prst="perspectiveContrastingLeftFacing">
                <a:rot lat="540000" lon="2100000" rev="0"/>
              </a:camera>
              <a:lightRig rig="soft" dir="t"/>
            </a:scene3d>
            <a:sp3d contourW="12700" prstMaterial="matte">
              <a:bevelT w="63500" h="50800"/>
              <a:contourClr>
                <a:srgbClr val="C0C0C0"/>
              </a:contourClr>
            </a:sp3d>
            <a:extLst/>
          </p:spPr>
        </p:pic>
      </p:grpSp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353224">
            <a:off x="338573" y="478365"/>
            <a:ext cx="4144874" cy="2618178"/>
          </a:xfrm>
          <a:prstGeom prst="rect">
            <a:avLst/>
          </a:prstGeom>
          <a:ln w="28575">
            <a:solidFill>
              <a:srgbClr val="00B0F0"/>
            </a:solidFill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8" name="CaixaDeTexto 7"/>
          <p:cNvSpPr txBox="1"/>
          <p:nvPr/>
        </p:nvSpPr>
        <p:spPr>
          <a:xfrm>
            <a:off x="4300990" y="333097"/>
            <a:ext cx="459149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dirty="0" smtClean="0"/>
              <a:t>Localizada no litoral Oeste da África, é a maior de todas as Ilhas Canárias, abençoada por um clima ameno e campos belíssimos, além de inúmeras estâncias espetaculares à beira mar. </a:t>
            </a:r>
          </a:p>
          <a:p>
            <a:pPr algn="ctr"/>
            <a:r>
              <a:rPr lang="pt-BR" sz="2400" b="1" dirty="0" smtClean="0"/>
              <a:t>Foi essa visão que apreciamos  do convés do transatlântico, e depois em terra firme, a recepção do povo local.</a:t>
            </a:r>
            <a:endParaRPr lang="pt-BR" b="1" dirty="0"/>
          </a:p>
        </p:txBody>
      </p:sp>
      <p:pic>
        <p:nvPicPr>
          <p:cNvPr id="11" name="Imagem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1046">
            <a:off x="572907" y="2730035"/>
            <a:ext cx="3676204" cy="2067865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28575" cap="sq">
            <a:solidFill>
              <a:srgbClr val="00B0F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98319963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Click="0" advTm="30000">
        <p15:prstTrans prst="peelOff"/>
      </p:transition>
    </mc:Choice>
    <mc:Fallback xmlns="">
      <p:transition spd="slow" advClick="0" advTm="3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8000"/>
                            </p:stCondLst>
                            <p:childTnLst>
                              <p:par>
                                <p:cTn id="18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4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4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2000"/>
                            </p:stCondLst>
                            <p:childTnLst>
                              <p:par>
                                <p:cTn id="26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4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40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4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upo 3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858000"/>
          </a:xfrm>
        </p:grpSpPr>
        <p:pic>
          <p:nvPicPr>
            <p:cNvPr id="6" name="Picture 20" descr="slide0015_image009"/>
            <p:cNvPicPr>
              <a:picLocks noChangeAspect="1" noChangeArrowheads="1" noCrop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52400" cy="68580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190500" cap="rnd">
              <a:solidFill>
                <a:schemeClr val="accent2">
                  <a:lumMod val="60000"/>
                  <a:lumOff val="40000"/>
                </a:schemeClr>
              </a:solidFill>
            </a:ln>
            <a:effectLst>
              <a:outerShdw blurRad="36195" dist="12700" dir="11400000" algn="tl" rotWithShape="0">
                <a:srgbClr val="000000">
                  <a:alpha val="33000"/>
                </a:srgbClr>
              </a:outerShdw>
            </a:effectLst>
            <a:scene3d>
              <a:camera prst="perspectiveContrastingLeftFacing">
                <a:rot lat="540000" lon="2100000" rev="0"/>
              </a:camera>
              <a:lightRig rig="soft" dir="t"/>
            </a:scene3d>
            <a:sp3d contourW="12700" prstMaterial="matte">
              <a:bevelT w="63500" h="50800"/>
              <a:contourClr>
                <a:srgbClr val="C0C0C0"/>
              </a:contourClr>
            </a:sp3d>
            <a:extLst/>
          </p:spPr>
        </p:pic>
        <p:pic>
          <p:nvPicPr>
            <p:cNvPr id="7" name="Picture 20" descr="slide0015_image009"/>
            <p:cNvPicPr>
              <a:picLocks noChangeAspect="1" noChangeArrowheads="1" noCrop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991600" y="0"/>
              <a:ext cx="152400" cy="68580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190500" cap="rnd">
              <a:solidFill>
                <a:schemeClr val="accent2">
                  <a:lumMod val="60000"/>
                  <a:lumOff val="40000"/>
                </a:schemeClr>
              </a:solidFill>
            </a:ln>
            <a:effectLst>
              <a:outerShdw blurRad="36195" dist="12700" dir="11400000" algn="tl" rotWithShape="0">
                <a:srgbClr val="000000">
                  <a:alpha val="33000"/>
                </a:srgbClr>
              </a:outerShdw>
            </a:effectLst>
            <a:scene3d>
              <a:camera prst="perspectiveContrastingLeftFacing">
                <a:rot lat="540000" lon="2100000" rev="0"/>
              </a:camera>
              <a:lightRig rig="soft" dir="t"/>
            </a:scene3d>
            <a:sp3d contourW="12700" prstMaterial="matte">
              <a:bevelT w="63500" h="50800"/>
              <a:contourClr>
                <a:srgbClr val="C0C0C0"/>
              </a:contourClr>
            </a:sp3d>
            <a:extLst/>
          </p:spPr>
        </p:pic>
        <p:pic>
          <p:nvPicPr>
            <p:cNvPr id="8" name="Picture 20" descr="slide0015_image009"/>
            <p:cNvPicPr>
              <a:picLocks noChangeAspect="1" noChangeArrowheads="1" noCrop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4470400" y="-4470400"/>
              <a:ext cx="203200" cy="91440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190500" cap="rnd">
              <a:solidFill>
                <a:schemeClr val="accent2">
                  <a:lumMod val="60000"/>
                  <a:lumOff val="40000"/>
                </a:schemeClr>
              </a:solidFill>
            </a:ln>
            <a:effectLst>
              <a:outerShdw blurRad="36195" dist="12700" dir="11400000" algn="tl" rotWithShape="0">
                <a:srgbClr val="000000">
                  <a:alpha val="33000"/>
                </a:srgbClr>
              </a:outerShdw>
            </a:effectLst>
            <a:scene3d>
              <a:camera prst="perspectiveContrastingLeftFacing">
                <a:rot lat="540000" lon="2100000" rev="0"/>
              </a:camera>
              <a:lightRig rig="soft" dir="t"/>
            </a:scene3d>
            <a:sp3d contourW="12700" prstMaterial="matte">
              <a:bevelT w="63500" h="50800"/>
              <a:contourClr>
                <a:srgbClr val="C0C0C0"/>
              </a:contourClr>
            </a:sp3d>
            <a:extLst/>
          </p:spPr>
        </p:pic>
        <p:pic>
          <p:nvPicPr>
            <p:cNvPr id="9" name="Picture 20" descr="slide0015_image009"/>
            <p:cNvPicPr>
              <a:picLocks noChangeAspect="1" noChangeArrowheads="1" noCrop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4470400" y="2184400"/>
              <a:ext cx="203200" cy="91440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190500" cap="rnd">
              <a:solidFill>
                <a:schemeClr val="accent2">
                  <a:lumMod val="60000"/>
                  <a:lumOff val="40000"/>
                </a:schemeClr>
              </a:solidFill>
            </a:ln>
            <a:effectLst>
              <a:outerShdw blurRad="36195" dist="12700" dir="11400000" algn="tl" rotWithShape="0">
                <a:srgbClr val="000000">
                  <a:alpha val="33000"/>
                </a:srgbClr>
              </a:outerShdw>
            </a:effectLst>
            <a:scene3d>
              <a:camera prst="perspectiveContrastingLeftFacing">
                <a:rot lat="540000" lon="2100000" rev="0"/>
              </a:camera>
              <a:lightRig rig="soft" dir="t"/>
            </a:scene3d>
            <a:sp3d contourW="12700" prstMaterial="matte">
              <a:bevelT w="63500" h="50800"/>
              <a:contourClr>
                <a:srgbClr val="C0C0C0"/>
              </a:contourClr>
            </a:sp3d>
            <a:extLst/>
          </p:spPr>
        </p:pic>
      </p:grpSp>
      <p:sp>
        <p:nvSpPr>
          <p:cNvPr id="2" name="CaixaDeTexto 1"/>
          <p:cNvSpPr txBox="1"/>
          <p:nvPr/>
        </p:nvSpPr>
        <p:spPr>
          <a:xfrm>
            <a:off x="485638" y="3068533"/>
            <a:ext cx="8406841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000" b="1" dirty="0" smtClean="0"/>
              <a:t>Deixando o porto, desfrutamos de um passeio com excitantes paisagens até alcançar o centro histórico do Vale de </a:t>
            </a:r>
            <a:r>
              <a:rPr lang="pt-BR" sz="2000" b="1" dirty="0" err="1" smtClean="0"/>
              <a:t>Orotava</a:t>
            </a:r>
            <a:r>
              <a:rPr lang="pt-BR" sz="2000" b="1" dirty="0" smtClean="0"/>
              <a:t>. Teve sua fundação por algumas das famílias ricas da ilha, a cidade manteve muitas características atraentes do seu inicio medieval, como a casa de </a:t>
            </a:r>
            <a:r>
              <a:rPr lang="pt-BR" sz="2000" b="1" dirty="0" err="1" smtClean="0"/>
              <a:t>balcones</a:t>
            </a:r>
            <a:r>
              <a:rPr lang="pt-BR" sz="2000" b="1" dirty="0" smtClean="0"/>
              <a:t> de até três pavimentos do século XVII.</a:t>
            </a:r>
            <a:endParaRPr lang="pt-BR" sz="2000" b="1" dirty="0"/>
          </a:p>
        </p:txBody>
      </p:sp>
      <p:pic>
        <p:nvPicPr>
          <p:cNvPr id="1028" name="Picture 4" descr="Centro histórico de La Orotava + Centros históricos de Tenerife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059582"/>
            <a:ext cx="3883327" cy="1776416"/>
          </a:xfrm>
          <a:prstGeom prst="rect">
            <a:avLst/>
          </a:prstGeom>
          <a:solidFill>
            <a:srgbClr val="FFFFFF">
              <a:shade val="85000"/>
            </a:srgbClr>
          </a:solidFill>
          <a:ln w="28575" cap="sq">
            <a:solidFill>
              <a:schemeClr val="accent6">
                <a:lumMod val="20000"/>
                <a:lumOff val="80000"/>
              </a:schemeClr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  <a:extLst/>
        </p:spPr>
      </p:pic>
      <p:pic>
        <p:nvPicPr>
          <p:cNvPr id="1030" name="Picture 6" descr="Resultado de imagem para vale orotava tenerife casa dos balcones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9676" y="771550"/>
            <a:ext cx="3437825" cy="21689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653780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30000">
        <p:split orient="vert"/>
      </p:transition>
    </mc:Choice>
    <mc:Fallback xmlns="">
      <p:transition spd="slow" advClick="0" advTm="30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4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4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4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4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8000"/>
                            </p:stCondLst>
                            <p:childTnLst>
                              <p:par>
                                <p:cTn id="1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4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upo 3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858000"/>
          </a:xfrm>
        </p:grpSpPr>
        <p:pic>
          <p:nvPicPr>
            <p:cNvPr id="4" name="Picture 20" descr="slide0015_image009"/>
            <p:cNvPicPr>
              <a:picLocks noChangeAspect="1" noChangeArrowheads="1" noCrop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52400" cy="68580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190500" cap="rnd">
              <a:solidFill>
                <a:schemeClr val="accent2">
                  <a:lumMod val="60000"/>
                  <a:lumOff val="40000"/>
                </a:schemeClr>
              </a:solidFill>
            </a:ln>
            <a:effectLst>
              <a:outerShdw blurRad="36195" dist="12700" dir="11400000" algn="tl" rotWithShape="0">
                <a:srgbClr val="000000">
                  <a:alpha val="33000"/>
                </a:srgbClr>
              </a:outerShdw>
            </a:effectLst>
            <a:scene3d>
              <a:camera prst="perspectiveContrastingLeftFacing">
                <a:rot lat="540000" lon="2100000" rev="0"/>
              </a:camera>
              <a:lightRig rig="soft" dir="t"/>
            </a:scene3d>
            <a:sp3d contourW="12700" prstMaterial="matte">
              <a:bevelT w="63500" h="50800"/>
              <a:contourClr>
                <a:srgbClr val="C0C0C0"/>
              </a:contourClr>
            </a:sp3d>
            <a:extLst/>
          </p:spPr>
        </p:pic>
        <p:pic>
          <p:nvPicPr>
            <p:cNvPr id="5" name="Picture 20" descr="slide0015_image009"/>
            <p:cNvPicPr>
              <a:picLocks noChangeAspect="1" noChangeArrowheads="1" noCrop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991600" y="0"/>
              <a:ext cx="152400" cy="68580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190500" cap="rnd">
              <a:solidFill>
                <a:schemeClr val="accent2">
                  <a:lumMod val="60000"/>
                  <a:lumOff val="40000"/>
                </a:schemeClr>
              </a:solidFill>
            </a:ln>
            <a:effectLst>
              <a:outerShdw blurRad="36195" dist="12700" dir="11400000" algn="tl" rotWithShape="0">
                <a:srgbClr val="000000">
                  <a:alpha val="33000"/>
                </a:srgbClr>
              </a:outerShdw>
            </a:effectLst>
            <a:scene3d>
              <a:camera prst="perspectiveContrastingLeftFacing">
                <a:rot lat="540000" lon="2100000" rev="0"/>
              </a:camera>
              <a:lightRig rig="soft" dir="t"/>
            </a:scene3d>
            <a:sp3d contourW="12700" prstMaterial="matte">
              <a:bevelT w="63500" h="50800"/>
              <a:contourClr>
                <a:srgbClr val="C0C0C0"/>
              </a:contourClr>
            </a:sp3d>
            <a:extLst/>
          </p:spPr>
        </p:pic>
        <p:pic>
          <p:nvPicPr>
            <p:cNvPr id="6" name="Picture 20" descr="slide0015_image009"/>
            <p:cNvPicPr>
              <a:picLocks noChangeAspect="1" noChangeArrowheads="1" noCrop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4470400" y="-4470400"/>
              <a:ext cx="203200" cy="91440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190500" cap="rnd">
              <a:solidFill>
                <a:schemeClr val="accent2">
                  <a:lumMod val="60000"/>
                  <a:lumOff val="40000"/>
                </a:schemeClr>
              </a:solidFill>
            </a:ln>
            <a:effectLst>
              <a:outerShdw blurRad="36195" dist="12700" dir="11400000" algn="tl" rotWithShape="0">
                <a:srgbClr val="000000">
                  <a:alpha val="33000"/>
                </a:srgbClr>
              </a:outerShdw>
            </a:effectLst>
            <a:scene3d>
              <a:camera prst="perspectiveContrastingLeftFacing">
                <a:rot lat="540000" lon="2100000" rev="0"/>
              </a:camera>
              <a:lightRig rig="soft" dir="t"/>
            </a:scene3d>
            <a:sp3d contourW="12700" prstMaterial="matte">
              <a:bevelT w="63500" h="50800"/>
              <a:contourClr>
                <a:srgbClr val="C0C0C0"/>
              </a:contourClr>
            </a:sp3d>
            <a:extLst/>
          </p:spPr>
        </p:pic>
        <p:pic>
          <p:nvPicPr>
            <p:cNvPr id="7" name="Picture 20" descr="slide0015_image009"/>
            <p:cNvPicPr>
              <a:picLocks noChangeAspect="1" noChangeArrowheads="1" noCrop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4470400" y="2184400"/>
              <a:ext cx="203200" cy="91440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190500" cap="rnd">
              <a:solidFill>
                <a:schemeClr val="accent2">
                  <a:lumMod val="60000"/>
                  <a:lumOff val="40000"/>
                </a:schemeClr>
              </a:solidFill>
            </a:ln>
            <a:effectLst>
              <a:outerShdw blurRad="36195" dist="12700" dir="11400000" algn="tl" rotWithShape="0">
                <a:srgbClr val="000000">
                  <a:alpha val="33000"/>
                </a:srgbClr>
              </a:outerShdw>
            </a:effectLst>
            <a:scene3d>
              <a:camera prst="perspectiveContrastingLeftFacing">
                <a:rot lat="540000" lon="2100000" rev="0"/>
              </a:camera>
              <a:lightRig rig="soft" dir="t"/>
            </a:scene3d>
            <a:sp3d contourW="12700" prstMaterial="matte">
              <a:bevelT w="63500" h="50800"/>
              <a:contourClr>
                <a:srgbClr val="C0C0C0"/>
              </a:contourClr>
            </a:sp3d>
            <a:extLst/>
          </p:spPr>
        </p:pic>
      </p:grpSp>
      <p:sp>
        <p:nvSpPr>
          <p:cNvPr id="8" name="CaixaDeTexto 7"/>
          <p:cNvSpPr txBox="1"/>
          <p:nvPr/>
        </p:nvSpPr>
        <p:spPr>
          <a:xfrm>
            <a:off x="631217" y="838016"/>
            <a:ext cx="3744416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000" b="1" dirty="0" smtClean="0"/>
              <a:t>Seguimos adiante e fomos até o centro turístico de Puerto de </a:t>
            </a:r>
            <a:r>
              <a:rPr lang="pt-BR" sz="2000" b="1" dirty="0" err="1" smtClean="0"/>
              <a:t>la</a:t>
            </a:r>
            <a:r>
              <a:rPr lang="pt-BR" sz="2000" b="1" dirty="0" smtClean="0"/>
              <a:t> Cruz, onde situa-se a capital com suas ruas movimentadas. Sentimos uma atmosfera agradável, com atraentes cafeterias à beira mar, dando boas vindas aos </a:t>
            </a:r>
            <a:r>
              <a:rPr lang="pt-BR" sz="2000" b="1" dirty="0" err="1" smtClean="0"/>
              <a:t>cruzeiristas</a:t>
            </a:r>
            <a:r>
              <a:rPr lang="pt-BR" sz="2000" b="1" dirty="0" smtClean="0"/>
              <a:t>, deixando a vida passar diante dos olhos curtindo essas belas paisagens</a:t>
            </a:r>
            <a:r>
              <a:rPr lang="pt-BR" b="1" dirty="0" smtClean="0"/>
              <a:t>. </a:t>
            </a:r>
          </a:p>
        </p:txBody>
      </p:sp>
      <p:pic>
        <p:nvPicPr>
          <p:cNvPr id="2054" name="Picture 6" descr="Resultado de imagem para puerto de la cruz tenerife spain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87840" y="782934"/>
            <a:ext cx="3613613" cy="2034330"/>
          </a:xfrm>
          <a:prstGeom prst="rect">
            <a:avLst/>
          </a:prstGeom>
          <a:solidFill>
            <a:srgbClr val="FFFFFF">
              <a:shade val="85000"/>
            </a:srgbClr>
          </a:solidFill>
          <a:ln w="28575" cap="rnd">
            <a:solidFill>
              <a:schemeClr val="accent6">
                <a:lumMod val="20000"/>
                <a:lumOff val="80000"/>
              </a:schemeClr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  <a:extLst/>
        </p:spPr>
      </p:pic>
      <p:pic>
        <p:nvPicPr>
          <p:cNvPr id="2056" name="Picture 8" descr="/en/holidays/shared/images/guides/spain/tenerife/puerto-de-la-cruz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08595" y="2711725"/>
            <a:ext cx="3613613" cy="1892826"/>
          </a:xfrm>
          <a:prstGeom prst="rect">
            <a:avLst/>
          </a:prstGeom>
          <a:solidFill>
            <a:srgbClr val="FFFFFF">
              <a:shade val="85000"/>
            </a:srgbClr>
          </a:solidFill>
          <a:ln w="28575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369138282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Click="0" advTm="30000">
        <p15:prstTrans prst="fallOver"/>
      </p:transition>
    </mc:Choice>
    <mc:Fallback xmlns="">
      <p:transition spd="slow" advClick="0" advTm="3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4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4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4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4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8000"/>
                            </p:stCondLst>
                            <p:childTnLst>
                              <p:par>
                                <p:cTn id="1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4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l="-20000" r="-2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AutoShape 4" descr="data:image/jpeg;base64,/9j/4AAQSkZJRgABAQAAAQABAAD/2wCEAAkGBwgHBgkIBwgKCgkLDRYPDQwMDRsUFRAWIB0iIiAdHx8kKDQsJCYxJx8fLT0tMTU3Ojo6Iys/RD84QzQ5OjcBCgoKDQwNGg8PGjclHyU3Nzc3Nzc3Nzc3Nzc3Nzc3Nzc3Nzc3Nzc3Nzc3Nzc3Nzc3Nzc3Nzc3Nzc3Nzc3Nzc3N//AABEIAFoAkAMBIgACEQEDEQH/xAAbAAACAwEBAQAAAAAAAAAAAAADBAECBQYAB//EAD0QAAIBAwIEAwUGAwYHAAAAAAECAwAEERIhBRMxQSJRYRQycZGhBhVCUoGxI9HhM1NywfDxFkOCkqKy0v/EABkBAAIDAQAAAAAAAAAAAAAAAAEEAgMFAP/EACURAAICAgICAwACAwAAAAAAAAECAAMEERIhE1ExQXEikRRCYf/aAAwDAQACEQMRAD8A+gi5jfZG38xVVR1l5huJCv5T0rlo+JyKMZU/FaOvFX7af+2tvwkTG86/c6KWY/8AKlQHyIzUC4kz40B9VNY8fGG/EifGife5H4UP64oeJvUl5V9zW5yt1BHxWveD8i/KsxOLxsPGpU+m9X+87fGdf0ocG9Q+RfcdlZlQ6F37YFCRpCMSkZ/w7Uv94wMMh6E3ELf+8+lSCn1IF19xp4YCdTRqT8KHMYiNPKBxvgDFKPxCA/j+lV9uiJ2I/wA6mFaQLrL/AMA5LQGhlbYbhJM+gqxuUxnsaXlu0I2f5GpjcrOoUThT4FmNE5+RlmYejCs03HcEn4moNwxXOkkVPUhzj7XC/nobTL2bNKcxNtQA/Wp5sY6b0Z29wzPvnNCaTNLy3J304A+NLm4I6sCfKpCVswigaYfhP6VYSTd8/Ko5nrVhJ60v5YyaR7l1ll8jV+dKOuaGJKGLyL2prbWOYEDhe+P9Y+dHyweDfxGxPJjcE1POPdTQOZU6/WjzkTXCmf0xUc4nvQiwqNQo8xIGsxgS47ivc09sUsSKjUKPMQeMxhpC3U/Whlj+Y0ItVdddzncDGBMy+6a81w9L66qXruYh4GFaZ/IVRppMf1oZcedVLiu8kHjMlmfv+9ULPUFx51QuPOpeSQNM5v8A4hfHuy/Oix8ZnlOFt7h/LTk11usEbDByTmvQTXVtBItu5k1ENoJw3wB7+eDWU1tyrvU2VpoZtEwnCraY8JvXum5IkjRopZNgvU75/asjiN4ov44LQRSThOUOZC4dXG2Rg48Wc963n4hBLZzQzSlJRp1vMNGsb9M9evasLjEhS7mvLKT2gtIWCZwRnoc5rJNr2WEtNoVV1VBU/DKXfEWsJ2s7iOZ5osK7pHkHbcjzB2Of50ODisk7OvJkiZTujDfHnU8Jl4gOJxSXMOmFi3MlJ2UYIXHfP8xXS3UMctxbwyNG8Daz4mwDhc07XlN/sZnWYgJ/iJz0XEeYcF1U9TnoPOhz8WjhyxniZM4BDDJx6ZrqX+z/AAiPh8skdhHr5TOCkrf/AF69Kz4uDWD2ZiNmNUkWs75YeHfc5x+lWHJ63uVDF70RMWXivh1Re5/eOBjruNm67edT95llXDBGb3Sw/rQuJcFsYbyGCKGUpLFrVDIfFuRt8q0rHg0N4wtzzYkjAXSWJ+mdv6Vwydje4TijetTNn4vyShdJArZyQhIFV+9/4SvqU6uxOM/oa2L77PpbWcjRTk9Rp3APn3rEXhrRRlESMdG1EMXGe2etEZG+9zmxgOuMYPEQEDM2TpBIVS37VQ8SBUsrbDdsggqPP/ekDweZJOYrxtnAxIpIA8ulP8HsbXnG3uLRCxU6pIX3YgE5K7bAUGySBvc5cXl9QdrxGa6WLREcSOVDBhsB1Prue1T7bqAIldc56xY6UqkkdsojS4lCvpOnQxB+flTll9mPtHf26XEMU3JlGQ6xMVoLl7+5JsMAdiUuppYGVZDMhYZGuPGfpS7Xb8sujyeEeJSuCDWhfWfELeQw8VUw6UBjd3YFlG22fPBpYQ2jxq7Xcgz7oJHx64+NTGUfcrOIp+pthvWrI5ByDvSYlqefp3JwPMnFX7i4+ZupdPJaTLIqOGxnUBSkns9xJBbta20Y5oLSCMBivlkCkI+IjkuYQZVO2sEBB/1Hb5b1fhzy3PErZAVLvKoTSDpU5232Y9O2n41nXVr233NWu1iqqZucR4F9mozFN95i2GrLYVwSu+PxnpWZLY2014F4Zxqae25MjCUgY1LkgYIro4tfG7W+tij6raURoTjoCOgHT3fj61gcXhnsrww8xkKx7eEHqD5g1n4rtb0THL1FfYmZdWd7FAGS/EgNsZfc0kE9V22oAj4oqIkckZZ7XmB1O6gA7YG2Rg9sUzPJcxI4mRCFXSRhkx12JOfLyFehuIgA7NpIUrp1DpuDuSNv5081IC/MTFpJ1MtZbuSG3kl1EkaUdjpLfvg0VeNXlqz+xxGOUzrrLh2OoHYdAM7Gpnu7OKaKJ7qPVGwxgFh8wCKejurSRLrlyGXmTLICI23xk5PrvUGVQJYrMTLX/wBpJ7i35N3AYlkTJzH1Gc7DvmlImbkJHHBPINIRTyiNf1rUfjELBCxJdYRGoZSuMMCNyBWdBcclGQPKFZy55Lk5yc+f1xVdPXREndvWxDSQXjrGRaTFY1I5aRkP55PQketPw8TitI15ljcq594kBVwRjO/+vjSMPEbuJUKStIActrTRkeXunI+XxoQ4ndu7jSh2G8kIkPzLH/xC11tK2DRB1BVa1Z3sQN0XurqK6tkiWFHBVNICJp7ajsfma720uwF4famCZVvl1CRZGwg3Ixv3H+1cJczXM0rTM9tJMuwIj0N+hwf8q3eLrd8Mtrfi33lbXUloqiKBolRcDtkLvsT1FKZVQTiv9RimwvyMw/tvDcWt+0EtxdIHLNHrkLZXURsCc42HT02rCumuxbpFaKrEjxiJicDt4TjY/DBrf49xO9a1t7qS94bIbpOe9vC7a4+hUEjfO/TYZWuWurm3jnIkghdl2BjdyPL81X17aU2ACbsbmRQWmSMEg7KXGnuS3ujHpmkJ723hcK5BbbDONefUAgL9KIgGnS0rEHrq8X/tmjJyhgazjyBIHyG1aYW8nvUzy2OB/HcLDdxtGJZIppGGPHkhiPygkYFH4PxO5i4hC8Nl7S0T61iVtYOBjJVd6EiwAe6nyo1tfGxuo5Y3wCCpK9RtS+QrpUzE7/5L6bEZ1UCaC8Y4hwS0uIn4ff28t5cF1aJJlxkdAQMdQKBf8X4sTaLLbXcCLG2l7oamkB3Jy+SD7vbzrUuvtVJBw+KSGZZJYm1BWzufX51zd59pbv7QXZF8IESJToMSEY3GQT3rMwiLDsrofsfyiUHR2fyAmiWUYmbUB0ViSB+gxUW8UEGyeEHqBuPrmhyOCCVVmA79KrEqTsECEk+tbYSgCY7PkE9bjIMCkaSFx+VtP0FHV4CMlFY5zlgCazLqxMUhQqysPI09w63kggaUaXPZZY9YNcz0qNiGtL2bTRs3ICkDy7Un7QAxwK1bTirPG8M3BLGXbOpQU29AMfvWfPxfhZd4msJYNJxhVDgfufrRS1dkATnqbrZlTdHSFAztUwz5nXqdxtij8Ka3N0kiodAO5waYCp7UzKBgNmqLLyCQFjNWOOmLTNvGk9uZDEx1Nup2zWjxHhs81o0NoXjc/hZsipunVr7WNskVuRSqSrbVk5xuYIw+RNDGWsFhv5nLQ/ZtDy4ZyxlVdUhzsPQbUg3BLdp8sCd+jE11N/clZ5GXuADWDLP/ABuud6aw6rHXk5lGS9adKJzi35b3wP2oN5dEELqwVO2KJy09htm0LqLsCcbnpSE/Uf4qb/yXbqJnFrTvU6bgcrcUljhDhWPvbb/KjXMbQcTe2WUkxHcY6Vh8CZku1KMVODuDim7h2N1OdRzzOuaWtssdipPWozXXWqggd7m89qLi2XUAQpz0qIbLwABPCckYpzg2/CbgncgDHpVIP7Nf1/cVj45IcjfxNGwDiD7iEoEduykEMT+LYUOxjVZkfQjgb6dZGf5Ve+Uas4FVslUyHIHTyrbVBx/YgzHmJe+KyTlxFylc5C6s4+YzVm0LbMRgZPh8QFLyk6zuakf2A+NXrWAolDWHkZVZShymrYdmzSwmGrWwZn7sEwT9aO/vH4VD+/jtV4URdmMqlwwf3XYfl3WrLPo1ECRd+7EkUK5A5RON6pEchgemKPEQciI2LlnlBSUH0brWtHcXATLKCvnnH74rmI2Kv4SRv2rZtiTGMkmqbkBEuoc7M9d3wzkhh61lyXah85pq8ALnIzvWXMoDHAHXypilAFimVY3Kf//Z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 sz="2400" dirty="0">
              <a:solidFill>
                <a:prstClr val="black"/>
              </a:solidFill>
              <a:latin typeface="Times New Roman" pitchFamily="18" charset="0"/>
              <a:cs typeface="Arial" charset="0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276354" y="2100901"/>
            <a:ext cx="3431550" cy="26468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i="1" dirty="0" smtClean="0">
                <a:solidFill>
                  <a:srgbClr val="92D05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CRIAÇÃO </a:t>
            </a:r>
            <a:r>
              <a:rPr lang="pt-BR" i="1" dirty="0" smtClean="0">
                <a:solidFill>
                  <a:srgbClr val="92D05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 </a:t>
            </a:r>
            <a:r>
              <a:rPr lang="pt-BR" i="1" dirty="0">
                <a:solidFill>
                  <a:srgbClr val="92D05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PRODUÇÃO </a:t>
            </a:r>
            <a:endParaRPr lang="pt-BR" i="1" dirty="0" smtClean="0">
              <a:solidFill>
                <a:srgbClr val="92D050"/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i="1" dirty="0" smtClean="0">
                <a:solidFill>
                  <a:srgbClr val="92D05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 FORMATAÇÃO</a:t>
            </a:r>
            <a:endParaRPr lang="pt-BR" i="1" dirty="0">
              <a:solidFill>
                <a:srgbClr val="92D050"/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i="1" dirty="0">
                <a:solidFill>
                  <a:srgbClr val="92D05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TONINHO  VENDRAMINI  </a:t>
            </a:r>
            <a:endParaRPr lang="pt-BR" sz="1400" i="1" u="sng" dirty="0">
              <a:solidFill>
                <a:srgbClr val="92D050"/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600" b="1" u="sng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Imagens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6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Acervo </a:t>
            </a:r>
            <a:r>
              <a:rPr lang="pt-BR" sz="16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Pessoal &amp; Internet   </a:t>
            </a:r>
            <a:endParaRPr lang="pt-BR" sz="1600" b="1" u="sng" dirty="0" smtClean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endParaRPr lang="pt-BR" sz="1600" b="1" u="sng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600" b="1" u="sng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Músicas </a:t>
            </a:r>
            <a:r>
              <a:rPr lang="pt-BR" sz="1600" b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de </a:t>
            </a:r>
            <a:r>
              <a:rPr lang="pt-BR" sz="1600" b="1" u="sng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Fundo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600" b="1" dirty="0" err="1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Viento</a:t>
            </a:r>
            <a:r>
              <a:rPr lang="pt-BR" sz="16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Del Arena</a:t>
            </a:r>
            <a:endParaRPr lang="pt-BR" sz="1600" b="1" u="sng" dirty="0" smtClean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600" b="1" u="sng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 Tu Vera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600" b="1" u="sng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Conjunto </a:t>
            </a:r>
            <a:r>
              <a:rPr lang="pt-BR" sz="1600" b="1" u="sng" dirty="0" err="1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Gypsy</a:t>
            </a:r>
            <a:r>
              <a:rPr lang="pt-BR" sz="1600" b="1" u="sng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Kings</a:t>
            </a:r>
            <a:endParaRPr lang="pt-BR" sz="1600" b="1" u="sng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</p:txBody>
      </p:sp>
      <p:sp>
        <p:nvSpPr>
          <p:cNvPr id="11" name="Retângulo 10"/>
          <p:cNvSpPr/>
          <p:nvPr/>
        </p:nvSpPr>
        <p:spPr>
          <a:xfrm>
            <a:off x="4354517" y="4083918"/>
            <a:ext cx="4611903" cy="907941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38100">
            <a:solidFill>
              <a:schemeClr val="accent2">
                <a:lumMod val="60000"/>
                <a:lumOff val="40000"/>
              </a:schemeClr>
            </a:solidFill>
          </a:ln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800" dirty="0">
                <a:solidFill>
                  <a:srgbClr val="0070C0"/>
                </a:solidFill>
                <a:latin typeface="Britannic Bold" panose="020B0903060703020204" pitchFamily="34" charset="0"/>
              </a:rPr>
              <a:t>ACESSE  MEUS  ESPAÇOS  CULTURAIS  E  TORNE-SE  MEU SEGUIDOR</a:t>
            </a:r>
            <a:endParaRPr lang="pt-BR" sz="1000" dirty="0">
              <a:solidFill>
                <a:srgbClr val="002060"/>
              </a:solidFill>
              <a:latin typeface="Britannic Bold" panose="020B0903060703020204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000" dirty="0">
                <a:solidFill>
                  <a:srgbClr val="7030A0"/>
                </a:solidFill>
                <a:latin typeface="Britannic Bold" panose="020B0903060703020204" pitchFamily="34" charset="0"/>
                <a:hlinkClick r:id="rId5"/>
              </a:rPr>
              <a:t>http://vendraminiletras.blogspot.com/</a:t>
            </a:r>
            <a:endParaRPr lang="pt-BR" sz="1000" dirty="0">
              <a:solidFill>
                <a:srgbClr val="7030A0"/>
              </a:solidFill>
              <a:latin typeface="Britannic Bold" panose="020B0903060703020204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000" dirty="0">
                <a:solidFill>
                  <a:srgbClr val="7030A0"/>
                </a:solidFill>
                <a:latin typeface="Britannic Bold" panose="020B0903060703020204" pitchFamily="34" charset="0"/>
              </a:rPr>
              <a:t>http://sergrasan.com/toninhovendraminislides/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800" dirty="0">
                <a:solidFill>
                  <a:srgbClr val="C0000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PARTICIPAÇÕES:</a:t>
            </a:r>
          </a:p>
          <a:p>
            <a:pPr marL="685718" lvl="2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70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ASSOCIAÇÃO DOS POETAS E ESCRITORES DE JUNDIAÍ E REGIÃO</a:t>
            </a:r>
          </a:p>
          <a:p>
            <a:pPr algn="ctr"/>
            <a:r>
              <a:rPr lang="pt-BR" sz="80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 </a:t>
            </a:r>
            <a:r>
              <a:rPr lang="pt-BR" sz="70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ACADEMIA NACIONAL DE LETRAS DO PORTAL DO POETA BRASILEIRO -  ACADÊMICO  </a:t>
            </a:r>
            <a:r>
              <a:rPr lang="pt-BR" sz="700" dirty="0" smtClean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28</a:t>
            </a:r>
            <a:endParaRPr lang="pt-BR" sz="700" dirty="0">
              <a:solidFill>
                <a:srgbClr val="002060"/>
              </a:solidFill>
              <a:latin typeface="Arial Black" panose="020B0A04020102020204" pitchFamily="34" charset="0"/>
              <a:cs typeface="Aharoni" panose="02010803020104030203" pitchFamily="2" charset="-79"/>
            </a:endParaRPr>
          </a:p>
        </p:txBody>
      </p:sp>
      <p:pic>
        <p:nvPicPr>
          <p:cNvPr id="13" name="Imagem 1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417" y="7937"/>
            <a:ext cx="1331100" cy="1449447"/>
          </a:xfrm>
          <a:prstGeom prst="roundRect">
            <a:avLst>
              <a:gd name="adj" fmla="val 20830"/>
            </a:avLst>
          </a:prstGeom>
          <a:ln w="57150">
            <a:solidFill>
              <a:srgbClr val="FFFF00"/>
            </a:solidFill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 prst="angle"/>
            <a:contourClr>
              <a:srgbClr val="969696"/>
            </a:contourClr>
          </a:sp3d>
        </p:spPr>
      </p:pic>
      <p:grpSp>
        <p:nvGrpSpPr>
          <p:cNvPr id="14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</p:grpSpPr>
        <p:grpSp>
          <p:nvGrpSpPr>
            <p:cNvPr id="15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25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6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6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23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7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21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2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8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0"/>
              <a:chOff x="0" y="6308725"/>
              <a:chExt cx="9144000" cy="133350"/>
            </a:xfrm>
          </p:grpSpPr>
          <p:pic>
            <p:nvPicPr>
              <p:cNvPr id="19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0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</p:spTree>
    <p:extLst>
      <p:ext uri="{BB962C8B-B14F-4D97-AF65-F5344CB8AC3E}">
        <p14:creationId xmlns:p14="http://schemas.microsoft.com/office/powerpoint/2010/main" val="36428894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Click="0" advTm="90000">
        <p14:doors dir="vert"/>
        <p:sndAc>
          <p:stSnd loop="1">
            <p:snd r:embed="rId3" name="The Gypsy Kings - A Tu Vera.wav"/>
          </p:stSnd>
        </p:sndAc>
      </p:transition>
    </mc:Choice>
    <mc:Fallback xmlns="">
      <p:transition spd="slow" advClick="0" advTm="90000">
        <p:fade/>
        <p:sndAc>
          <p:stSnd loop="1">
            <p:snd r:embed="rId8" name="The Gypsy Kings - A Tu Ver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4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4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20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4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6000"/>
                            </p:stCondLst>
                            <p:childTnLst>
                              <p:par>
                                <p:cTn id="29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1" dur="4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4" dur="4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4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0" dur="4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3" dur="4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6" dur="4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0000"/>
                            </p:stCondLst>
                            <p:childTnLst>
                              <p:par>
                                <p:cTn id="4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4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theme/_rels/them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IMBOLOS DE UM PASSADO - S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Viagem">
  <a:themeElements>
    <a:clrScheme name="Elementar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629DD1"/>
      </a:accent1>
      <a:accent2>
        <a:srgbClr val="297FD5"/>
      </a:accent2>
      <a:accent3>
        <a:srgbClr val="7F8FA9"/>
      </a:accent3>
      <a:accent4>
        <a:srgbClr val="4A66AC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Escritório 2">
      <a:majorFont>
        <a:latin typeface="Calibri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Verve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rilha de Vapor">
  <a:themeElements>
    <a:clrScheme name="Trilha de Vapor">
      <a:dk1>
        <a:sysClr val="windowText" lastClr="000000"/>
      </a:dk1>
      <a:lt1>
        <a:sysClr val="window" lastClr="FFFFFF"/>
      </a:lt1>
      <a:dk2>
        <a:srgbClr val="454545"/>
      </a:dk2>
      <a:lt2>
        <a:srgbClr val="DADADA"/>
      </a:lt2>
      <a:accent1>
        <a:srgbClr val="C4220D"/>
      </a:accent1>
      <a:accent2>
        <a:srgbClr val="EB7712"/>
      </a:accent2>
      <a:accent3>
        <a:srgbClr val="ECBD31"/>
      </a:accent3>
      <a:accent4>
        <a:srgbClr val="92CE4A"/>
      </a:accent4>
      <a:accent5>
        <a:srgbClr val="50CFB4"/>
      </a:accent5>
      <a:accent6>
        <a:srgbClr val="0D8EC5"/>
      </a:accent6>
      <a:hlink>
        <a:srgbClr val="EA5A0C"/>
      </a:hlink>
      <a:folHlink>
        <a:srgbClr val="F09D3A"/>
      </a:folHlink>
    </a:clrScheme>
    <a:fontScheme name="Trilha de Vapor">
      <a:maj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rilha de Vapor">
      <a:fillStyleLst>
        <a:solidFill>
          <a:schemeClr val="phClr"/>
        </a:solidFill>
        <a:gradFill rotWithShape="1">
          <a:gsLst>
            <a:gs pos="0">
              <a:schemeClr val="phClr">
                <a:tint val="69000"/>
                <a:alpha val="100000"/>
                <a:satMod val="109000"/>
                <a:lumMod val="110000"/>
              </a:schemeClr>
            </a:gs>
            <a:gs pos="52000">
              <a:schemeClr val="phClr">
                <a:tint val="74000"/>
                <a:satMod val="100000"/>
                <a:lumMod val="104000"/>
              </a:schemeClr>
            </a:gs>
            <a:gs pos="100000">
              <a:schemeClr val="phClr">
                <a:tint val="78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00000"/>
                <a:lumMod val="104000"/>
              </a:schemeClr>
            </a:gs>
            <a:gs pos="78000">
              <a:schemeClr val="phClr">
                <a:shade val="100000"/>
                <a:satMod val="11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threePt" dir="t"/>
          </a:scene3d>
          <a:sp3d>
            <a:bevelT w="25400" h="12700"/>
          </a:sp3d>
        </a:effectStyle>
        <a:effectStyle>
          <a:effectLst>
            <a:outerShdw blurRad="57150" dist="19050" dir="5400000" algn="ctr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50800" h="2540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apor Trail" id="{4FDF2955-7D9C-493C-B9F9-C205151B46CD}" vid="{FE1EB5C7-81A8-4CBA-AE6E-B3BF73DC3895}"/>
    </a:ext>
  </a:extLst>
</a:theme>
</file>

<file path=ppt/theme/theme4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SANTA CRUZ DE TENERIFE - REFORMATAR COM DADOS FOLHETO CRUZEIRO</Template>
  <TotalTime>6</TotalTime>
  <Words>236</Words>
  <Application>Microsoft Office PowerPoint</Application>
  <PresentationFormat>Apresentação na tela (16:9)</PresentationFormat>
  <Paragraphs>26</Paragraphs>
  <Slides>5</Slides>
  <Notes>2</Notes>
  <HiddenSlides>0</HiddenSlides>
  <MMClips>0</MMClips>
  <ScaleCrop>false</ScaleCrop>
  <HeadingPairs>
    <vt:vector size="6" baseType="variant">
      <vt:variant>
        <vt:lpstr>Fontes usadas</vt:lpstr>
      </vt:variant>
      <vt:variant>
        <vt:i4>16</vt:i4>
      </vt:variant>
      <vt:variant>
        <vt:lpstr>Tema</vt:lpstr>
      </vt:variant>
      <vt:variant>
        <vt:i4>3</vt:i4>
      </vt:variant>
      <vt:variant>
        <vt:lpstr>Títulos de slides</vt:lpstr>
      </vt:variant>
      <vt:variant>
        <vt:i4>5</vt:i4>
      </vt:variant>
    </vt:vector>
  </HeadingPairs>
  <TitlesOfParts>
    <vt:vector size="24" baseType="lpstr">
      <vt:lpstr>Aharoni</vt:lpstr>
      <vt:lpstr>Arial</vt:lpstr>
      <vt:lpstr>Arial Black</vt:lpstr>
      <vt:lpstr>Britannic Bold</vt:lpstr>
      <vt:lpstr>Calibri</vt:lpstr>
      <vt:lpstr>Calisto MT</vt:lpstr>
      <vt:lpstr>Cambria</vt:lpstr>
      <vt:lpstr>Century Gothic</vt:lpstr>
      <vt:lpstr>David</vt:lpstr>
      <vt:lpstr>Gill Sans MT</vt:lpstr>
      <vt:lpstr>Maiandra GD</vt:lpstr>
      <vt:lpstr>Mistral</vt:lpstr>
      <vt:lpstr>Monotype Corsiva</vt:lpstr>
      <vt:lpstr>MV Boli</vt:lpstr>
      <vt:lpstr>Times New Roman</vt:lpstr>
      <vt:lpstr>Wingdings 2</vt:lpstr>
      <vt:lpstr>SIMBOLOS DE UM PASSADO - S</vt:lpstr>
      <vt:lpstr>1_Viagem</vt:lpstr>
      <vt:lpstr>Trilha de Vapor</vt:lpstr>
      <vt:lpstr>Avanço Automático           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TONINHO  VENDRAMINI  FORMATAÇÕES  Avanço Automático</dc:title>
  <dc:creator>Usuário do Windows</dc:creator>
  <cp:lastModifiedBy>Usuário do Windows</cp:lastModifiedBy>
  <cp:revision>2</cp:revision>
  <dcterms:created xsi:type="dcterms:W3CDTF">2020-08-06T18:10:01Z</dcterms:created>
  <dcterms:modified xsi:type="dcterms:W3CDTF">2020-08-06T18:16:27Z</dcterms:modified>
  <cp:contentStatus/>
</cp:coreProperties>
</file>