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20" r:id="rId2"/>
    <p:sldMasterId id="2147483732" r:id="rId3"/>
  </p:sldMasterIdLst>
  <p:notesMasterIdLst>
    <p:notesMasterId r:id="rId11"/>
  </p:notesMasterIdLst>
  <p:sldIdLst>
    <p:sldId id="264" r:id="rId4"/>
    <p:sldId id="266" r:id="rId5"/>
    <p:sldId id="267" r:id="rId6"/>
    <p:sldId id="268" r:id="rId7"/>
    <p:sldId id="269" r:id="rId8"/>
    <p:sldId id="272" r:id="rId9"/>
    <p:sldId id="273" r:id="rId1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tonio" initials="A" lastIdx="1" clrIdx="0">
    <p:extLst>
      <p:ext uri="{19B8F6BF-5375-455C-9EA6-DF929625EA0E}">
        <p15:presenceInfo xmlns:p15="http://schemas.microsoft.com/office/powerpoint/2012/main" userId="Antoni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43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 varScale="1">
        <p:scale>
          <a:sx n="107" d="100"/>
          <a:sy n="107" d="100"/>
        </p:scale>
        <p:origin x="62" y="3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842A4A-96EB-44E4-AD53-F9927C6D6F81}" type="datetimeFigureOut">
              <a:rPr lang="pt-BR" smtClean="0"/>
              <a:t>18/10/2021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2F710D-862D-41D6-9C58-89B4B39154E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9125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7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54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54727" y="1529488"/>
            <a:ext cx="6286901" cy="105536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09453" y="2790004"/>
            <a:ext cx="5177448" cy="12582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53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07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609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145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682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218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75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29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3D08D3-89D9-49F4-B5EB-ED14BAC06E17}" type="datetime1">
              <a:rPr lang="es-ES_tradnl" altLang="pt-BR"/>
              <a:pPr/>
              <a:t>18/10/2021</a:t>
            </a:fld>
            <a:endParaRPr lang="es-ES_tradnl" alt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A4EA22-1DA6-4386-9F52-3960D9607CB8}" type="slidenum">
              <a:rPr lang="es-ES_tradnl" altLang="pt-BR"/>
              <a:pPr/>
              <a:t>‹nº›</a:t>
            </a:fld>
            <a:endParaRPr lang="es-ES_tradnl" altLang="pt-BR"/>
          </a:p>
        </p:txBody>
      </p:sp>
    </p:spTree>
    <p:extLst>
      <p:ext uri="{BB962C8B-B14F-4D97-AF65-F5344CB8AC3E}">
        <p14:creationId xmlns:p14="http://schemas.microsoft.com/office/powerpoint/2010/main" val="1082359722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5D2039-BA9E-4BCF-ADA4-E01A7605A857}" type="datetime1">
              <a:rPr lang="es-ES_tradnl" altLang="pt-BR"/>
              <a:pPr/>
              <a:t>18/10/2021</a:t>
            </a:fld>
            <a:endParaRPr lang="es-ES_tradnl" alt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FD3381-653F-4F05-8579-520F4696D0B9}" type="slidenum">
              <a:rPr lang="es-ES_tradnl" altLang="pt-BR"/>
              <a:pPr/>
              <a:t>‹nº›</a:t>
            </a:fld>
            <a:endParaRPr lang="es-ES_tradnl" altLang="pt-BR"/>
          </a:p>
        </p:txBody>
      </p:sp>
    </p:spTree>
    <p:extLst>
      <p:ext uri="{BB962C8B-B14F-4D97-AF65-F5344CB8AC3E}">
        <p14:creationId xmlns:p14="http://schemas.microsoft.com/office/powerpoint/2010/main" val="1878618422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84261" y="3163828"/>
            <a:ext cx="6286901" cy="977869"/>
          </a:xfrm>
        </p:spPr>
        <p:txBody>
          <a:bodyPr anchor="t"/>
          <a:lstStyle>
            <a:lvl1pPr algn="l">
              <a:defRPr sz="3100" b="1" cap="all"/>
            </a:lvl1pPr>
          </a:lstStyle>
          <a:p>
            <a:r>
              <a:rPr lang="pt-BR"/>
              <a:t>Clique para editar o título Mestre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84261" y="2086805"/>
            <a:ext cx="6286901" cy="1077023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536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0728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60933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1457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6822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2186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7550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2915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A0D0DF-EACA-4C1A-9B33-C0E26974B5F4}" type="datetime1">
              <a:rPr lang="es-ES_tradnl" altLang="pt-BR"/>
              <a:pPr/>
              <a:t>18/10/2021</a:t>
            </a:fld>
            <a:endParaRPr lang="es-ES_tradnl" alt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5AD17B-76B8-4BB8-980E-30886B4363B7}" type="slidenum">
              <a:rPr lang="es-ES_tradnl" altLang="pt-BR"/>
              <a:pPr/>
              <a:t>‹nº›</a:t>
            </a:fld>
            <a:endParaRPr lang="es-ES_tradnl" altLang="pt-BR"/>
          </a:p>
        </p:txBody>
      </p:sp>
    </p:spTree>
    <p:extLst>
      <p:ext uri="{BB962C8B-B14F-4D97-AF65-F5344CB8AC3E}">
        <p14:creationId xmlns:p14="http://schemas.microsoft.com/office/powerpoint/2010/main" val="333502200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69818" y="1148826"/>
            <a:ext cx="3266723" cy="3249306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759813" y="1148826"/>
            <a:ext cx="3266723" cy="3249306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31DA98-0409-4678-A33A-2490BD871CDF}" type="datetime1">
              <a:rPr lang="es-ES_tradnl" altLang="pt-BR"/>
              <a:pPr/>
              <a:t>18/10/2021</a:t>
            </a:fld>
            <a:endParaRPr lang="es-ES_tradnl" altLang="pt-B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ECAD6B-AB54-46BF-B4F7-70942288BC0D}" type="slidenum">
              <a:rPr lang="es-ES_tradnl" altLang="pt-BR"/>
              <a:pPr/>
              <a:t>‹nº›</a:t>
            </a:fld>
            <a:endParaRPr lang="es-ES_tradnl" altLang="pt-BR"/>
          </a:p>
        </p:txBody>
      </p:sp>
    </p:spTree>
    <p:extLst>
      <p:ext uri="{BB962C8B-B14F-4D97-AF65-F5344CB8AC3E}">
        <p14:creationId xmlns:p14="http://schemas.microsoft.com/office/powerpoint/2010/main" val="4277862769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69817" y="1102097"/>
            <a:ext cx="3268008" cy="459302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53644" indent="0">
              <a:buNone/>
              <a:defRPr sz="1500" b="1"/>
            </a:lvl2pPr>
            <a:lvl3pPr marL="707288" indent="0">
              <a:buNone/>
              <a:defRPr sz="1400" b="1"/>
            </a:lvl3pPr>
            <a:lvl4pPr marL="1060933" indent="0">
              <a:buNone/>
              <a:defRPr sz="1200" b="1"/>
            </a:lvl4pPr>
            <a:lvl5pPr marL="1414577" indent="0">
              <a:buNone/>
              <a:defRPr sz="1200" b="1"/>
            </a:lvl5pPr>
            <a:lvl6pPr marL="1768221" indent="0">
              <a:buNone/>
              <a:defRPr sz="1200" b="1"/>
            </a:lvl6pPr>
            <a:lvl7pPr marL="2121865" indent="0">
              <a:buNone/>
              <a:defRPr sz="1200" b="1"/>
            </a:lvl7pPr>
            <a:lvl8pPr marL="2475509" indent="0">
              <a:buNone/>
              <a:defRPr sz="1200" b="1"/>
            </a:lvl8pPr>
            <a:lvl9pPr marL="2829154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69817" y="1561399"/>
            <a:ext cx="3268008" cy="2836732"/>
          </a:xfrm>
        </p:spPr>
        <p:txBody>
          <a:bodyPr/>
          <a:lstStyle>
            <a:lvl1pPr>
              <a:defRPr sz="19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757246" y="1102097"/>
            <a:ext cx="3269291" cy="459302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53644" indent="0">
              <a:buNone/>
              <a:defRPr sz="1500" b="1"/>
            </a:lvl2pPr>
            <a:lvl3pPr marL="707288" indent="0">
              <a:buNone/>
              <a:defRPr sz="1400" b="1"/>
            </a:lvl3pPr>
            <a:lvl4pPr marL="1060933" indent="0">
              <a:buNone/>
              <a:defRPr sz="1200" b="1"/>
            </a:lvl4pPr>
            <a:lvl5pPr marL="1414577" indent="0">
              <a:buNone/>
              <a:defRPr sz="1200" b="1"/>
            </a:lvl5pPr>
            <a:lvl6pPr marL="1768221" indent="0">
              <a:buNone/>
              <a:defRPr sz="1200" b="1"/>
            </a:lvl6pPr>
            <a:lvl7pPr marL="2121865" indent="0">
              <a:buNone/>
              <a:defRPr sz="1200" b="1"/>
            </a:lvl7pPr>
            <a:lvl8pPr marL="2475509" indent="0">
              <a:buNone/>
              <a:defRPr sz="1200" b="1"/>
            </a:lvl8pPr>
            <a:lvl9pPr marL="2829154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757246" y="1561399"/>
            <a:ext cx="3269291" cy="2836732"/>
          </a:xfrm>
        </p:spPr>
        <p:txBody>
          <a:bodyPr/>
          <a:lstStyle>
            <a:lvl1pPr>
              <a:defRPr sz="19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6FC9DA-ED73-4D31-B6D7-14891D0E044B}" type="datetime1">
              <a:rPr lang="es-ES_tradnl" altLang="pt-BR"/>
              <a:pPr/>
              <a:t>18/10/2021</a:t>
            </a:fld>
            <a:endParaRPr lang="es-ES_tradnl" altLang="pt-B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8EC0C4-AA0D-4EE8-A57D-E9F8240AE3B3}" type="slidenum">
              <a:rPr lang="es-ES_tradnl" altLang="pt-BR"/>
              <a:pPr/>
              <a:t>‹nº›</a:t>
            </a:fld>
            <a:endParaRPr lang="es-ES_tradnl" altLang="pt-BR"/>
          </a:p>
        </p:txBody>
      </p:sp>
    </p:spTree>
    <p:extLst>
      <p:ext uri="{BB962C8B-B14F-4D97-AF65-F5344CB8AC3E}">
        <p14:creationId xmlns:p14="http://schemas.microsoft.com/office/powerpoint/2010/main" val="3041884263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9B6AAE-1265-4477-A103-F90B38F39EA5}" type="datetime1">
              <a:rPr lang="es-ES_tradnl" altLang="pt-BR"/>
              <a:pPr/>
              <a:t>18/10/2021</a:t>
            </a:fld>
            <a:endParaRPr lang="es-ES_tradnl" altLang="pt-B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E9BDBD-512C-4C24-8C8B-EA7AE7844030}" type="slidenum">
              <a:rPr lang="es-ES_tradnl" altLang="pt-BR"/>
              <a:pPr/>
              <a:t>‹nº›</a:t>
            </a:fld>
            <a:endParaRPr lang="es-ES_tradnl" altLang="pt-BR"/>
          </a:p>
        </p:txBody>
      </p:sp>
    </p:spTree>
    <p:extLst>
      <p:ext uri="{BB962C8B-B14F-4D97-AF65-F5344CB8AC3E}">
        <p14:creationId xmlns:p14="http://schemas.microsoft.com/office/powerpoint/2010/main" val="2868447388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FA739A-741D-4843-AB15-2729C63C7BC6}" type="datetime1">
              <a:rPr lang="es-ES_tradnl" altLang="pt-BR"/>
              <a:pPr/>
              <a:t>18/10/2021</a:t>
            </a:fld>
            <a:endParaRPr lang="es-ES_tradnl" altLang="pt-B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661D1B-AF10-4E2E-B6AC-DB4EECB87DA1}" type="slidenum">
              <a:rPr lang="es-ES_tradnl" altLang="pt-BR"/>
              <a:pPr/>
              <a:t>‹nº›</a:t>
            </a:fld>
            <a:endParaRPr lang="es-ES_tradnl" altLang="pt-BR"/>
          </a:p>
        </p:txBody>
      </p:sp>
    </p:spTree>
    <p:extLst>
      <p:ext uri="{BB962C8B-B14F-4D97-AF65-F5344CB8AC3E}">
        <p14:creationId xmlns:p14="http://schemas.microsoft.com/office/powerpoint/2010/main" val="265193596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69818" y="196030"/>
            <a:ext cx="2433350" cy="834266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pt-BR"/>
              <a:t>Clique para editar o título Mestre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891769" y="196030"/>
            <a:ext cx="4134767" cy="4202102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9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69818" y="1030296"/>
            <a:ext cx="2433350" cy="3367836"/>
          </a:xfrm>
        </p:spPr>
        <p:txBody>
          <a:bodyPr/>
          <a:lstStyle>
            <a:lvl1pPr marL="0" indent="0">
              <a:buNone/>
              <a:defRPr sz="1100"/>
            </a:lvl1pPr>
            <a:lvl2pPr marL="353644" indent="0">
              <a:buNone/>
              <a:defRPr sz="900"/>
            </a:lvl2pPr>
            <a:lvl3pPr marL="707288" indent="0">
              <a:buNone/>
              <a:defRPr sz="800"/>
            </a:lvl3pPr>
            <a:lvl4pPr marL="1060933" indent="0">
              <a:buNone/>
              <a:defRPr sz="700"/>
            </a:lvl4pPr>
            <a:lvl5pPr marL="1414577" indent="0">
              <a:buNone/>
              <a:defRPr sz="700"/>
            </a:lvl5pPr>
            <a:lvl6pPr marL="1768221" indent="0">
              <a:buNone/>
              <a:defRPr sz="700"/>
            </a:lvl6pPr>
            <a:lvl7pPr marL="2121865" indent="0">
              <a:buNone/>
              <a:defRPr sz="700"/>
            </a:lvl7pPr>
            <a:lvl8pPr marL="2475509" indent="0">
              <a:buNone/>
              <a:defRPr sz="700"/>
            </a:lvl8pPr>
            <a:lvl9pPr marL="2829154" indent="0">
              <a:buNone/>
              <a:defRPr sz="7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FFF595-2B02-4F47-85D0-EC0F39CA21DF}" type="datetime1">
              <a:rPr lang="es-ES_tradnl" altLang="pt-BR"/>
              <a:pPr/>
              <a:t>18/10/2021</a:t>
            </a:fld>
            <a:endParaRPr lang="es-ES_tradnl" altLang="pt-B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0DDF0E-9900-4F86-8C5E-B03FC070892A}" type="slidenum">
              <a:rPr lang="es-ES_tradnl" altLang="pt-BR"/>
              <a:pPr/>
              <a:t>‹nº›</a:t>
            </a:fld>
            <a:endParaRPr lang="es-ES_tradnl" altLang="pt-BR"/>
          </a:p>
        </p:txBody>
      </p:sp>
    </p:spTree>
    <p:extLst>
      <p:ext uri="{BB962C8B-B14F-4D97-AF65-F5344CB8AC3E}">
        <p14:creationId xmlns:p14="http://schemas.microsoft.com/office/powerpoint/2010/main" val="3663184620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49737" y="3446475"/>
            <a:ext cx="4437812" cy="406876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pt-BR"/>
              <a:t>Clique para editar o título Mestre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449737" y="439927"/>
            <a:ext cx="4437812" cy="2954122"/>
          </a:xfrm>
        </p:spPr>
        <p:txBody>
          <a:bodyPr lIns="70729" tIns="35364" rIns="70729" bIns="35364" rtlCol="0">
            <a:normAutofit/>
          </a:bodyPr>
          <a:lstStyle>
            <a:lvl1pPr marL="0" indent="0">
              <a:buNone/>
              <a:defRPr sz="2500"/>
            </a:lvl1pPr>
            <a:lvl2pPr marL="353644" indent="0">
              <a:buNone/>
              <a:defRPr sz="2200"/>
            </a:lvl2pPr>
            <a:lvl3pPr marL="707288" indent="0">
              <a:buNone/>
              <a:defRPr sz="1900"/>
            </a:lvl3pPr>
            <a:lvl4pPr marL="1060933" indent="0">
              <a:buNone/>
              <a:defRPr sz="1500"/>
            </a:lvl4pPr>
            <a:lvl5pPr marL="1414577" indent="0">
              <a:buNone/>
              <a:defRPr sz="1500"/>
            </a:lvl5pPr>
            <a:lvl6pPr marL="1768221" indent="0">
              <a:buNone/>
              <a:defRPr sz="1500"/>
            </a:lvl6pPr>
            <a:lvl7pPr marL="2121865" indent="0">
              <a:buNone/>
              <a:defRPr sz="1500"/>
            </a:lvl7pPr>
            <a:lvl8pPr marL="2475509" indent="0">
              <a:buNone/>
              <a:defRPr sz="1500"/>
            </a:lvl8pPr>
            <a:lvl9pPr marL="2829154" indent="0">
              <a:buNone/>
              <a:defRPr sz="15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449737" y="3853351"/>
            <a:ext cx="4437812" cy="577831"/>
          </a:xfrm>
        </p:spPr>
        <p:txBody>
          <a:bodyPr/>
          <a:lstStyle>
            <a:lvl1pPr marL="0" indent="0">
              <a:buNone/>
              <a:defRPr sz="1100"/>
            </a:lvl1pPr>
            <a:lvl2pPr marL="353644" indent="0">
              <a:buNone/>
              <a:defRPr sz="900"/>
            </a:lvl2pPr>
            <a:lvl3pPr marL="707288" indent="0">
              <a:buNone/>
              <a:defRPr sz="800"/>
            </a:lvl3pPr>
            <a:lvl4pPr marL="1060933" indent="0">
              <a:buNone/>
              <a:defRPr sz="700"/>
            </a:lvl4pPr>
            <a:lvl5pPr marL="1414577" indent="0">
              <a:buNone/>
              <a:defRPr sz="700"/>
            </a:lvl5pPr>
            <a:lvl6pPr marL="1768221" indent="0">
              <a:buNone/>
              <a:defRPr sz="700"/>
            </a:lvl6pPr>
            <a:lvl7pPr marL="2121865" indent="0">
              <a:buNone/>
              <a:defRPr sz="700"/>
            </a:lvl7pPr>
            <a:lvl8pPr marL="2475509" indent="0">
              <a:buNone/>
              <a:defRPr sz="700"/>
            </a:lvl8pPr>
            <a:lvl9pPr marL="2829154" indent="0">
              <a:buNone/>
              <a:defRPr sz="7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708905-E463-48F1-90A4-97E48997B386}" type="datetime1">
              <a:rPr lang="es-ES_tradnl" altLang="pt-BR"/>
              <a:pPr/>
              <a:t>18/10/2021</a:t>
            </a:fld>
            <a:endParaRPr lang="es-ES_tradnl" altLang="pt-B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F594FE-C6F3-4F96-93DE-E32ED11B3B79}" type="slidenum">
              <a:rPr lang="es-ES_tradnl" altLang="pt-BR"/>
              <a:pPr/>
              <a:t>‹nº›</a:t>
            </a:fld>
            <a:endParaRPr lang="es-ES_tradnl" altLang="pt-BR"/>
          </a:p>
        </p:txBody>
      </p:sp>
    </p:spTree>
    <p:extLst>
      <p:ext uri="{BB962C8B-B14F-4D97-AF65-F5344CB8AC3E}">
        <p14:creationId xmlns:p14="http://schemas.microsoft.com/office/powerpoint/2010/main" val="4049562248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D788BF-1574-42ED-80E9-223A8EA625EE}" type="datetime1">
              <a:rPr lang="es-ES_tradnl" altLang="pt-BR"/>
              <a:pPr/>
              <a:t>18/10/2021</a:t>
            </a:fld>
            <a:endParaRPr lang="es-ES_tradnl" alt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973B11-F433-4BAC-A2CA-F98D5795F658}" type="slidenum">
              <a:rPr lang="es-ES_tradnl" altLang="pt-BR"/>
              <a:pPr/>
              <a:t>‹nº›</a:t>
            </a:fld>
            <a:endParaRPr lang="es-ES_tradnl" altLang="pt-BR"/>
          </a:p>
        </p:txBody>
      </p:sp>
    </p:spTree>
    <p:extLst>
      <p:ext uri="{BB962C8B-B14F-4D97-AF65-F5344CB8AC3E}">
        <p14:creationId xmlns:p14="http://schemas.microsoft.com/office/powerpoint/2010/main" val="36836090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362357" y="197170"/>
            <a:ext cx="1664180" cy="4200962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69818" y="197170"/>
            <a:ext cx="4869266" cy="4200962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6EFFD3-7025-4E5C-A181-F589E5D85592}" type="datetime1">
              <a:rPr lang="es-ES_tradnl" altLang="pt-BR"/>
              <a:pPr/>
              <a:t>18/10/2021</a:t>
            </a:fld>
            <a:endParaRPr lang="es-ES_tradnl" alt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625F2E-CA6E-46EE-9BC3-7A38CAB21EC7}" type="slidenum">
              <a:rPr lang="es-ES_tradnl" altLang="pt-BR"/>
              <a:pPr/>
              <a:t>‹nº›</a:t>
            </a:fld>
            <a:endParaRPr lang="es-ES_tradnl" altLang="pt-BR"/>
          </a:p>
        </p:txBody>
      </p:sp>
    </p:spTree>
    <p:extLst>
      <p:ext uri="{BB962C8B-B14F-4D97-AF65-F5344CB8AC3E}">
        <p14:creationId xmlns:p14="http://schemas.microsoft.com/office/powerpoint/2010/main" val="3211444048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9127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0987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599275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923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2171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8389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8183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619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7496196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4946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9869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9803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69092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939854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9337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1515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4045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4582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361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4457895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9777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342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136" y="206287"/>
            <a:ext cx="8229728" cy="857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1628" tIns="40814" rIns="81628" bIns="4081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Haga clic para modificar el estilo de título del patrón</a:t>
            </a:r>
            <a:endParaRPr lang="es-ES_tradnl" altLang="pt-BR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136" y="1200113"/>
            <a:ext cx="8229728" cy="3394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1628" tIns="40814" rIns="81628" bIns="408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Haga clic para modificar el estilo de texto del patrón</a:t>
            </a:r>
          </a:p>
          <a:p>
            <a:pPr lvl="1"/>
            <a:r>
              <a:rPr lang="es-ES" altLang="pt-BR"/>
              <a:t>Segundo nivel</a:t>
            </a:r>
          </a:p>
          <a:p>
            <a:pPr lvl="2"/>
            <a:r>
              <a:rPr lang="es-ES" altLang="pt-BR"/>
              <a:t>Tercer nivel</a:t>
            </a:r>
          </a:p>
          <a:p>
            <a:pPr lvl="3"/>
            <a:r>
              <a:rPr lang="es-ES" altLang="pt-BR"/>
              <a:t>Cuarto nivel</a:t>
            </a:r>
          </a:p>
          <a:p>
            <a:pPr lvl="4"/>
            <a:r>
              <a:rPr lang="es-ES" altLang="pt-BR"/>
              <a:t>Quinto nivel</a:t>
            </a:r>
            <a:endParaRPr lang="es-ES_tradnl" altLang="pt-B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 bwMode="auto">
          <a:xfrm>
            <a:off x="457136" y="4767396"/>
            <a:ext cx="2134156" cy="273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1628" tIns="40814" rIns="81628" bIns="40814" numCol="1" anchor="ctr" anchorCtr="0" compatLnSpc="1">
            <a:prstTxWarp prst="textNoShape">
              <a:avLst/>
            </a:prstTxWarp>
          </a:bodyPr>
          <a:lstStyle>
            <a:lvl1pPr defTabSz="816575">
              <a:defRPr sz="11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0E0BD5D-E23D-40B2-BE6A-499C68FC88E5}" type="datetime1">
              <a:rPr lang="es-ES_tradnl" alt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18/10/2021</a:t>
            </a:fld>
            <a:endParaRPr lang="es-ES_tradnl" altLang="pt-BR">
              <a:cs typeface="Arial" charset="0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 bwMode="auto">
          <a:xfrm>
            <a:off x="3124190" y="4767396"/>
            <a:ext cx="2895621" cy="273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1628" tIns="40814" rIns="81628" bIns="40814" numCol="1" anchor="ctr" anchorCtr="0" compatLnSpc="1">
            <a:prstTxWarp prst="textNoShape">
              <a:avLst/>
            </a:prstTxWarp>
          </a:bodyPr>
          <a:lstStyle>
            <a:lvl1pPr algn="ctr" defTabSz="816575">
              <a:defRPr sz="11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>
              <a:cs typeface="Arial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 bwMode="auto">
          <a:xfrm>
            <a:off x="6552708" y="4767396"/>
            <a:ext cx="2134156" cy="273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1628" tIns="40814" rIns="81628" bIns="40814" numCol="1" anchor="ctr" anchorCtr="0" compatLnSpc="1">
            <a:prstTxWarp prst="textNoShape">
              <a:avLst/>
            </a:prstTxWarp>
          </a:bodyPr>
          <a:lstStyle>
            <a:lvl1pPr algn="r" defTabSz="816575">
              <a:defRPr sz="11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C0E9FD3-7BE1-4F41-9CBA-897D71ECE66F}" type="slidenum">
              <a:rPr lang="es-ES_tradnl" alt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pt-BR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800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fade/>
  </p:transition>
  <p:txStyles>
    <p:titleStyle>
      <a:lvl1pPr algn="ctr" defTabSz="816575" rtl="0" eaLnBrk="1" fontAlgn="base" hangingPunct="1">
        <a:spcBef>
          <a:spcPct val="0"/>
        </a:spcBef>
        <a:spcAft>
          <a:spcPct val="0"/>
        </a:spcAft>
        <a:defRPr sz="3900" kern="1200">
          <a:solidFill>
            <a:schemeClr val="tx1"/>
          </a:solidFill>
          <a:latin typeface="+mj-lt"/>
          <a:ea typeface="ＭＳ Ｐゴシック" charset="-128"/>
          <a:cs typeface="+mj-cs"/>
        </a:defRPr>
      </a:lvl1pPr>
      <a:lvl2pPr algn="ctr" defTabSz="816575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  <a:ea typeface="ＭＳ Ｐゴシック" charset="-128"/>
        </a:defRPr>
      </a:lvl2pPr>
      <a:lvl3pPr algn="ctr" defTabSz="816575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  <a:ea typeface="ＭＳ Ｐゴシック" charset="-128"/>
        </a:defRPr>
      </a:lvl3pPr>
      <a:lvl4pPr algn="ctr" defTabSz="816575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  <a:ea typeface="ＭＳ Ｐゴシック" charset="-128"/>
        </a:defRPr>
      </a:lvl4pPr>
      <a:lvl5pPr algn="ctr" defTabSz="816575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  <a:ea typeface="ＭＳ Ｐゴシック" charset="-128"/>
        </a:defRPr>
      </a:lvl5pPr>
      <a:lvl6pPr marL="353644" algn="ctr" rtl="0" eaLnBrk="1" fontAlgn="base" hangingPunct="1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" pitchFamily="34" charset="0"/>
        </a:defRPr>
      </a:lvl6pPr>
      <a:lvl7pPr marL="707288" algn="ctr" rtl="0" eaLnBrk="1" fontAlgn="base" hangingPunct="1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" pitchFamily="34" charset="0"/>
        </a:defRPr>
      </a:lvl7pPr>
      <a:lvl8pPr marL="1060933" algn="ctr" rtl="0" eaLnBrk="1" fontAlgn="base" hangingPunct="1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" pitchFamily="34" charset="0"/>
        </a:defRPr>
      </a:lvl8pPr>
      <a:lvl9pPr marL="1414577" algn="ctr" rtl="0" eaLnBrk="1" fontAlgn="base" hangingPunct="1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" pitchFamily="34" charset="0"/>
        </a:defRPr>
      </a:lvl9pPr>
    </p:titleStyle>
    <p:bodyStyle>
      <a:lvl1pPr marL="305755" indent="-305755" algn="l" defTabSz="816575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9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663083" indent="-255410" algn="l" defTabSz="816575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5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020411" indent="-203837" algn="l" defTabSz="816575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428084" indent="-203837" algn="l" defTabSz="816575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8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836985" indent="-203837" algn="l" defTabSz="816575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8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1945043" indent="-176822" algn="l" defTabSz="70728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98687" indent="-176822" algn="l" defTabSz="70728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52332" indent="-176822" algn="l" defTabSz="70728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05976" indent="-176822" algn="l" defTabSz="70728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7072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3644" algn="l" defTabSz="7072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07288" algn="l" defTabSz="7072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0933" algn="l" defTabSz="7072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14577" algn="l" defTabSz="7072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68221" algn="l" defTabSz="7072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21865" algn="l" defTabSz="7072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75509" algn="l" defTabSz="7072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29154" algn="l" defTabSz="70728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696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18/10/2021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027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hyperlink" Target="http://vendraminiletras.blogspot.com/" TargetMode="External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ixaDeTexto 9"/>
          <p:cNvSpPr txBox="1"/>
          <p:nvPr/>
        </p:nvSpPr>
        <p:spPr>
          <a:xfrm rot="20541326">
            <a:off x="562665" y="430485"/>
            <a:ext cx="23266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ETERNO </a:t>
            </a:r>
          </a:p>
          <a:p>
            <a:pPr algn="ctr"/>
            <a:r>
              <a:rPr lang="pt-BR" sz="40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E </a:t>
            </a:r>
          </a:p>
          <a:p>
            <a:pPr algn="ctr"/>
            <a:r>
              <a:rPr lang="pt-BR" sz="40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 AGORA</a:t>
            </a:r>
          </a:p>
        </p:txBody>
      </p:sp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5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376850" y="4818929"/>
            <a:ext cx="17671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>
                <a:solidFill>
                  <a:srgbClr val="FF0000"/>
                </a:solidFill>
              </a:rPr>
              <a:t>Avanço Automático</a:t>
            </a:r>
          </a:p>
        </p:txBody>
      </p:sp>
    </p:spTree>
    <p:extLst>
      <p:ext uri="{BB962C8B-B14F-4D97-AF65-F5344CB8AC3E}">
        <p14:creationId xmlns:p14="http://schemas.microsoft.com/office/powerpoint/2010/main" val="160925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8000">
        <p:dissolve/>
        <p:sndAc>
          <p:stSnd loop="1">
            <p:snd r:embed="rId2" name="Ernesto Cortazar - Stardust  cut1.wav"/>
          </p:stSnd>
        </p:sndAc>
      </p:transition>
    </mc:Choice>
    <mc:Fallback xmlns="">
      <p:transition spd="slow" advClick="0" advTm="18000">
        <p:dissolve/>
        <p:sndAc>
          <p:stSnd loop="1">
            <p:snd r:embed="rId3" name="Ernesto Cortazar - Stardust  cut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7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75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75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25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2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5" tmFilter="0, 0; 0.125,0.2665; 0.25,0.4; 0.375,0.465; 0.5,0.5;  0.625,0.535; 0.75,0.6; 0.875,0.7335; 1,1">
                                          <p:stCondLst>
                                            <p:cond delay="281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487775" y="411510"/>
            <a:ext cx="4392488" cy="403187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pt-BR" sz="3200" cap="all" dirty="0">
                <a:ln w="9000" cmpd="sng">
                  <a:solidFill>
                    <a:srgbClr val="6585CF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hiller" panose="04020404031007020602" pitchFamily="82" charset="0"/>
              </a:rPr>
              <a:t>NÃO SOU DE AGORA! Já vivi mil anos!</a:t>
            </a:r>
          </a:p>
          <a:p>
            <a:pPr lvl="0" algn="ctr"/>
            <a:r>
              <a:rPr lang="pt-BR" sz="3200" cap="all" dirty="0">
                <a:ln w="9000" cmpd="sng">
                  <a:solidFill>
                    <a:srgbClr val="6585CF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hiller" panose="04020404031007020602" pitchFamily="82" charset="0"/>
              </a:rPr>
              <a:t>Vi muita pátria, escravizada </a:t>
            </a:r>
          </a:p>
          <a:p>
            <a:pPr lvl="0" algn="ctr"/>
            <a:r>
              <a:rPr lang="pt-BR" sz="3200" cap="all" dirty="0">
                <a:ln w="9000" cmpd="sng">
                  <a:solidFill>
                    <a:srgbClr val="6585CF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hiller" panose="04020404031007020602" pitchFamily="82" charset="0"/>
              </a:rPr>
              <a:t>Jogar por terra os seus cruéis tiranos,</a:t>
            </a:r>
          </a:p>
          <a:p>
            <a:pPr lvl="0" algn="ctr"/>
            <a:r>
              <a:rPr lang="pt-BR" sz="3200" cap="all" dirty="0">
                <a:ln w="9000" cmpd="sng">
                  <a:solidFill>
                    <a:srgbClr val="6585CF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hiller" panose="04020404031007020602" pitchFamily="82" charset="0"/>
              </a:rPr>
              <a:t>Depois de grande reduzir-se a pó!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17803">
            <a:off x="521805" y="334537"/>
            <a:ext cx="3528391" cy="45342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5AA2AE">
                <a:lumMod val="60000"/>
                <a:lumOff val="4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190063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901710" y="627534"/>
            <a:ext cx="4073829" cy="362253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69676D"/>
              </a:buClr>
            </a:pP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CHRISTY" pitchFamily="2" charset="0"/>
              </a:rPr>
              <a:t>QUE O INFINITO FALE!</a:t>
            </a:r>
          </a:p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69676D"/>
              </a:buClr>
            </a:pP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CHRISTY" pitchFamily="2" charset="0"/>
              </a:rPr>
              <a:t>NÃO TENHO IDADE PORQUE NÃO NASCI!</a:t>
            </a:r>
          </a:p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69676D"/>
              </a:buClr>
            </a:pP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CHRISTY" pitchFamily="2" charset="0"/>
              </a:rPr>
              <a:t>EMBORA A ESSÊNCIA A MINHA FORMA EMBALE,</a:t>
            </a:r>
          </a:p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69676D"/>
              </a:buClr>
            </a:pP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CHRISTY" pitchFamily="2" charset="0"/>
              </a:rPr>
              <a:t>NÃO SOU A FORMA, MAS A ESSÊNCIA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CHRISTY" pitchFamily="2" charset="0"/>
              </a:rPr>
              <a:t>EM SI! </a:t>
            </a: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5AA2AE">
                <a:lumMod val="60000"/>
                <a:lumOff val="4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9185">
            <a:off x="361399" y="-21714"/>
            <a:ext cx="3580750" cy="4718449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70C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710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gallery dir="l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927311" y="289390"/>
            <a:ext cx="3501483" cy="460741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69676D"/>
              </a:buClr>
            </a:pPr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/>
              </a:rPr>
              <a:t>NÃO PODE O LIVRO SE CRUZAR COM A ESPADA,</a:t>
            </a:r>
          </a:p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69676D"/>
              </a:buClr>
            </a:pPr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/>
              </a:rPr>
              <a:t>PORQUANTO A ESPADA É A NEGAÇÃO DA LUZ:</a:t>
            </a:r>
          </a:p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69676D"/>
              </a:buClr>
            </a:pPr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/>
              </a:rPr>
              <a:t>O LIVRO É A FORJA QUE FECUNDA A ENXADA,</a:t>
            </a:r>
          </a:p>
          <a:p>
            <a:pPr lvl="0" algn="ctr" defTabSz="457200">
              <a:spcBef>
                <a:spcPct val="20000"/>
              </a:spcBef>
              <a:spcAft>
                <a:spcPts val="600"/>
              </a:spcAft>
              <a:buClr>
                <a:srgbClr val="69676D"/>
              </a:buClr>
            </a:pPr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/>
              </a:rPr>
              <a:t>A ESPADA É O FERRO SEMEANDO A CRUZ</a:t>
            </a:r>
            <a:r>
              <a:rPr lang="pt-BR" sz="1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/>
              </a:rPr>
              <a:t>!</a:t>
            </a: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5AA2AE">
                <a:lumMod val="60000"/>
                <a:lumOff val="4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6349">
            <a:off x="971600" y="402092"/>
            <a:ext cx="3108392" cy="4339315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733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doors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539593" y="315452"/>
            <a:ext cx="4032448" cy="44012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aramond"/>
              </a:rPr>
              <a:t>POR ISSO A TERRA É INFERNAL GANGRENA,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aramond"/>
              </a:rPr>
              <a:t>ENCHENDO TUDO DE MISÉRIA E DOR: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aramond"/>
              </a:rPr>
              <a:t>FAZEI, SOLDADO, DO FUZIL A PENA;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aramond"/>
              </a:rPr>
              <a:t>QUE A VOSSA ESPADA SE TRANSFORME EM FLOR.</a:t>
            </a: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35496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3060">
            <a:off x="816102" y="305437"/>
            <a:ext cx="2942885" cy="44212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16934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20000">
        <p15:prstTrans prst="fallOve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91208" y="4227934"/>
            <a:ext cx="8761584" cy="76944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/>
          <a:scene3d>
            <a:camera prst="perspective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pt-BR" sz="1000" b="1" dirty="0">
                <a:solidFill>
                  <a:srgbClr val="C00000"/>
                </a:solidFill>
                <a:latin typeface="Ink Free" panose="03080402000500000000" pitchFamily="66" charset="0"/>
              </a:rPr>
              <a:t>SÃO MUITOS OS IDEAIS FORMULADOS, PORÉM POUCOS SÃO OS VIVIDOS</a:t>
            </a:r>
          </a:p>
          <a:p>
            <a:pPr lvl="0" algn="ctr"/>
            <a:r>
              <a:rPr lang="pt-BR" sz="1000" b="1" dirty="0">
                <a:solidFill>
                  <a:srgbClr val="C00000"/>
                </a:solidFill>
                <a:latin typeface="Ink Free" panose="03080402000500000000" pitchFamily="66" charset="0"/>
              </a:rPr>
              <a:t>A VIDA É ESCOLA MARAVILHOSA, ONDE NOSSO ESFORÇO INTELIGENTE, NOS DÃO A EXPERIENCIA NECESSÁRIA PARA ERGUERMOS O PEDESTAL DA NOSSA FELICIDADE .</a:t>
            </a:r>
          </a:p>
          <a:p>
            <a:pPr lvl="0" algn="ctr"/>
            <a:r>
              <a:rPr lang="pt-BR" sz="1400" dirty="0">
                <a:solidFill>
                  <a:srgbClr val="0070C0"/>
                </a:solidFill>
                <a:latin typeface="Kristen ITC" panose="03050502040202030202" pitchFamily="66" charset="0"/>
              </a:rPr>
              <a:t>Toninho Vendramini </a:t>
            </a: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9C6A6A">
                <a:lumMod val="75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64071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30000">
        <p15:prstTrans prst="fallOver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94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96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7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79" tmFilter="0, 0; 0.125,0.2665; 0.25,0.4; 0.375,0.465; 0.5,0.5;  0.625,0.535; 0.75,0.6; 0.875,0.7335; 1,1">
                                          <p:stCondLst>
                                            <p:cond delay="107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39" tmFilter="0, 0; 0.125,0.2665; 0.25,0.4; 0.375,0.465; 0.5,0.5;  0.625,0.535; 0.75,0.6; 0.875,0.7335; 1,1">
                                          <p:stCondLst>
                                            <p:cond delay="215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67" tmFilter="0, 0; 0.125,0.2665; 0.25,0.4; 0.375,0.465; 0.5,0.5;  0.625,0.535; 0.75,0.6; 0.875,0.7335; 1,1">
                                          <p:stCondLst>
                                            <p:cond delay="269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42">
                                          <p:stCondLst>
                                            <p:cond delay="10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70" decel="50000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42">
                                          <p:stCondLst>
                                            <p:cond delay="213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70" decel="50000">
                                          <p:stCondLst>
                                            <p:cond delay="217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42">
                                          <p:stCondLst>
                                            <p:cond delay="2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70" decel="50000">
                                          <p:stCondLst>
                                            <p:cond delay="271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42">
                                          <p:stCondLst>
                                            <p:cond delay="29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70" decel="50000">
                                          <p:stCondLst>
                                            <p:cond delay="298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94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96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7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79" tmFilter="0, 0; 0.125,0.2665; 0.25,0.4; 0.375,0.465; 0.5,0.5;  0.625,0.535; 0.75,0.6; 0.875,0.7335; 1,1">
                                          <p:stCondLst>
                                            <p:cond delay="107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39" tmFilter="0, 0; 0.125,0.2665; 0.25,0.4; 0.375,0.465; 0.5,0.5;  0.625,0.535; 0.75,0.6; 0.875,0.7335; 1,1">
                                          <p:stCondLst>
                                            <p:cond delay="215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67" tmFilter="0, 0; 0.125,0.2665; 0.25,0.4; 0.375,0.465; 0.5,0.5;  0.625,0.535; 0.75,0.6; 0.875,0.7335; 1,1">
                                          <p:stCondLst>
                                            <p:cond delay="269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42">
                                          <p:stCondLst>
                                            <p:cond delay="10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270" decel="50000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42">
                                          <p:stCondLst>
                                            <p:cond delay="213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270" decel="50000">
                                          <p:stCondLst>
                                            <p:cond delay="217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42">
                                          <p:stCondLst>
                                            <p:cond delay="2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270" decel="50000">
                                          <p:stCondLst>
                                            <p:cond delay="271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42">
                                          <p:stCondLst>
                                            <p:cond delay="29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270" decel="50000">
                                          <p:stCondLst>
                                            <p:cond delay="298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94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96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7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79" tmFilter="0, 0; 0.125,0.2665; 0.25,0.4; 0.375,0.465; 0.5,0.5;  0.625,0.535; 0.75,0.6; 0.875,0.7335; 1,1">
                                          <p:stCondLst>
                                            <p:cond delay="107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39" tmFilter="0, 0; 0.125,0.2665; 0.25,0.4; 0.375,0.465; 0.5,0.5;  0.625,0.535; 0.75,0.6; 0.875,0.7335; 1,1">
                                          <p:stCondLst>
                                            <p:cond delay="215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67" tmFilter="0, 0; 0.125,0.2665; 0.25,0.4; 0.375,0.465; 0.5,0.5;  0.625,0.535; 0.75,0.6; 0.875,0.7335; 1,1">
                                          <p:stCondLst>
                                            <p:cond delay="269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42">
                                          <p:stCondLst>
                                            <p:cond delay="10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270" decel="50000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42">
                                          <p:stCondLst>
                                            <p:cond delay="213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270" decel="50000">
                                          <p:stCondLst>
                                            <p:cond delay="217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42">
                                          <p:stCondLst>
                                            <p:cond delay="2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270" decel="50000">
                                          <p:stCondLst>
                                            <p:cond delay="271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42">
                                          <p:stCondLst>
                                            <p:cond delay="29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270" decel="50000">
                                          <p:stCondLst>
                                            <p:cond delay="298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alphaModFix amt="79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5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  <a:solidFill>
            <a:schemeClr val="accent1">
              <a:lumMod val="60000"/>
              <a:lumOff val="40000"/>
            </a:schemeClr>
          </a:solidFill>
        </p:grpSpPr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grpFill/>
            <a:ln w="190500" cap="rnd">
              <a:solidFill>
                <a:srgbClr val="C1A7A3"/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grpFill/>
            <a:ln w="190500" cap="rnd">
              <a:solidFill>
                <a:srgbClr val="C1A7A3"/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grpFill/>
            <a:ln w="190500" cap="rnd">
              <a:solidFill>
                <a:srgbClr val="C1A7A3"/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9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grpFill/>
            <a:ln w="190500" cap="rnd">
              <a:solidFill>
                <a:srgbClr val="C1A7A3"/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sp>
        <p:nvSpPr>
          <p:cNvPr id="3" name="Retângulo 2"/>
          <p:cNvSpPr/>
          <p:nvPr/>
        </p:nvSpPr>
        <p:spPr>
          <a:xfrm>
            <a:off x="4329793" y="1694701"/>
            <a:ext cx="4572000" cy="20928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pt-BR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1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ROTEIRO</a:t>
            </a:r>
          </a:p>
          <a:p>
            <a:pPr algn="r"/>
            <a:r>
              <a:rPr lang="pt-BR" sz="1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APRESENTAÇÃO</a:t>
            </a:r>
          </a:p>
          <a:p>
            <a:pPr algn="r"/>
            <a:r>
              <a:rPr lang="pt-BR" sz="1400" i="1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David" panose="020E0502060401010101" pitchFamily="34" charset="-79"/>
              </a:rPr>
              <a:t>TONINHO  VENDRAMINI</a:t>
            </a:r>
          </a:p>
          <a:p>
            <a:pPr algn="r"/>
            <a:r>
              <a:rPr lang="pt-BR" sz="1400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David" panose="020E0502060401010101" pitchFamily="34" charset="-79"/>
              </a:rPr>
              <a:t>Poema de Carlos Bacellar </a:t>
            </a:r>
            <a:r>
              <a:rPr lang="pt-BR" sz="1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100" b="1" i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1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 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&amp; Internet   </a:t>
            </a:r>
            <a:endParaRPr lang="pt-BR" sz="1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</a:p>
          <a:p>
            <a:pPr algn="r"/>
            <a:r>
              <a:rPr lang="pt-BR" sz="1400" b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Star </a:t>
            </a:r>
            <a:r>
              <a:rPr lang="pt-BR" sz="1400" b="1" u="sng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Dust</a:t>
            </a:r>
            <a:endParaRPr lang="pt-BR" sz="14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u="sng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Unchained</a:t>
            </a:r>
            <a:r>
              <a:rPr lang="pt-BR" sz="1400" b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u="sng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Melody</a:t>
            </a:r>
            <a:endParaRPr lang="pt-BR" sz="14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4660255" y="3935370"/>
            <a:ext cx="4145776" cy="8771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8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0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000" dirty="0">
                <a:solidFill>
                  <a:srgbClr val="7030A0"/>
                </a:solidFill>
                <a:latin typeface="Britannic Bold" panose="020B0903060703020204" pitchFamily="34" charset="0"/>
                <a:hlinkClick r:id="rId6"/>
              </a:rPr>
              <a:t>http://vendraminiletras.blogspot.com/</a:t>
            </a:r>
            <a:endParaRPr lang="pt-BR" sz="10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0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/>
            <a:r>
              <a:rPr lang="pt-BR" sz="8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/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- ACADÊMICO 28 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84" y="210632"/>
            <a:ext cx="1331100" cy="1449447"/>
          </a:xfrm>
          <a:prstGeom prst="roundRect">
            <a:avLst>
              <a:gd name="adj" fmla="val 20830"/>
            </a:avLst>
          </a:prstGeom>
          <a:ln w="5715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79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0" advClick="0" advTm="120000">
        <p14:doors dir="vert"/>
        <p:sndAc>
          <p:stSnd loop="1">
            <p:snd r:embed="rId3" name="Unchained Melody -Francis Goya (1).wav"/>
          </p:stSnd>
        </p:sndAc>
      </p:transition>
    </mc:Choice>
    <mc:Fallback>
      <p:transition spd="slow" advClick="0" advTm="120000">
        <p:fade/>
        <p:sndAc>
          <p:stSnd loop="1">
            <p:snd r:embed="rId3" name="Unchained Melody -Francis Goya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8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Natureza Assi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ETERNO E AGORA - NOV PUBL - S - 2019</Template>
  <TotalTime>32</TotalTime>
  <Words>247</Words>
  <Application>Microsoft Office PowerPoint</Application>
  <PresentationFormat>Apresentação na tela (16:9)</PresentationFormat>
  <Paragraphs>39</Paragraphs>
  <Slides>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7</vt:i4>
      </vt:variant>
    </vt:vector>
  </HeadingPairs>
  <TitlesOfParts>
    <vt:vector size="26" baseType="lpstr">
      <vt:lpstr>AR CHRISTY</vt:lpstr>
      <vt:lpstr>Arial</vt:lpstr>
      <vt:lpstr>Arial Black</vt:lpstr>
      <vt:lpstr>Britannic Bold</vt:lpstr>
      <vt:lpstr>Calibri</vt:lpstr>
      <vt:lpstr>Cambria</vt:lpstr>
      <vt:lpstr>Chiller</vt:lpstr>
      <vt:lpstr>Cooper Black</vt:lpstr>
      <vt:lpstr>David</vt:lpstr>
      <vt:lpstr>Garamond</vt:lpstr>
      <vt:lpstr>Ink Free</vt:lpstr>
      <vt:lpstr>Kristen ITC</vt:lpstr>
      <vt:lpstr>Maiandra GD</vt:lpstr>
      <vt:lpstr>Monotype Corsiva</vt:lpstr>
      <vt:lpstr>Times New Roman</vt:lpstr>
      <vt:lpstr>Wingdings 2</vt:lpstr>
      <vt:lpstr>Natureza Assim</vt:lpstr>
      <vt:lpstr>2_Viagem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2021-10-18T13:42:33Z</dcterms:created>
  <dcterms:modified xsi:type="dcterms:W3CDTF">2021-10-18T14:15:26Z</dcterms:modified>
  <cp:contentStatus/>
</cp:coreProperties>
</file>