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1" r:id="rId1"/>
    <p:sldMasterId id="2147483683" r:id="rId2"/>
  </p:sldMasterIdLst>
  <p:notesMasterIdLst>
    <p:notesMasterId r:id="rId12"/>
  </p:notesMasterIdLst>
  <p:sldIdLst>
    <p:sldId id="391" r:id="rId3"/>
    <p:sldId id="399" r:id="rId4"/>
    <p:sldId id="400" r:id="rId5"/>
    <p:sldId id="401" r:id="rId6"/>
    <p:sldId id="402" r:id="rId7"/>
    <p:sldId id="403" r:id="rId8"/>
    <p:sldId id="404" r:id="rId9"/>
    <p:sldId id="405" r:id="rId10"/>
    <p:sldId id="397" r:id="rId11"/>
  </p:sldIdLst>
  <p:sldSz cx="9144000" cy="5143500" type="screen16x9"/>
  <p:notesSz cx="6858000" cy="9144000"/>
  <p:defaultTextStyle>
    <a:defPPr>
      <a:defRPr lang="fr-F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C0099"/>
    <a:srgbClr val="FF6600"/>
    <a:srgbClr val="9966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6998" autoAdjust="0"/>
    <p:restoredTop sz="96229" autoAdjust="0"/>
  </p:normalViewPr>
  <p:slideViewPr>
    <p:cSldViewPr>
      <p:cViewPr>
        <p:scale>
          <a:sx n="112" d="100"/>
          <a:sy n="112" d="100"/>
        </p:scale>
        <p:origin x="1506" y="1038"/>
      </p:cViewPr>
      <p:guideLst>
        <p:guide orient="horz" pos="162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50" d="100"/>
        <a:sy n="50" d="100"/>
      </p:scale>
      <p:origin x="0" y="7326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presProps" Target="pres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notesMaster" Target="notesMasters/notesMaster1.xml"/><Relationship Id="rId2" Type="http://schemas.openxmlformats.org/officeDocument/2006/relationships/slideMaster" Target="slideMasters/slideMaster2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theme" Target="theme/theme1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00495494-D788-4063-A122-3D9D438FD03D}" type="datetimeFigureOut">
              <a:rPr lang="fr-FR"/>
              <a:pPr>
                <a:defRPr/>
              </a:pPr>
              <a:t>26/09/2023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fr-FR" noProof="0" smtClean="0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noProof="0" smtClean="0"/>
              <a:t>Modifiez les styles du texte du masque</a:t>
            </a:r>
          </a:p>
          <a:p>
            <a:pPr lvl="0"/>
            <a:r>
              <a:rPr lang="fr-FR" noProof="0" smtClean="0"/>
              <a:t>Deuxième niveau</a:t>
            </a:r>
          </a:p>
          <a:p>
            <a:pPr lvl="0"/>
            <a:r>
              <a:rPr lang="fr-FR" noProof="0" smtClean="0"/>
              <a:t>Troisième niveau</a:t>
            </a:r>
          </a:p>
          <a:p>
            <a:pPr lvl="0"/>
            <a:r>
              <a:rPr lang="fr-FR" noProof="0" smtClean="0"/>
              <a:t>Quatrième niveau</a:t>
            </a:r>
          </a:p>
          <a:p>
            <a:pPr lvl="0"/>
            <a:r>
              <a:rPr lang="fr-FR" noProof="0" smtClean="0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3B0D055C-087A-46F6-88BC-3CD1DF74905E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4406554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742950" indent="-28575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1143000" indent="-228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600200" indent="-228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2057400" indent="-228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 smtClean="0"/>
          </a:p>
          <a:p>
            <a:endParaRPr lang="pt-BR" dirty="0" smtClean="0"/>
          </a:p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3B0D055C-087A-46F6-88BC-3CD1DF74905E}" type="slidenum">
              <a:rPr lang="fr-FR" smtClean="0"/>
              <a:pPr>
                <a:defRPr/>
              </a:pPr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4761409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EF15547D-4A85-428E-9547-E49B3CDFCF31}" type="slidenum">
              <a:rPr kumimoji="0" lang="pt-BR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9</a:t>
            </a:fld>
            <a:endParaRPr kumimoji="0" lang="pt-BR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39978809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5807E55-10F7-4A70-BEE7-1D06B6C070A8}" type="datetimeFigureOut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26/09/2023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32CC7C5-2A0D-48E5-90FE-95EEA0A62E1E}" type="slidenum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74706335"/>
      </p:ext>
    </p:extLst>
  </p:cSld>
  <p:clrMapOvr>
    <a:masterClrMapping/>
  </p:clrMapOvr>
  <p:transition>
    <p:split orient="vert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4280647-0CCA-4687-97B3-3475F23AFB59}" type="datetimeFigureOut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26/09/2023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0B8E657-AAE0-4D57-B522-C91CFF0D82AD}" type="slidenum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2212044"/>
      </p:ext>
    </p:extLst>
  </p:cSld>
  <p:clrMapOvr>
    <a:masterClrMapping/>
  </p:clrMapOvr>
  <p:transition>
    <p:split orient="vert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44F7529-F860-41CF-B369-932541D205B6}" type="datetimeFigureOut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26/09/2023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634A130-2003-475F-A42B-068E0A545BB6}" type="slidenum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69561299"/>
      </p:ext>
    </p:extLst>
  </p:cSld>
  <p:clrMapOvr>
    <a:masterClrMapping/>
  </p:clrMapOvr>
  <p:transition>
    <p:split orient="vert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5483B8E-9D3D-4425-831D-AB232369C90B}" type="datetimeFigureOut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26/09/2023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FEFF164-FA43-4085-B15D-85B88900DC86}" type="slidenum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43932921"/>
      </p:ext>
    </p:extLst>
  </p:cSld>
  <p:clrMapOvr>
    <a:masterClrMapping/>
  </p:clrMapOvr>
  <p:transition>
    <p:split orient="vert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53F1CD4-39DD-4001-8FF7-1113DC93F79F}" type="datetimeFigureOut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26/09/2023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3CD246A-0AA3-48C4-AF85-4EE6BEFFC8FC}" type="slidenum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73352807"/>
      </p:ext>
    </p:extLst>
  </p:cSld>
  <p:clrMapOvr>
    <a:masterClrMapping/>
  </p:clrMapOvr>
  <p:transition>
    <p:split orient="vert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D578354-2997-4765-A583-35B43694CEE2}" type="datetimeFigureOut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26/09/2023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69D727A-89A4-491E-8327-38BF216F6830}" type="slidenum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00886439"/>
      </p:ext>
    </p:extLst>
  </p:cSld>
  <p:clrMapOvr>
    <a:masterClrMapping/>
  </p:clrMapOvr>
  <p:transition>
    <p:split orient="vert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62E3A47-48B4-4E2D-9B32-D43EB79D7173}" type="datetimeFigureOut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26/09/2023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A3B434F-3B16-40C5-95CB-9FD9275C78A2}" type="slidenum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61444630"/>
      </p:ext>
    </p:extLst>
  </p:cSld>
  <p:clrMapOvr>
    <a:masterClrMapping/>
  </p:clrMapOvr>
  <p:transition>
    <p:split orient="vert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5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858B3EB-EB16-4170-AA57-A04DB798FFD7}" type="datetimeFigureOut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26/09/2023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0EDF333-D552-4451-87F5-51C7C6241202}" type="slidenum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7743096"/>
      </p:ext>
    </p:extLst>
  </p:cSld>
  <p:clrMapOvr>
    <a:masterClrMapping/>
  </p:clrMapOvr>
  <p:transition>
    <p:split orient="vert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pt-BR" noProof="0" smtClean="0"/>
              <a:t>Clique no ícone para adicionar uma imagem</a:t>
            </a:r>
            <a:endParaRPr lang="pt-BR" noProof="0" smtClean="0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5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A4DCFF7-65BE-4D8C-B987-897415FB2401}" type="datetimeFigureOut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26/09/2023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4457247-55E3-431C-AE52-2518CFDCA14E}" type="slidenum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07597796"/>
      </p:ext>
    </p:extLst>
  </p:cSld>
  <p:clrMapOvr>
    <a:masterClrMapping/>
  </p:clrMapOvr>
  <p:transition>
    <p:split orient="vert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CC3AF7F-DE27-4179-8A42-18849BDE3CB1}" type="datetimeFigureOut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26/09/2023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0E7B7E4-9B3A-4FB6-A475-4D7F291496F6}" type="slidenum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68135922"/>
      </p:ext>
    </p:extLst>
  </p:cSld>
  <p:clrMapOvr>
    <a:masterClrMapping/>
  </p:clrMapOvr>
  <p:transition>
    <p:split orient="vert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47444EC-F80C-4797-AD32-72FD012E38AC}" type="datetimeFigureOut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26/09/2023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5B5CA0C-DCF6-4B88-A728-960E3E0DBA72}" type="slidenum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58639940"/>
      </p:ext>
    </p:extLst>
  </p:cSld>
  <p:clrMapOvr>
    <a:masterClrMapping/>
  </p:clrMapOvr>
  <p:transition>
    <p:split orient="vert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onector reto 6"/>
          <p:cNvSpPr>
            <a:spLocks noChangeShapeType="1"/>
          </p:cNvSpPr>
          <p:nvPr/>
        </p:nvSpPr>
        <p:spPr bwMode="auto">
          <a:xfrm>
            <a:off x="514359" y="4012428"/>
            <a:ext cx="8629651" cy="1786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mbria"/>
              <a:ea typeface="+mn-ea"/>
              <a:cs typeface="Arial" charset="0"/>
            </a:endParaRPr>
          </a:p>
        </p:txBody>
      </p:sp>
      <p:sp>
        <p:nvSpPr>
          <p:cNvPr id="29" name="Título 28"/>
          <p:cNvSpPr>
            <a:spLocks noGrp="1"/>
          </p:cNvSpPr>
          <p:nvPr>
            <p:ph type="ctrTitle"/>
          </p:nvPr>
        </p:nvSpPr>
        <p:spPr>
          <a:xfrm>
            <a:off x="381008" y="3640064"/>
            <a:ext cx="8458201" cy="916781"/>
          </a:xfrm>
        </p:spPr>
        <p:txBody>
          <a:bodyPr anchor="t"/>
          <a:lstStyle/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9" name="Subtítulo 8"/>
          <p:cNvSpPr>
            <a:spLocks noGrp="1"/>
          </p:cNvSpPr>
          <p:nvPr>
            <p:ph type="subTitle" idx="1"/>
          </p:nvPr>
        </p:nvSpPr>
        <p:spPr>
          <a:xfrm>
            <a:off x="381008" y="2914650"/>
            <a:ext cx="8458201" cy="6858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pt-BR" smtClean="0"/>
              <a:t>Clique para editar o estilo do subtítulo mestre</a:t>
            </a:r>
            <a:endParaRPr kumimoji="0" lang="en-US"/>
          </a:p>
        </p:txBody>
      </p:sp>
      <p:sp>
        <p:nvSpPr>
          <p:cNvPr id="16" name="Espaço Reservado para Data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8083C8D7-4055-45B2-9C62-EB29283BE9C3}" type="datetimeFigureOut">
              <a:rPr kumimoji="0" lang="pt-BR" sz="1200" b="0" i="0" u="none" strike="noStrike" kern="1200" cap="none" spc="0" normalizeH="0" baseline="0" noProof="0" smtClean="0">
                <a:ln>
                  <a:noFill/>
                </a:ln>
                <a:solidFill>
                  <a:srgbClr val="629DD1">
                    <a:shade val="75000"/>
                  </a:srgbClr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26/09/2023</a:t>
            </a:fld>
            <a:endParaRPr kumimoji="0" lang="pt-BR" sz="1200" b="0" i="0" u="none" strike="noStrike" kern="1200" cap="none" spc="0" normalizeH="0" baseline="0" noProof="0" dirty="0">
              <a:ln>
                <a:noFill/>
              </a:ln>
              <a:solidFill>
                <a:srgbClr val="629DD1">
                  <a:shade val="75000"/>
                </a:srgbClr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2" name="Espaço Reservado para Rodapé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pt-BR" sz="1200" b="0" i="0" u="none" strike="noStrike" kern="1200" cap="none" spc="0" normalizeH="0" baseline="0" noProof="0" dirty="0">
              <a:ln>
                <a:noFill/>
              </a:ln>
              <a:solidFill>
                <a:srgbClr val="629DD1">
                  <a:shade val="75000"/>
                </a:srgbClr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15" name="Espaço Reservado para Número de Slide 14"/>
          <p:cNvSpPr>
            <a:spLocks noGrp="1"/>
          </p:cNvSpPr>
          <p:nvPr>
            <p:ph type="sldNum" sz="quarter" idx="12"/>
          </p:nvPr>
        </p:nvSpPr>
        <p:spPr>
          <a:xfrm>
            <a:off x="8229600" y="4855466"/>
            <a:ext cx="758952" cy="185166"/>
          </a:xfrm>
        </p:spPr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6AB63C84-61BE-46F1-BFBC-717D1E5147F7}" type="slidenum">
              <a:rPr kumimoji="0" lang="pt-BR" sz="1200" b="0" i="0" u="none" strike="noStrike" kern="1200" cap="none" spc="0" normalizeH="0" baseline="0" noProof="0" smtClean="0">
                <a:ln>
                  <a:noFill/>
                </a:ln>
                <a:solidFill>
                  <a:srgbClr val="629DD1">
                    <a:shade val="75000"/>
                  </a:srgbClr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pt-BR" sz="1200" b="0" i="0" u="none" strike="noStrike" kern="1200" cap="none" spc="0" normalizeH="0" baseline="0" noProof="0" dirty="0">
              <a:ln>
                <a:noFill/>
              </a:ln>
              <a:solidFill>
                <a:srgbClr val="629DD1">
                  <a:shade val="75000"/>
                </a:srgbClr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5176669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Título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27" name="Espaço Reservado para Conteúdo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pt-BR" smtClean="0"/>
              <a:t>Clique para editar 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25" name="Espaço Reservado para Data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8083C8D7-4055-45B2-9C62-EB29283BE9C3}" type="datetimeFigureOut">
              <a:rPr kumimoji="0" lang="pt-BR" sz="1200" b="0" i="0" u="none" strike="noStrike" kern="1200" cap="none" spc="0" normalizeH="0" baseline="0" noProof="0" smtClean="0">
                <a:ln>
                  <a:noFill/>
                </a:ln>
                <a:solidFill>
                  <a:srgbClr val="629DD1">
                    <a:shade val="75000"/>
                  </a:srgbClr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26/09/2023</a:t>
            </a:fld>
            <a:endParaRPr kumimoji="0" lang="pt-BR" sz="1200" b="0" i="0" u="none" strike="noStrike" kern="1200" cap="none" spc="0" normalizeH="0" baseline="0" noProof="0" dirty="0">
              <a:ln>
                <a:noFill/>
              </a:ln>
              <a:solidFill>
                <a:srgbClr val="629DD1">
                  <a:shade val="75000"/>
                </a:srgbClr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19" name="Espaço Reservado para Rodapé 18"/>
          <p:cNvSpPr>
            <a:spLocks noGrp="1"/>
          </p:cNvSpPr>
          <p:nvPr>
            <p:ph type="ftr" sz="quarter" idx="11"/>
          </p:nvPr>
        </p:nvSpPr>
        <p:spPr>
          <a:xfrm>
            <a:off x="3581404" y="57156"/>
            <a:ext cx="2895601" cy="216694"/>
          </a:xfrm>
        </p:spPr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pt-BR" sz="1200" b="0" i="0" u="none" strike="noStrike" kern="1200" cap="none" spc="0" normalizeH="0" baseline="0" noProof="0" dirty="0">
              <a:ln>
                <a:noFill/>
              </a:ln>
              <a:solidFill>
                <a:srgbClr val="629DD1">
                  <a:shade val="75000"/>
                </a:srgbClr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16" name="Espaço Reservado para Número de Slide 15"/>
          <p:cNvSpPr>
            <a:spLocks noGrp="1"/>
          </p:cNvSpPr>
          <p:nvPr>
            <p:ph type="sldNum" sz="quarter" idx="12"/>
          </p:nvPr>
        </p:nvSpPr>
        <p:spPr>
          <a:xfrm>
            <a:off x="8229600" y="4855466"/>
            <a:ext cx="758952" cy="185166"/>
          </a:xfrm>
        </p:spPr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6AB63C84-61BE-46F1-BFBC-717D1E5147F7}" type="slidenum">
              <a:rPr kumimoji="0" lang="pt-BR" sz="1200" b="0" i="0" u="none" strike="noStrike" kern="1200" cap="none" spc="0" normalizeH="0" baseline="0" noProof="0" smtClean="0">
                <a:ln>
                  <a:noFill/>
                </a:ln>
                <a:solidFill>
                  <a:srgbClr val="629DD1">
                    <a:shade val="75000"/>
                  </a:srgbClr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pt-BR" sz="1200" b="0" i="0" u="none" strike="noStrike" kern="1200" cap="none" spc="0" normalizeH="0" baseline="0" noProof="0" dirty="0">
              <a:ln>
                <a:noFill/>
              </a:ln>
              <a:solidFill>
                <a:srgbClr val="629DD1">
                  <a:shade val="75000"/>
                </a:srgbClr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975855774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onector reto 6"/>
          <p:cNvSpPr>
            <a:spLocks noChangeShapeType="1"/>
          </p:cNvSpPr>
          <p:nvPr/>
        </p:nvSpPr>
        <p:spPr bwMode="auto">
          <a:xfrm>
            <a:off x="514359" y="2583678"/>
            <a:ext cx="8629651" cy="1786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mbria"/>
              <a:ea typeface="+mn-ea"/>
              <a:cs typeface="Arial" charset="0"/>
            </a:endParaRPr>
          </a:p>
        </p:txBody>
      </p:sp>
      <p:sp>
        <p:nvSpPr>
          <p:cNvPr id="6" name="Espaço Reservado para Texto 5"/>
          <p:cNvSpPr>
            <a:spLocks noGrp="1"/>
          </p:cNvSpPr>
          <p:nvPr>
            <p:ph type="body" idx="1"/>
          </p:nvPr>
        </p:nvSpPr>
        <p:spPr>
          <a:xfrm>
            <a:off x="381008" y="1257307"/>
            <a:ext cx="8458201" cy="914401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pt-BR" smtClean="0"/>
              <a:t>Clique para editar o texto mestre</a:t>
            </a:r>
          </a:p>
        </p:txBody>
      </p:sp>
      <p:sp>
        <p:nvSpPr>
          <p:cNvPr id="19" name="Espaço Reservado para Data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8083C8D7-4055-45B2-9C62-EB29283BE9C3}" type="datetimeFigureOut">
              <a:rPr kumimoji="0" lang="pt-BR" sz="1200" b="0" i="0" u="none" strike="noStrike" kern="1200" cap="none" spc="0" normalizeH="0" baseline="0" noProof="0" smtClean="0">
                <a:ln>
                  <a:noFill/>
                </a:ln>
                <a:solidFill>
                  <a:srgbClr val="629DD1">
                    <a:shade val="75000"/>
                  </a:srgbClr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26/09/2023</a:t>
            </a:fld>
            <a:endParaRPr kumimoji="0" lang="pt-BR" sz="1200" b="0" i="0" u="none" strike="noStrike" kern="1200" cap="none" spc="0" normalizeH="0" baseline="0" noProof="0" dirty="0">
              <a:ln>
                <a:noFill/>
              </a:ln>
              <a:solidFill>
                <a:srgbClr val="629DD1">
                  <a:shade val="75000"/>
                </a:srgbClr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11" name="Espaço Reservado para Rodapé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pt-BR" sz="1200" b="0" i="0" u="none" strike="noStrike" kern="1200" cap="none" spc="0" normalizeH="0" baseline="0" noProof="0" dirty="0">
              <a:ln>
                <a:noFill/>
              </a:ln>
              <a:solidFill>
                <a:srgbClr val="629DD1">
                  <a:shade val="75000"/>
                </a:srgbClr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16" name="Espaço Reservado para Número de Slide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6AB63C84-61BE-46F1-BFBC-717D1E5147F7}" type="slidenum">
              <a:rPr kumimoji="0" lang="pt-BR" sz="1200" b="0" i="0" u="none" strike="noStrike" kern="1200" cap="none" spc="0" normalizeH="0" baseline="0" noProof="0" smtClean="0">
                <a:ln>
                  <a:noFill/>
                </a:ln>
                <a:solidFill>
                  <a:srgbClr val="629DD1">
                    <a:shade val="75000"/>
                  </a:srgbClr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pt-BR" sz="1200" b="0" i="0" u="none" strike="noStrike" kern="1200" cap="none" spc="0" normalizeH="0" baseline="0" noProof="0" dirty="0">
              <a:ln>
                <a:noFill/>
              </a:ln>
              <a:solidFill>
                <a:srgbClr val="629DD1">
                  <a:shade val="75000"/>
                </a:srgbClr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8" name="Título 7"/>
          <p:cNvSpPr>
            <a:spLocks noGrp="1"/>
          </p:cNvSpPr>
          <p:nvPr>
            <p:ph type="title"/>
          </p:nvPr>
        </p:nvSpPr>
        <p:spPr>
          <a:xfrm>
            <a:off x="180484" y="2210320"/>
            <a:ext cx="8686801" cy="888619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</p:spTree>
    <p:extLst>
      <p:ext uri="{BB962C8B-B14F-4D97-AF65-F5344CB8AC3E}">
        <p14:creationId xmlns:p14="http://schemas.microsoft.com/office/powerpoint/2010/main" val="790851944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Título 19"/>
          <p:cNvSpPr>
            <a:spLocks noGrp="1"/>
          </p:cNvSpPr>
          <p:nvPr>
            <p:ph type="title"/>
          </p:nvPr>
        </p:nvSpPr>
        <p:spPr>
          <a:xfrm>
            <a:off x="301762" y="342901"/>
            <a:ext cx="8686801" cy="630936"/>
          </a:xfrm>
        </p:spPr>
        <p:txBody>
          <a:bodyPr/>
          <a:lstStyle/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14" name="Espaço Reservado para Conteúdo 13"/>
          <p:cNvSpPr>
            <a:spLocks noGrp="1"/>
          </p:cNvSpPr>
          <p:nvPr>
            <p:ph sz="half" idx="1"/>
          </p:nvPr>
        </p:nvSpPr>
        <p:spPr>
          <a:xfrm>
            <a:off x="304801" y="1200150"/>
            <a:ext cx="4191000" cy="35433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pt-BR" smtClean="0"/>
              <a:t>Clique para editar 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13" name="Espaço Reservado para Conteúdo 12"/>
          <p:cNvSpPr>
            <a:spLocks noGrp="1"/>
          </p:cNvSpPr>
          <p:nvPr>
            <p:ph sz="half" idx="2"/>
          </p:nvPr>
        </p:nvSpPr>
        <p:spPr>
          <a:xfrm>
            <a:off x="4648207" y="1200150"/>
            <a:ext cx="4343401" cy="35433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pt-BR" smtClean="0"/>
              <a:t>Clique para editar 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21" name="Espaço Reservado para Data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8083C8D7-4055-45B2-9C62-EB29283BE9C3}" type="datetimeFigureOut">
              <a:rPr kumimoji="0" lang="pt-BR" sz="1200" b="0" i="0" u="none" strike="noStrike" kern="1200" cap="none" spc="0" normalizeH="0" baseline="0" noProof="0" smtClean="0">
                <a:ln>
                  <a:noFill/>
                </a:ln>
                <a:solidFill>
                  <a:srgbClr val="629DD1">
                    <a:shade val="75000"/>
                  </a:srgbClr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26/09/2023</a:t>
            </a:fld>
            <a:endParaRPr kumimoji="0" lang="pt-BR" sz="1200" b="0" i="0" u="none" strike="noStrike" kern="1200" cap="none" spc="0" normalizeH="0" baseline="0" noProof="0" dirty="0">
              <a:ln>
                <a:noFill/>
              </a:ln>
              <a:solidFill>
                <a:srgbClr val="629DD1">
                  <a:shade val="75000"/>
                </a:srgbClr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10" name="Espaço Reservado para Rodapé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pt-BR" sz="1200" b="0" i="0" u="none" strike="noStrike" kern="1200" cap="none" spc="0" normalizeH="0" baseline="0" noProof="0" dirty="0">
              <a:ln>
                <a:noFill/>
              </a:ln>
              <a:solidFill>
                <a:srgbClr val="629DD1">
                  <a:shade val="75000"/>
                </a:srgbClr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31" name="Espaço Reservado para Número de Slide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6AB63C84-61BE-46F1-BFBC-717D1E5147F7}" type="slidenum">
              <a:rPr kumimoji="0" lang="pt-BR" sz="1200" b="0" i="0" u="none" strike="noStrike" kern="1200" cap="none" spc="0" normalizeH="0" baseline="0" noProof="0" smtClean="0">
                <a:ln>
                  <a:noFill/>
                </a:ln>
                <a:solidFill>
                  <a:srgbClr val="629DD1">
                    <a:shade val="75000"/>
                  </a:srgbClr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pt-BR" sz="1200" b="0" i="0" u="none" strike="noStrike" kern="1200" cap="none" spc="0" normalizeH="0" baseline="0" noProof="0" dirty="0">
              <a:ln>
                <a:noFill/>
              </a:ln>
              <a:solidFill>
                <a:srgbClr val="629DD1">
                  <a:shade val="75000"/>
                </a:srgbClr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23114481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Título 28"/>
          <p:cNvSpPr>
            <a:spLocks noGrp="1"/>
          </p:cNvSpPr>
          <p:nvPr>
            <p:ph type="title"/>
          </p:nvPr>
        </p:nvSpPr>
        <p:spPr>
          <a:xfrm>
            <a:off x="304800" y="4057651"/>
            <a:ext cx="8610600" cy="661988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13" name="Espaço Reservado para Texto 12"/>
          <p:cNvSpPr>
            <a:spLocks noGrp="1"/>
          </p:cNvSpPr>
          <p:nvPr>
            <p:ph type="body" idx="1"/>
          </p:nvPr>
        </p:nvSpPr>
        <p:spPr>
          <a:xfrm>
            <a:off x="281454" y="500065"/>
            <a:ext cx="4290555" cy="47982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pt-BR" smtClean="0"/>
              <a:t>Clique para editar o texto mestre</a:t>
            </a:r>
          </a:p>
        </p:txBody>
      </p:sp>
      <p:sp>
        <p:nvSpPr>
          <p:cNvPr id="25" name="Espaço Reservado para Texto 24"/>
          <p:cNvSpPr>
            <a:spLocks noGrp="1"/>
          </p:cNvSpPr>
          <p:nvPr>
            <p:ph type="body" sz="half" idx="3"/>
          </p:nvPr>
        </p:nvSpPr>
        <p:spPr>
          <a:xfrm>
            <a:off x="4645027" y="500065"/>
            <a:ext cx="4292240" cy="47982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quarter" idx="2"/>
          </p:nvPr>
        </p:nvSpPr>
        <p:spPr>
          <a:xfrm>
            <a:off x="281454" y="987031"/>
            <a:ext cx="4290555" cy="295632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pt-BR" smtClean="0"/>
              <a:t>Clique para editar 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28" name="Espaço Reservado para Conteúdo 27"/>
          <p:cNvSpPr>
            <a:spLocks noGrp="1"/>
          </p:cNvSpPr>
          <p:nvPr>
            <p:ph sz="quarter" idx="4"/>
          </p:nvPr>
        </p:nvSpPr>
        <p:spPr>
          <a:xfrm>
            <a:off x="4648734" y="987031"/>
            <a:ext cx="4288536" cy="295632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pt-BR" smtClean="0"/>
              <a:t>Clique para editar 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10" name="Espaço Reservado para Data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8083C8D7-4055-45B2-9C62-EB29283BE9C3}" type="datetimeFigureOut">
              <a:rPr kumimoji="0" lang="pt-BR" sz="1200" b="0" i="0" u="none" strike="noStrike" kern="1200" cap="none" spc="0" normalizeH="0" baseline="0" noProof="0" smtClean="0">
                <a:ln>
                  <a:noFill/>
                </a:ln>
                <a:solidFill>
                  <a:srgbClr val="629DD1">
                    <a:shade val="75000"/>
                  </a:srgbClr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26/09/2023</a:t>
            </a:fld>
            <a:endParaRPr kumimoji="0" lang="pt-BR" sz="1200" b="0" i="0" u="none" strike="noStrike" kern="1200" cap="none" spc="0" normalizeH="0" baseline="0" noProof="0" dirty="0">
              <a:ln>
                <a:noFill/>
              </a:ln>
              <a:solidFill>
                <a:srgbClr val="629DD1">
                  <a:shade val="75000"/>
                </a:srgbClr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pt-BR" sz="1200" b="0" i="0" u="none" strike="noStrike" kern="1200" cap="none" spc="0" normalizeH="0" baseline="0" noProof="0" dirty="0">
              <a:ln>
                <a:noFill/>
              </a:ln>
              <a:solidFill>
                <a:srgbClr val="629DD1">
                  <a:shade val="75000"/>
                </a:srgbClr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>
          <a:xfrm>
            <a:off x="8229609" y="4857752"/>
            <a:ext cx="762001" cy="185166"/>
          </a:xfrm>
        </p:spPr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6AB63C84-61BE-46F1-BFBC-717D1E5147F7}" type="slidenum">
              <a:rPr kumimoji="0" lang="pt-BR" sz="1200" b="0" i="0" u="none" strike="noStrike" kern="1200" cap="none" spc="0" normalizeH="0" baseline="0" noProof="0" smtClean="0">
                <a:ln>
                  <a:noFill/>
                </a:ln>
                <a:solidFill>
                  <a:srgbClr val="629DD1">
                    <a:shade val="75000"/>
                  </a:srgbClr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pt-BR" sz="1200" b="0" i="0" u="none" strike="noStrike" kern="1200" cap="none" spc="0" normalizeH="0" baseline="0" noProof="0" dirty="0">
              <a:ln>
                <a:noFill/>
              </a:ln>
              <a:solidFill>
                <a:srgbClr val="629DD1">
                  <a:shade val="75000"/>
                </a:srgbClr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11" name="Conector reto 10"/>
          <p:cNvSpPr>
            <a:spLocks noChangeShapeType="1"/>
          </p:cNvSpPr>
          <p:nvPr/>
        </p:nvSpPr>
        <p:spPr bwMode="auto">
          <a:xfrm>
            <a:off x="514359" y="4514853"/>
            <a:ext cx="8629651" cy="1786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mbria"/>
              <a:ea typeface="+mn-ea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63100487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ítulo 29"/>
          <p:cNvSpPr>
            <a:spLocks noGrp="1"/>
          </p:cNvSpPr>
          <p:nvPr>
            <p:ph type="title"/>
          </p:nvPr>
        </p:nvSpPr>
        <p:spPr>
          <a:xfrm>
            <a:off x="301762" y="342901"/>
            <a:ext cx="8686801" cy="630936"/>
          </a:xfrm>
        </p:spPr>
        <p:txBody>
          <a:bodyPr/>
          <a:lstStyle/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12" name="Espaço Reservado para Data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8083C8D7-4055-45B2-9C62-EB29283BE9C3}" type="datetimeFigureOut">
              <a:rPr kumimoji="0" lang="pt-BR" sz="1200" b="0" i="0" u="none" strike="noStrike" kern="1200" cap="none" spc="0" normalizeH="0" baseline="0" noProof="0" smtClean="0">
                <a:ln>
                  <a:noFill/>
                </a:ln>
                <a:solidFill>
                  <a:srgbClr val="629DD1">
                    <a:shade val="75000"/>
                  </a:srgbClr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26/09/2023</a:t>
            </a:fld>
            <a:endParaRPr kumimoji="0" lang="pt-BR" sz="1200" b="0" i="0" u="none" strike="noStrike" kern="1200" cap="none" spc="0" normalizeH="0" baseline="0" noProof="0" dirty="0">
              <a:ln>
                <a:noFill/>
              </a:ln>
              <a:solidFill>
                <a:srgbClr val="629DD1">
                  <a:shade val="75000"/>
                </a:srgbClr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21" name="Espaço Reservado para Rodapé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pt-BR" sz="1200" b="0" i="0" u="none" strike="noStrike" kern="1200" cap="none" spc="0" normalizeH="0" baseline="0" noProof="0" dirty="0">
              <a:ln>
                <a:noFill/>
              </a:ln>
              <a:solidFill>
                <a:srgbClr val="629DD1">
                  <a:shade val="75000"/>
                </a:srgbClr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6AB63C84-61BE-46F1-BFBC-717D1E5147F7}" type="slidenum">
              <a:rPr kumimoji="0" lang="pt-BR" sz="1200" b="0" i="0" u="none" strike="noStrike" kern="1200" cap="none" spc="0" normalizeH="0" baseline="0" noProof="0" smtClean="0">
                <a:ln>
                  <a:noFill/>
                </a:ln>
                <a:solidFill>
                  <a:srgbClr val="629DD1">
                    <a:shade val="75000"/>
                  </a:srgbClr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pt-BR" sz="1200" b="0" i="0" u="none" strike="noStrike" kern="1200" cap="none" spc="0" normalizeH="0" baseline="0" noProof="0" dirty="0">
              <a:ln>
                <a:noFill/>
              </a:ln>
              <a:solidFill>
                <a:srgbClr val="629DD1">
                  <a:shade val="75000"/>
                </a:srgbClr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824939187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8083C8D7-4055-45B2-9C62-EB29283BE9C3}" type="datetimeFigureOut">
              <a:rPr kumimoji="0" lang="pt-BR" sz="1200" b="0" i="0" u="none" strike="noStrike" kern="1200" cap="none" spc="0" normalizeH="0" baseline="0" noProof="0" smtClean="0">
                <a:ln>
                  <a:noFill/>
                </a:ln>
                <a:solidFill>
                  <a:srgbClr val="629DD1">
                    <a:shade val="75000"/>
                  </a:srgbClr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26/09/2023</a:t>
            </a:fld>
            <a:endParaRPr kumimoji="0" lang="pt-BR" sz="1200" b="0" i="0" u="none" strike="noStrike" kern="1200" cap="none" spc="0" normalizeH="0" baseline="0" noProof="0" dirty="0">
              <a:ln>
                <a:noFill/>
              </a:ln>
              <a:solidFill>
                <a:srgbClr val="629DD1">
                  <a:shade val="75000"/>
                </a:srgbClr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24" name="Espaço Reservado para Rodapé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pt-BR" sz="1200" b="0" i="0" u="none" strike="noStrike" kern="1200" cap="none" spc="0" normalizeH="0" baseline="0" noProof="0" dirty="0">
              <a:ln>
                <a:noFill/>
              </a:ln>
              <a:solidFill>
                <a:srgbClr val="629DD1">
                  <a:shade val="75000"/>
                </a:srgbClr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6AB63C84-61BE-46F1-BFBC-717D1E5147F7}" type="slidenum">
              <a:rPr kumimoji="0" lang="pt-BR" sz="1200" b="0" i="0" u="none" strike="noStrike" kern="1200" cap="none" spc="0" normalizeH="0" baseline="0" noProof="0" smtClean="0">
                <a:ln>
                  <a:noFill/>
                </a:ln>
                <a:solidFill>
                  <a:srgbClr val="629DD1">
                    <a:shade val="75000"/>
                  </a:srgbClr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pt-BR" sz="1200" b="0" i="0" u="none" strike="noStrike" kern="1200" cap="none" spc="0" normalizeH="0" baseline="0" noProof="0" dirty="0">
              <a:ln>
                <a:noFill/>
              </a:ln>
              <a:solidFill>
                <a:srgbClr val="629DD1">
                  <a:shade val="75000"/>
                </a:srgbClr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299926609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Conector reto 7"/>
          <p:cNvSpPr>
            <a:spLocks noChangeShapeType="1"/>
          </p:cNvSpPr>
          <p:nvPr/>
        </p:nvSpPr>
        <p:spPr bwMode="auto">
          <a:xfrm>
            <a:off x="514359" y="4386840"/>
            <a:ext cx="8629651" cy="1786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mbria"/>
              <a:ea typeface="+mn-ea"/>
              <a:cs typeface="Arial" charset="0"/>
            </a:endParaRPr>
          </a:p>
        </p:txBody>
      </p:sp>
      <p:sp>
        <p:nvSpPr>
          <p:cNvPr id="12" name="Título 11"/>
          <p:cNvSpPr>
            <a:spLocks noGrp="1"/>
          </p:cNvSpPr>
          <p:nvPr>
            <p:ph type="title"/>
          </p:nvPr>
        </p:nvSpPr>
        <p:spPr>
          <a:xfrm>
            <a:off x="457208" y="4114802"/>
            <a:ext cx="8458201" cy="390525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26" name="Espaço Reservado para Texto 25"/>
          <p:cNvSpPr>
            <a:spLocks noGrp="1"/>
          </p:cNvSpPr>
          <p:nvPr>
            <p:ph type="body" idx="2"/>
          </p:nvPr>
        </p:nvSpPr>
        <p:spPr>
          <a:xfrm>
            <a:off x="457206" y="457201"/>
            <a:ext cx="3008314" cy="360045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pt-BR" smtClean="0"/>
              <a:t>Clique para editar o texto mestre</a:t>
            </a:r>
          </a:p>
        </p:txBody>
      </p:sp>
      <p:sp>
        <p:nvSpPr>
          <p:cNvPr id="14" name="Espaço Reservado para Conteúdo 13"/>
          <p:cNvSpPr>
            <a:spLocks noGrp="1"/>
          </p:cNvSpPr>
          <p:nvPr>
            <p:ph sz="half" idx="1"/>
          </p:nvPr>
        </p:nvSpPr>
        <p:spPr>
          <a:xfrm>
            <a:off x="3575053" y="457201"/>
            <a:ext cx="5340350" cy="360045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pt-BR" smtClean="0"/>
              <a:t>Clique para editar 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25" name="Espaço Reservado para Data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8083C8D7-4055-45B2-9C62-EB29283BE9C3}" type="datetimeFigureOut">
              <a:rPr kumimoji="0" lang="pt-BR" sz="1200" b="0" i="0" u="none" strike="noStrike" kern="1200" cap="none" spc="0" normalizeH="0" baseline="0" noProof="0" smtClean="0">
                <a:ln>
                  <a:noFill/>
                </a:ln>
                <a:solidFill>
                  <a:srgbClr val="629DD1">
                    <a:shade val="75000"/>
                  </a:srgbClr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26/09/2023</a:t>
            </a:fld>
            <a:endParaRPr kumimoji="0" lang="pt-BR" sz="1200" b="0" i="0" u="none" strike="noStrike" kern="1200" cap="none" spc="0" normalizeH="0" baseline="0" noProof="0" dirty="0">
              <a:ln>
                <a:noFill/>
              </a:ln>
              <a:solidFill>
                <a:srgbClr val="629DD1">
                  <a:shade val="75000"/>
                </a:srgbClr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29" name="Espaço Reservado para Rodapé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pt-BR" sz="1200" b="0" i="0" u="none" strike="noStrike" kern="1200" cap="none" spc="0" normalizeH="0" baseline="0" noProof="0" dirty="0">
              <a:ln>
                <a:noFill/>
              </a:ln>
              <a:solidFill>
                <a:srgbClr val="629DD1">
                  <a:shade val="75000"/>
                </a:srgbClr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6AB63C84-61BE-46F1-BFBC-717D1E5147F7}" type="slidenum">
              <a:rPr kumimoji="0" lang="pt-BR" sz="1200" b="0" i="0" u="none" strike="noStrike" kern="1200" cap="none" spc="0" normalizeH="0" baseline="0" noProof="0" smtClean="0">
                <a:ln>
                  <a:noFill/>
                </a:ln>
                <a:solidFill>
                  <a:srgbClr val="629DD1">
                    <a:shade val="75000"/>
                  </a:srgbClr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pt-BR" sz="1200" b="0" i="0" u="none" strike="noStrike" kern="1200" cap="none" spc="0" normalizeH="0" baseline="0" noProof="0" dirty="0">
              <a:ln>
                <a:noFill/>
              </a:ln>
              <a:solidFill>
                <a:srgbClr val="629DD1">
                  <a:shade val="75000"/>
                </a:srgbClr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223879929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Espaço Reservado para Imagem 12"/>
          <p:cNvSpPr>
            <a:spLocks noGrp="1"/>
          </p:cNvSpPr>
          <p:nvPr>
            <p:ph type="pic" idx="1"/>
          </p:nvPr>
        </p:nvSpPr>
        <p:spPr>
          <a:xfrm>
            <a:off x="3505200" y="462476"/>
            <a:ext cx="5029200" cy="27432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pt-BR" dirty="0" smtClean="0"/>
              <a:t>Clique no ícone para adicionar uma imagem</a:t>
            </a:r>
            <a:endParaRPr kumimoji="0" lang="en-US" dirty="0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8083C8D7-4055-45B2-9C62-EB29283BE9C3}" type="datetimeFigureOut">
              <a:rPr kumimoji="0" lang="pt-BR" sz="1200" b="0" i="0" u="none" strike="noStrike" kern="1200" cap="none" spc="0" normalizeH="0" baseline="0" noProof="0" smtClean="0">
                <a:ln>
                  <a:noFill/>
                </a:ln>
                <a:solidFill>
                  <a:srgbClr val="629DD1">
                    <a:shade val="75000"/>
                  </a:srgbClr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26/09/2023</a:t>
            </a:fld>
            <a:endParaRPr kumimoji="0" lang="pt-BR" sz="1200" b="0" i="0" u="none" strike="noStrike" kern="1200" cap="none" spc="0" normalizeH="0" baseline="0" noProof="0" dirty="0">
              <a:ln>
                <a:noFill/>
              </a:ln>
              <a:solidFill>
                <a:srgbClr val="629DD1">
                  <a:shade val="75000"/>
                </a:srgbClr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pt-BR" sz="1200" b="0" i="0" u="none" strike="noStrike" kern="1200" cap="none" spc="0" normalizeH="0" baseline="0" noProof="0" dirty="0">
              <a:ln>
                <a:noFill/>
              </a:ln>
              <a:solidFill>
                <a:srgbClr val="629DD1">
                  <a:shade val="75000"/>
                </a:srgbClr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31" name="Espaço Reservado para Número de Slide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6AB63C84-61BE-46F1-BFBC-717D1E5147F7}" type="slidenum">
              <a:rPr kumimoji="0" lang="pt-BR" sz="1200" b="0" i="0" u="none" strike="noStrike" kern="1200" cap="none" spc="0" normalizeH="0" baseline="0" noProof="0" smtClean="0">
                <a:ln>
                  <a:noFill/>
                </a:ln>
                <a:solidFill>
                  <a:srgbClr val="629DD1">
                    <a:shade val="75000"/>
                  </a:srgbClr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pt-BR" sz="1200" b="0" i="0" u="none" strike="noStrike" kern="1200" cap="none" spc="0" normalizeH="0" baseline="0" noProof="0" dirty="0">
              <a:ln>
                <a:noFill/>
              </a:ln>
              <a:solidFill>
                <a:srgbClr val="629DD1">
                  <a:shade val="75000"/>
                </a:srgbClr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17" name="Título 16"/>
          <p:cNvSpPr>
            <a:spLocks noGrp="1"/>
          </p:cNvSpPr>
          <p:nvPr>
            <p:ph type="title"/>
          </p:nvPr>
        </p:nvSpPr>
        <p:spPr>
          <a:xfrm>
            <a:off x="380999" y="3745322"/>
            <a:ext cx="5867400" cy="391716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26" name="Espaço Reservado para Texto 25"/>
          <p:cNvSpPr>
            <a:spLocks noGrp="1"/>
          </p:cNvSpPr>
          <p:nvPr>
            <p:ph type="body" sz="half" idx="2"/>
          </p:nvPr>
        </p:nvSpPr>
        <p:spPr>
          <a:xfrm>
            <a:off x="380999" y="4149920"/>
            <a:ext cx="5867400" cy="576263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pt-BR" smtClean="0"/>
              <a:t>Clique para editar o texto mestre</a:t>
            </a:r>
          </a:p>
        </p:txBody>
      </p:sp>
    </p:spTree>
    <p:extLst>
      <p:ext uri="{BB962C8B-B14F-4D97-AF65-F5344CB8AC3E}">
        <p14:creationId xmlns:p14="http://schemas.microsoft.com/office/powerpoint/2010/main" val="2875433090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pt-BR" smtClean="0"/>
              <a:t>Clique para editar 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8083C8D7-4055-45B2-9C62-EB29283BE9C3}" type="datetimeFigureOut">
              <a:rPr kumimoji="0" lang="pt-BR" sz="1200" b="0" i="0" u="none" strike="noStrike" kern="1200" cap="none" spc="0" normalizeH="0" baseline="0" noProof="0" smtClean="0">
                <a:ln>
                  <a:noFill/>
                </a:ln>
                <a:solidFill>
                  <a:srgbClr val="629DD1">
                    <a:shade val="75000"/>
                  </a:srgbClr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26/09/2023</a:t>
            </a:fld>
            <a:endParaRPr kumimoji="0" lang="pt-BR" sz="1200" b="0" i="0" u="none" strike="noStrike" kern="1200" cap="none" spc="0" normalizeH="0" baseline="0" noProof="0" dirty="0">
              <a:ln>
                <a:noFill/>
              </a:ln>
              <a:solidFill>
                <a:srgbClr val="629DD1">
                  <a:shade val="75000"/>
                </a:srgbClr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pt-BR" sz="1200" b="0" i="0" u="none" strike="noStrike" kern="1200" cap="none" spc="0" normalizeH="0" baseline="0" noProof="0" dirty="0">
              <a:ln>
                <a:noFill/>
              </a:ln>
              <a:solidFill>
                <a:srgbClr val="629DD1">
                  <a:shade val="75000"/>
                </a:srgbClr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6AB63C84-61BE-46F1-BFBC-717D1E5147F7}" type="slidenum">
              <a:rPr kumimoji="0" lang="pt-BR" sz="1200" b="0" i="0" u="none" strike="noStrike" kern="1200" cap="none" spc="0" normalizeH="0" baseline="0" noProof="0" smtClean="0">
                <a:ln>
                  <a:noFill/>
                </a:ln>
                <a:solidFill>
                  <a:srgbClr val="629DD1">
                    <a:shade val="75000"/>
                  </a:srgbClr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pt-BR" sz="1200" b="0" i="0" u="none" strike="noStrike" kern="1200" cap="none" spc="0" normalizeH="0" baseline="0" noProof="0" dirty="0">
              <a:ln>
                <a:noFill/>
              </a:ln>
              <a:solidFill>
                <a:srgbClr val="629DD1">
                  <a:shade val="75000"/>
                </a:srgbClr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749753841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858001" y="411963"/>
            <a:ext cx="1828800" cy="4388644"/>
          </a:xfrm>
        </p:spPr>
        <p:txBody>
          <a:bodyPr vert="eaVert"/>
          <a:lstStyle/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11" y="411963"/>
            <a:ext cx="6248399" cy="4388644"/>
          </a:xfrm>
        </p:spPr>
        <p:txBody>
          <a:bodyPr vert="eaVert"/>
          <a:lstStyle/>
          <a:p>
            <a:pPr lvl="0" eaLnBrk="1" latinLnBrk="0" hangingPunct="1"/>
            <a:r>
              <a:rPr lang="pt-BR" smtClean="0"/>
              <a:t>Clique para editar 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8083C8D7-4055-45B2-9C62-EB29283BE9C3}" type="datetimeFigureOut">
              <a:rPr kumimoji="0" lang="pt-BR" sz="1200" b="0" i="0" u="none" strike="noStrike" kern="1200" cap="none" spc="0" normalizeH="0" baseline="0" noProof="0" smtClean="0">
                <a:ln>
                  <a:noFill/>
                </a:ln>
                <a:solidFill>
                  <a:srgbClr val="629DD1">
                    <a:shade val="75000"/>
                  </a:srgbClr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26/09/2023</a:t>
            </a:fld>
            <a:endParaRPr kumimoji="0" lang="pt-BR" sz="1200" b="0" i="0" u="none" strike="noStrike" kern="1200" cap="none" spc="0" normalizeH="0" baseline="0" noProof="0" dirty="0">
              <a:ln>
                <a:noFill/>
              </a:ln>
              <a:solidFill>
                <a:srgbClr val="629DD1">
                  <a:shade val="75000"/>
                </a:srgbClr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pt-BR" sz="1200" b="0" i="0" u="none" strike="noStrike" kern="1200" cap="none" spc="0" normalizeH="0" baseline="0" noProof="0" dirty="0">
              <a:ln>
                <a:noFill/>
              </a:ln>
              <a:solidFill>
                <a:srgbClr val="629DD1">
                  <a:shade val="75000"/>
                </a:srgbClr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6AB63C84-61BE-46F1-BFBC-717D1E5147F7}" type="slidenum">
              <a:rPr kumimoji="0" lang="pt-BR" sz="1200" b="0" i="0" u="none" strike="noStrike" kern="1200" cap="none" spc="0" normalizeH="0" baseline="0" noProof="0" smtClean="0">
                <a:ln>
                  <a:noFill/>
                </a:ln>
                <a:solidFill>
                  <a:srgbClr val="629DD1">
                    <a:shade val="75000"/>
                  </a:srgbClr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pt-BR" sz="1200" b="0" i="0" u="none" strike="noStrike" kern="1200" cap="none" spc="0" normalizeH="0" baseline="0" noProof="0" dirty="0">
              <a:ln>
                <a:noFill/>
              </a:ln>
              <a:solidFill>
                <a:srgbClr val="629DD1">
                  <a:shade val="75000"/>
                </a:srgbClr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95377484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Espaço Reservado para Título 1"/>
          <p:cNvSpPr>
            <a:spLocks noGrp="1"/>
          </p:cNvSpPr>
          <p:nvPr>
            <p:ph type="title"/>
          </p:nvPr>
        </p:nvSpPr>
        <p:spPr bwMode="auto">
          <a:xfrm>
            <a:off x="457200" y="205979"/>
            <a:ext cx="8229600" cy="857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pt-BR" smtClean="0"/>
              <a:t>Clique para editar o estilo do título mestre</a:t>
            </a:r>
          </a:p>
        </p:txBody>
      </p:sp>
      <p:sp>
        <p:nvSpPr>
          <p:cNvPr id="1027" name="Espaço Reservado para Texto 2"/>
          <p:cNvSpPr>
            <a:spLocks noGrp="1"/>
          </p:cNvSpPr>
          <p:nvPr>
            <p:ph type="body" idx="1"/>
          </p:nvPr>
        </p:nvSpPr>
        <p:spPr bwMode="auto">
          <a:xfrm>
            <a:off x="457200" y="1200151"/>
            <a:ext cx="8229600" cy="33944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489A879F-D50B-4788-8D66-2CF2C95CF47B}" type="datetimeFigureOut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26/09/2023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E10C18A3-3A7D-4E6C-A59A-DA3633AB5B6E}" type="slidenum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5757817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  <p:sldLayoutId id="2147483673" r:id="rId2"/>
    <p:sldLayoutId id="2147483674" r:id="rId3"/>
    <p:sldLayoutId id="2147483675" r:id="rId4"/>
    <p:sldLayoutId id="2147483676" r:id="rId5"/>
    <p:sldLayoutId id="2147483677" r:id="rId6"/>
    <p:sldLayoutId id="2147483678" r:id="rId7"/>
    <p:sldLayoutId id="2147483679" r:id="rId8"/>
    <p:sldLayoutId id="2147483680" r:id="rId9"/>
    <p:sldLayoutId id="2147483681" r:id="rId10"/>
    <p:sldLayoutId id="2147483682" r:id="rId11"/>
  </p:sldLayoutIdLst>
  <p:transition>
    <p:split orient="vert"/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onector reto 6"/>
          <p:cNvSpPr>
            <a:spLocks noChangeShapeType="1"/>
          </p:cNvSpPr>
          <p:nvPr/>
        </p:nvSpPr>
        <p:spPr bwMode="auto">
          <a:xfrm>
            <a:off x="514359" y="788178"/>
            <a:ext cx="8629651" cy="1786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mbria"/>
              <a:ea typeface="+mn-ea"/>
              <a:cs typeface="Arial" charset="0"/>
            </a:endParaRPr>
          </a:p>
        </p:txBody>
      </p:sp>
      <p:sp>
        <p:nvSpPr>
          <p:cNvPr id="8" name="Espaço Reservado para Texto 7"/>
          <p:cNvSpPr>
            <a:spLocks noGrp="1"/>
          </p:cNvSpPr>
          <p:nvPr>
            <p:ph type="body" idx="1"/>
          </p:nvPr>
        </p:nvSpPr>
        <p:spPr>
          <a:xfrm>
            <a:off x="304810" y="1165624"/>
            <a:ext cx="8686801" cy="339447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pt-BR" smtClean="0"/>
              <a:t>Clique para editar o texto mestre</a:t>
            </a:r>
          </a:p>
          <a:p>
            <a:pPr lvl="1" eaLnBrk="1" latinLnBrk="0" hangingPunct="1"/>
            <a:r>
              <a:rPr kumimoji="0" lang="pt-BR" smtClean="0"/>
              <a:t>Segundo nível</a:t>
            </a:r>
          </a:p>
          <a:p>
            <a:pPr lvl="2" eaLnBrk="1" latinLnBrk="0" hangingPunct="1"/>
            <a:r>
              <a:rPr kumimoji="0" lang="pt-BR" smtClean="0"/>
              <a:t>Terceiro nível</a:t>
            </a:r>
          </a:p>
          <a:p>
            <a:pPr lvl="3" eaLnBrk="1" latinLnBrk="0" hangingPunct="1"/>
            <a:r>
              <a:rPr kumimoji="0" lang="pt-BR" smtClean="0"/>
              <a:t>Quarto nível</a:t>
            </a:r>
          </a:p>
          <a:p>
            <a:pPr lvl="4" eaLnBrk="1" latinLnBrk="0" hangingPunct="1"/>
            <a:r>
              <a:rPr kumimoji="0" lang="pt-BR" smtClean="0"/>
              <a:t>Quinto nível</a:t>
            </a:r>
            <a:endParaRPr kumimoji="0" lang="en-US"/>
          </a:p>
        </p:txBody>
      </p:sp>
      <p:sp>
        <p:nvSpPr>
          <p:cNvPr id="11" name="Espaço Reservado para Data 10"/>
          <p:cNvSpPr>
            <a:spLocks noGrp="1"/>
          </p:cNvSpPr>
          <p:nvPr>
            <p:ph type="dt" sz="half" idx="2"/>
          </p:nvPr>
        </p:nvSpPr>
        <p:spPr>
          <a:xfrm>
            <a:off x="6477001" y="57156"/>
            <a:ext cx="2514600" cy="216694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083C8D7-4055-45B2-9C62-EB29283BE9C3}" type="datetimeFigureOut">
              <a:rPr kumimoji="0" lang="pt-BR" sz="1200" b="0" i="0" u="none" strike="noStrike" kern="1200" cap="none" spc="0" normalizeH="0" baseline="0" noProof="0" smtClean="0">
                <a:ln>
                  <a:noFill/>
                </a:ln>
                <a:solidFill>
                  <a:srgbClr val="629DD1">
                    <a:shade val="75000"/>
                  </a:srgbClr>
                </a:solidFill>
                <a:effectLst/>
                <a:uLnTx/>
                <a:uFillTx/>
                <a:latin typeface="Cambria"/>
                <a:ea typeface="+mn-ea"/>
                <a:cs typeface="Arial" charset="0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26/09/2023</a:t>
            </a:fld>
            <a:endParaRPr kumimoji="0" lang="pt-BR" sz="1200" b="0" i="0" u="none" strike="noStrike" kern="1200" cap="none" spc="0" normalizeH="0" baseline="0" noProof="0" dirty="0">
              <a:ln>
                <a:noFill/>
              </a:ln>
              <a:solidFill>
                <a:srgbClr val="629DD1">
                  <a:shade val="75000"/>
                </a:srgbClr>
              </a:solidFill>
              <a:effectLst/>
              <a:uLnTx/>
              <a:uFillTx/>
              <a:latin typeface="Cambria"/>
              <a:ea typeface="+mn-ea"/>
              <a:cs typeface="Arial" charset="0"/>
            </a:endParaRPr>
          </a:p>
        </p:txBody>
      </p:sp>
      <p:sp>
        <p:nvSpPr>
          <p:cNvPr id="28" name="Espaço Reservado para Rodapé 27"/>
          <p:cNvSpPr>
            <a:spLocks noGrp="1"/>
          </p:cNvSpPr>
          <p:nvPr>
            <p:ph type="ftr" sz="quarter" idx="3"/>
          </p:nvPr>
        </p:nvSpPr>
        <p:spPr>
          <a:xfrm>
            <a:off x="3124199" y="57156"/>
            <a:ext cx="3352800" cy="216694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pt-BR" sz="1200" b="0" i="0" u="none" strike="noStrike" kern="1200" cap="none" spc="0" normalizeH="0" baseline="0" noProof="0" dirty="0">
              <a:ln>
                <a:noFill/>
              </a:ln>
              <a:solidFill>
                <a:srgbClr val="629DD1">
                  <a:shade val="75000"/>
                </a:srgbClr>
              </a:solidFill>
              <a:effectLst/>
              <a:uLnTx/>
              <a:uFillTx/>
              <a:latin typeface="Cambria"/>
              <a:ea typeface="+mn-ea"/>
              <a:cs typeface="Arial" charset="0"/>
            </a:endParaRPr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4"/>
          </p:nvPr>
        </p:nvSpPr>
        <p:spPr>
          <a:xfrm>
            <a:off x="8229609" y="4857757"/>
            <a:ext cx="762001" cy="183356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AB63C84-61BE-46F1-BFBC-717D1E5147F7}" type="slidenum">
              <a:rPr kumimoji="0" lang="pt-BR" sz="1200" b="0" i="0" u="none" strike="noStrike" kern="1200" cap="none" spc="0" normalizeH="0" baseline="0" noProof="0" smtClean="0">
                <a:ln>
                  <a:noFill/>
                </a:ln>
                <a:solidFill>
                  <a:srgbClr val="629DD1">
                    <a:shade val="75000"/>
                  </a:srgbClr>
                </a:solidFill>
                <a:effectLst/>
                <a:uLnTx/>
                <a:uFillTx/>
                <a:latin typeface="Cambria"/>
                <a:ea typeface="+mn-ea"/>
                <a:cs typeface="Arial" charset="0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pt-BR" sz="1200" b="0" i="0" u="none" strike="noStrike" kern="1200" cap="none" spc="0" normalizeH="0" baseline="0" noProof="0" dirty="0">
              <a:ln>
                <a:noFill/>
              </a:ln>
              <a:solidFill>
                <a:srgbClr val="629DD1">
                  <a:shade val="75000"/>
                </a:srgbClr>
              </a:solidFill>
              <a:effectLst/>
              <a:uLnTx/>
              <a:uFillTx/>
              <a:latin typeface="Cambria"/>
              <a:ea typeface="+mn-ea"/>
              <a:cs typeface="Arial" charset="0"/>
            </a:endParaRPr>
          </a:p>
        </p:txBody>
      </p:sp>
      <p:sp>
        <p:nvSpPr>
          <p:cNvPr id="10" name="Espaço Reservado para Título 9"/>
          <p:cNvSpPr>
            <a:spLocks noGrp="1"/>
          </p:cNvSpPr>
          <p:nvPr>
            <p:ph type="title"/>
          </p:nvPr>
        </p:nvSpPr>
        <p:spPr>
          <a:xfrm>
            <a:off x="304810" y="342900"/>
            <a:ext cx="8686801" cy="62865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9" name="Conector reto 8"/>
          <p:cNvSpPr>
            <a:spLocks noChangeShapeType="1"/>
          </p:cNvSpPr>
          <p:nvPr/>
        </p:nvSpPr>
        <p:spPr bwMode="auto">
          <a:xfrm>
            <a:off x="514359" y="788178"/>
            <a:ext cx="8629651" cy="1786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mbria"/>
              <a:ea typeface="+mn-ea"/>
              <a:cs typeface="Arial" charset="0"/>
            </a:endParaRPr>
          </a:p>
        </p:txBody>
      </p:sp>
      <p:sp>
        <p:nvSpPr>
          <p:cNvPr id="12" name="Conector reto 11"/>
          <p:cNvSpPr>
            <a:spLocks noChangeShapeType="1"/>
          </p:cNvSpPr>
          <p:nvPr/>
        </p:nvSpPr>
        <p:spPr bwMode="auto">
          <a:xfrm>
            <a:off x="514359" y="793491"/>
            <a:ext cx="8629651" cy="1786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mbria"/>
              <a:ea typeface="+mn-ea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6061592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4" r:id="rId1"/>
    <p:sldLayoutId id="2147483685" r:id="rId2"/>
    <p:sldLayoutId id="2147483686" r:id="rId3"/>
    <p:sldLayoutId id="2147483687" r:id="rId4"/>
    <p:sldLayoutId id="2147483688" r:id="rId5"/>
    <p:sldLayoutId id="2147483689" r:id="rId6"/>
    <p:sldLayoutId id="2147483690" r:id="rId7"/>
    <p:sldLayoutId id="2147483691" r:id="rId8"/>
    <p:sldLayoutId id="2147483692" r:id="rId9"/>
    <p:sldLayoutId id="2147483693" r:id="rId10"/>
    <p:sldLayoutId id="2147483694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5" Type="http://schemas.openxmlformats.org/officeDocument/2006/relationships/audio" Target="../media/audio1.wav"/><Relationship Id="rId4" Type="http://schemas.openxmlformats.org/officeDocument/2006/relationships/image" Target="../media/image3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7.xml"/><Relationship Id="rId4" Type="http://schemas.openxmlformats.org/officeDocument/2006/relationships/audio" Target="../media/audio2.wav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audio" Target="../media/audio3.wav"/><Relationship Id="rId7" Type="http://schemas.openxmlformats.org/officeDocument/2006/relationships/audio" Target="../media/audio3.wav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8.xml"/><Relationship Id="rId5" Type="http://schemas.openxmlformats.org/officeDocument/2006/relationships/image" Target="../media/image12.PNG"/><Relationship Id="rId4" Type="http://schemas.openxmlformats.org/officeDocument/2006/relationships/image" Target="../media/image11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4139952" y="195486"/>
            <a:ext cx="4350580" cy="1152128"/>
          </a:xfrm>
          <a:prstGeom prst="rect">
            <a:avLst/>
          </a:prstGeom>
          <a:noFill/>
        </p:spPr>
        <p:txBody>
          <a:bodyPr wrap="square" lIns="91440" tIns="45720" rIns="91440" bIns="45720">
            <a:prstTxWarp prst="textStop">
              <a:avLst/>
            </a:prstTxWarp>
            <a:spAutoFit/>
          </a:bodyPr>
          <a:lstStyle/>
          <a:p>
            <a:pPr algn="ctr"/>
            <a:r>
              <a:rPr lang="pt-BR" sz="2000" b="1" cap="none" spc="0" dirty="0" smtClean="0">
                <a:ln w="24500" cmpd="dbl">
                  <a:solidFill>
                    <a:schemeClr val="accent2">
                      <a:shade val="85000"/>
                      <a:satMod val="155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2">
                        <a:tint val="10000"/>
                        <a:satMod val="155000"/>
                      </a:schemeClr>
                    </a:gs>
                    <a:gs pos="60000">
                      <a:schemeClr val="accent2">
                        <a:tint val="30000"/>
                        <a:satMod val="155000"/>
                      </a:schemeClr>
                    </a:gs>
                    <a:gs pos="100000">
                      <a:schemeClr val="accent2">
                        <a:tint val="73000"/>
                        <a:satMod val="155000"/>
                      </a:schemeClr>
                    </a:gs>
                  </a:gsLst>
                  <a:lin ang="5400000"/>
                </a:gra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</a:rPr>
              <a:t>EQUINÓCIO</a:t>
            </a:r>
            <a:endParaRPr lang="pt-BR" sz="2000" b="1" cap="none" spc="0" dirty="0">
              <a:ln w="24500" cmpd="dbl">
                <a:solidFill>
                  <a:schemeClr val="accent2">
                    <a:shade val="85000"/>
                    <a:satMod val="155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2">
                      <a:tint val="10000"/>
                      <a:satMod val="155000"/>
                    </a:schemeClr>
                  </a:gs>
                  <a:gs pos="60000">
                    <a:schemeClr val="accent2">
                      <a:tint val="30000"/>
                      <a:satMod val="155000"/>
                    </a:schemeClr>
                  </a:gs>
                  <a:gs pos="100000">
                    <a:schemeClr val="accent2">
                      <a:tint val="73000"/>
                      <a:satMod val="155000"/>
                    </a:schemeClr>
                  </a:gs>
                </a:gsLst>
                <a:lin ang="5400000"/>
              </a:gradFill>
              <a:effectLst>
                <a:outerShdw blurRad="38100" dist="38100" dir="7020000" algn="tl">
                  <a:srgbClr val="000000">
                    <a:alpha val="35000"/>
                  </a:srgbClr>
                </a:outerShdw>
              </a:effectLst>
            </a:endParaRPr>
          </a:p>
        </p:txBody>
      </p:sp>
      <p:sp>
        <p:nvSpPr>
          <p:cNvPr id="5" name="Rectangle 33"/>
          <p:cNvSpPr>
            <a:spLocks noChangeArrowheads="1"/>
          </p:cNvSpPr>
          <p:nvPr/>
        </p:nvSpPr>
        <p:spPr bwMode="auto">
          <a:xfrm>
            <a:off x="0" y="0"/>
            <a:ext cx="9144000" cy="5143500"/>
          </a:xfrm>
          <a:prstGeom prst="rect">
            <a:avLst/>
          </a:prstGeom>
          <a:noFill/>
          <a:ln w="76200">
            <a:solidFill>
              <a:schemeClr val="accent2">
                <a:lumMod val="20000"/>
                <a:lumOff val="80000"/>
              </a:schemeClr>
            </a:solidFill>
            <a:miter lim="800000"/>
            <a:headEnd/>
            <a:tailEnd/>
          </a:ln>
          <a:effectLst>
            <a:prstShdw prst="shdw17" dist="17961" dir="2700000">
              <a:sysClr val="windowText" lastClr="000000">
                <a:gamma/>
                <a:shade val="60000"/>
                <a:invGamma/>
              </a:sysClr>
            </a:prstShdw>
          </a:effectLst>
        </p:spPr>
        <p:txBody>
          <a:bodyPr wrap="none" anchor="ctr"/>
          <a:lstStyle>
            <a:defPPr>
              <a:defRPr lang="pt-BR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9pPr>
          </a:lstStyle>
          <a:p>
            <a:pPr defTabSz="1219170" eaLnBrk="0" fontAlgn="auto" hangingPunct="0">
              <a:spcBef>
                <a:spcPts val="0"/>
              </a:spcBef>
              <a:spcAft>
                <a:spcPts val="0"/>
              </a:spcAft>
              <a:defRPr/>
            </a:pPr>
            <a:endParaRPr lang="pt-BR" sz="3200" kern="0" dirty="0">
              <a:ln>
                <a:solidFill>
                  <a:schemeClr val="accent2">
                    <a:lumMod val="60000"/>
                    <a:lumOff val="40000"/>
                  </a:schemeClr>
                </a:solidFill>
              </a:ln>
              <a:solidFill>
                <a:srgbClr val="000000"/>
              </a:solidFill>
              <a:latin typeface="Calibri" panose="020F0502020204030204"/>
            </a:endParaRPr>
          </a:p>
        </p:txBody>
      </p:sp>
      <p:sp>
        <p:nvSpPr>
          <p:cNvPr id="6" name="Retângulo 5"/>
          <p:cNvSpPr/>
          <p:nvPr/>
        </p:nvSpPr>
        <p:spPr>
          <a:xfrm>
            <a:off x="6228184" y="4155926"/>
            <a:ext cx="2753254" cy="830997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CurveUp">
              <a:avLst>
                <a:gd name="adj" fmla="val 21047"/>
              </a:avLst>
            </a:prstTxWarp>
            <a:spAutoFit/>
          </a:bodyPr>
          <a:lstStyle/>
          <a:p>
            <a:pPr algn="ctr"/>
            <a:r>
              <a:rPr lang="pt-BR" sz="2400" b="1" cap="none" spc="0" dirty="0" smtClean="0">
                <a:ln w="12700" cmpd="sng">
                  <a:solidFill>
                    <a:schemeClr val="accent4"/>
                  </a:solidFill>
                  <a:prstDash val="solid"/>
                </a:ln>
                <a:solidFill>
                  <a:srgbClr val="FFFF00"/>
                </a:solidFill>
                <a:effectLst/>
              </a:rPr>
              <a:t>NÃO USE O MOUSE</a:t>
            </a:r>
            <a:endParaRPr lang="pt-BR" sz="2400" b="1" cap="none" spc="0" dirty="0" smtClean="0">
              <a:ln w="12700" cmpd="sng">
                <a:solidFill>
                  <a:schemeClr val="accent4"/>
                </a:solidFill>
                <a:prstDash val="solid"/>
              </a:ln>
              <a:solidFill>
                <a:srgbClr val="FFFF00"/>
              </a:solidFill>
              <a:effectLst/>
            </a:endParaRPr>
          </a:p>
          <a:p>
            <a:pPr algn="ctr"/>
            <a:r>
              <a:rPr lang="pt-BR" sz="2400" b="1" dirty="0" smtClean="0">
                <a:ln w="12700" cmpd="sng">
                  <a:solidFill>
                    <a:schemeClr val="accent4"/>
                  </a:solidFill>
                  <a:prstDash val="solid"/>
                </a:ln>
                <a:solidFill>
                  <a:srgbClr val="FFFF00"/>
                </a:solidFill>
              </a:rPr>
              <a:t>Progressão Automática</a:t>
            </a:r>
            <a:endParaRPr lang="pt-BR" sz="2400" b="1" cap="none" spc="0" dirty="0">
              <a:ln w="12700" cmpd="sng">
                <a:solidFill>
                  <a:schemeClr val="accent4"/>
                </a:solidFill>
                <a:prstDash val="solid"/>
              </a:ln>
              <a:solidFill>
                <a:srgbClr val="FFFF00"/>
              </a:solidFill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14603675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0" advClick="0" advTm="22000">
        <p:dissolve/>
        <p:sndAc>
          <p:stSnd loop="1">
            <p:snd r:embed="rId3" name="axkatan.wav"/>
          </p:stSnd>
        </p:sndAc>
      </p:transition>
    </mc:Choice>
    <mc:Fallback xmlns="">
      <p:transition spd="slow" advClick="0" advTm="22000">
        <p:dissolve/>
        <p:sndAc>
          <p:stSnd loop="1">
            <p:snd r:embed="rId5" name="axkatan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4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4000"/>
                            </p:stCondLst>
                            <p:childTnLst>
                              <p:par>
                                <p:cTn id="11" presetID="1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" dur="425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8250"/>
                            </p:stCondLst>
                            <p:childTnLst>
                              <p:par>
                                <p:cTn id="15" presetID="1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7" dur="425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tângulo 2"/>
          <p:cNvSpPr/>
          <p:nvPr/>
        </p:nvSpPr>
        <p:spPr>
          <a:xfrm>
            <a:off x="97036" y="3939902"/>
            <a:ext cx="8949928" cy="1077218"/>
          </a:xfrm>
          <a:prstGeom prst="rect">
            <a:avLst/>
          </a:prstGeom>
          <a:solidFill>
            <a:schemeClr val="tx1"/>
          </a:solidFill>
          <a:ln>
            <a:solidFill>
              <a:schemeClr val="accent1"/>
            </a:solidFill>
          </a:ln>
        </p:spPr>
        <p:txBody>
          <a:bodyPr wrap="square">
            <a:spAutoFit/>
          </a:bodyPr>
          <a:lstStyle/>
          <a:p>
            <a:pPr lvl="0" algn="ctr">
              <a:spcAft>
                <a:spcPts val="0"/>
              </a:spcAft>
            </a:pPr>
            <a:r>
              <a:rPr lang="pt-BR" sz="105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pt-BR" sz="16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Equinócio é o </a:t>
            </a:r>
            <a:r>
              <a:rPr lang="pt-BR" sz="1600" b="1" dirty="0" err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periodo</a:t>
            </a:r>
            <a:r>
              <a:rPr lang="pt-BR" sz="16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pt-BR" sz="16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do ano em que o dia e a noite tem duração igual. Ao medir a duração do dia, considera-se que o nascer do </a:t>
            </a:r>
            <a:r>
              <a:rPr lang="pt-BR" sz="16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Sol,  </a:t>
            </a:r>
            <a:r>
              <a:rPr lang="pt-BR" sz="16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é o instante em que metade do círculo solar está acima do horizonte e o pôr do </a:t>
            </a:r>
            <a:r>
              <a:rPr lang="pt-BR" sz="16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Sol é o momento </a:t>
            </a:r>
            <a:r>
              <a:rPr lang="pt-BR" sz="16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em que o círculo solar encontra-se metade abaixo do horizonte. </a:t>
            </a:r>
            <a:endParaRPr lang="pt-BR" sz="44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5" name="Rectangle 33"/>
          <p:cNvSpPr>
            <a:spLocks noChangeArrowheads="1"/>
          </p:cNvSpPr>
          <p:nvPr/>
        </p:nvSpPr>
        <p:spPr bwMode="auto">
          <a:xfrm>
            <a:off x="0" y="0"/>
            <a:ext cx="9144000" cy="5143500"/>
          </a:xfrm>
          <a:prstGeom prst="rect">
            <a:avLst/>
          </a:prstGeom>
          <a:noFill/>
          <a:ln w="76200">
            <a:solidFill>
              <a:schemeClr val="accent2">
                <a:lumMod val="20000"/>
                <a:lumOff val="80000"/>
              </a:schemeClr>
            </a:solidFill>
            <a:miter lim="800000"/>
            <a:headEnd/>
            <a:tailEnd/>
          </a:ln>
          <a:effectLst>
            <a:prstShdw prst="shdw17" dist="17961" dir="2700000">
              <a:sysClr val="windowText" lastClr="000000">
                <a:gamma/>
                <a:shade val="60000"/>
                <a:invGamma/>
              </a:sysClr>
            </a:prstShdw>
          </a:effectLst>
        </p:spPr>
        <p:txBody>
          <a:bodyPr wrap="none" anchor="ctr"/>
          <a:lstStyle>
            <a:defPPr>
              <a:defRPr lang="pt-BR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9pPr>
          </a:lstStyle>
          <a:p>
            <a:pPr defTabSz="1219170" eaLnBrk="0" fontAlgn="auto" hangingPunct="0">
              <a:spcBef>
                <a:spcPts val="0"/>
              </a:spcBef>
              <a:spcAft>
                <a:spcPts val="0"/>
              </a:spcAft>
              <a:defRPr/>
            </a:pPr>
            <a:endParaRPr lang="pt-BR" sz="3200" kern="0" dirty="0">
              <a:ln>
                <a:solidFill>
                  <a:schemeClr val="accent2">
                    <a:lumMod val="60000"/>
                    <a:lumOff val="40000"/>
                  </a:schemeClr>
                </a:solidFill>
              </a:ln>
              <a:solidFill>
                <a:srgbClr val="000000"/>
              </a:solidFill>
              <a:latin typeface="Calibri" panose="020F0502020204030204"/>
            </a:endParaRPr>
          </a:p>
        </p:txBody>
      </p:sp>
    </p:spTree>
    <p:extLst>
      <p:ext uri="{BB962C8B-B14F-4D97-AF65-F5344CB8AC3E}">
        <p14:creationId xmlns:p14="http://schemas.microsoft.com/office/powerpoint/2010/main" val="4294700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22000">
        <p:split orient="vert"/>
        <p:sndAc>
          <p:stSnd loop="1">
            <p:snd r:embed="rId2" name="anne murray_you needed me.wav"/>
          </p:stSnd>
        </p:sndAc>
      </p:transition>
    </mc:Choice>
    <mc:Fallback xmlns="">
      <p:transition spd="slow" advClick="0" advTm="22000">
        <p:split orient="vert"/>
        <p:sndAc>
          <p:stSnd loop="1">
            <p:snd r:embed="rId4" name="anne murray_you needed m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52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4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4000" b="-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tângulo 2"/>
          <p:cNvSpPr/>
          <p:nvPr/>
        </p:nvSpPr>
        <p:spPr>
          <a:xfrm>
            <a:off x="179512" y="3939902"/>
            <a:ext cx="8784976" cy="1077218"/>
          </a:xfrm>
          <a:prstGeom prst="rect">
            <a:avLst/>
          </a:prstGeom>
          <a:solidFill>
            <a:schemeClr val="tx1"/>
          </a:solidFill>
          <a:ln w="28575">
            <a:solidFill>
              <a:schemeClr val="accent1"/>
            </a:solidFill>
          </a:ln>
        </p:spPr>
        <p:txBody>
          <a:bodyPr wrap="square">
            <a:spAutoFit/>
          </a:bodyPr>
          <a:lstStyle/>
          <a:p>
            <a:pPr lvl="0" algn="ctr">
              <a:spcAft>
                <a:spcPts val="0"/>
              </a:spcAft>
            </a:pPr>
            <a:r>
              <a:rPr lang="pt-BR" sz="1600" b="1" dirty="0" smtClean="0">
                <a:solidFill>
                  <a:srgbClr val="FFFF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O </a:t>
            </a:r>
            <a:r>
              <a:rPr lang="pt-BR" sz="1600" b="1" dirty="0">
                <a:solidFill>
                  <a:srgbClr val="FFFF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ano realmente inicia-se quando o Sol, na sua trajetória anual, encontra-se no Grau Zero de Áries, é o Equinócio de Outono no Hemisfério Sul e o </a:t>
            </a:r>
            <a:r>
              <a:rPr lang="pt-BR" sz="1600" b="1" dirty="0" smtClean="0">
                <a:solidFill>
                  <a:srgbClr val="FFFF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da </a:t>
            </a:r>
            <a:r>
              <a:rPr lang="pt-BR" sz="1600" b="1" dirty="0">
                <a:solidFill>
                  <a:srgbClr val="FFFF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Primavera no Hemisfério Norte. Assim, abre-se o leque de projeções </a:t>
            </a:r>
            <a:r>
              <a:rPr lang="pt-BR" sz="1600" b="1" dirty="0" smtClean="0">
                <a:solidFill>
                  <a:srgbClr val="FFFF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das oportunidades </a:t>
            </a:r>
            <a:r>
              <a:rPr lang="pt-BR" sz="1600" b="1" dirty="0">
                <a:solidFill>
                  <a:srgbClr val="FFFF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e desafios coletivos para o ano novo que se apresenta. </a:t>
            </a:r>
            <a:endParaRPr lang="pt-BR" sz="4400" dirty="0">
              <a:solidFill>
                <a:srgbClr val="FFFF0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4" name="Rectangle 33"/>
          <p:cNvSpPr>
            <a:spLocks noChangeArrowheads="1"/>
          </p:cNvSpPr>
          <p:nvPr/>
        </p:nvSpPr>
        <p:spPr bwMode="auto">
          <a:xfrm>
            <a:off x="0" y="0"/>
            <a:ext cx="9144000" cy="5143500"/>
          </a:xfrm>
          <a:prstGeom prst="rect">
            <a:avLst/>
          </a:prstGeom>
          <a:noFill/>
          <a:ln w="76200">
            <a:solidFill>
              <a:schemeClr val="accent2">
                <a:lumMod val="20000"/>
                <a:lumOff val="80000"/>
              </a:schemeClr>
            </a:solidFill>
            <a:miter lim="800000"/>
            <a:headEnd/>
            <a:tailEnd/>
          </a:ln>
          <a:effectLst>
            <a:prstShdw prst="shdw17" dist="17961" dir="2700000">
              <a:sysClr val="windowText" lastClr="000000">
                <a:gamma/>
                <a:shade val="60000"/>
                <a:invGamma/>
              </a:sysClr>
            </a:prstShdw>
          </a:effectLst>
        </p:spPr>
        <p:txBody>
          <a:bodyPr wrap="none" anchor="ctr"/>
          <a:lstStyle>
            <a:defPPr>
              <a:defRPr lang="pt-BR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9pPr>
          </a:lstStyle>
          <a:p>
            <a:pPr defTabSz="1219170" eaLnBrk="0" fontAlgn="auto" hangingPunct="0">
              <a:spcBef>
                <a:spcPts val="0"/>
              </a:spcBef>
              <a:spcAft>
                <a:spcPts val="0"/>
              </a:spcAft>
              <a:defRPr/>
            </a:pPr>
            <a:endParaRPr lang="pt-BR" sz="3200" kern="0" dirty="0">
              <a:ln>
                <a:solidFill>
                  <a:schemeClr val="accent2">
                    <a:lumMod val="60000"/>
                    <a:lumOff val="40000"/>
                  </a:schemeClr>
                </a:solidFill>
              </a:ln>
              <a:solidFill>
                <a:srgbClr val="000000"/>
              </a:solidFill>
              <a:latin typeface="Calibri" panose="020F0502020204030204"/>
            </a:endParaRPr>
          </a:p>
        </p:txBody>
      </p:sp>
    </p:spTree>
    <p:extLst>
      <p:ext uri="{BB962C8B-B14F-4D97-AF65-F5344CB8AC3E}">
        <p14:creationId xmlns:p14="http://schemas.microsoft.com/office/powerpoint/2010/main" val="17156388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22000">
        <p:split orient="vert"/>
      </p:transition>
    </mc:Choice>
    <mc:Fallback xmlns="">
      <p:transition spd="slow" advClick="0" advTm="22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52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4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tângulo 4"/>
          <p:cNvSpPr/>
          <p:nvPr/>
        </p:nvSpPr>
        <p:spPr>
          <a:xfrm>
            <a:off x="107504" y="3435846"/>
            <a:ext cx="8928992" cy="1569660"/>
          </a:xfrm>
          <a:prstGeom prst="rect">
            <a:avLst/>
          </a:prstGeom>
          <a:solidFill>
            <a:schemeClr val="tx1"/>
          </a:solidFill>
          <a:ln>
            <a:solidFill>
              <a:schemeClr val="accent1"/>
            </a:solidFill>
          </a:ln>
        </p:spPr>
        <p:txBody>
          <a:bodyPr wrap="square">
            <a:spAutoFit/>
          </a:bodyPr>
          <a:lstStyle/>
          <a:p>
            <a:pPr lvl="0" algn="ctr">
              <a:spcAft>
                <a:spcPts val="0"/>
              </a:spcAft>
            </a:pPr>
            <a:r>
              <a:rPr lang="pt-BR" sz="1600" b="1" dirty="0" smtClean="0">
                <a:solidFill>
                  <a:srgbClr val="FFFF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Todo </a:t>
            </a:r>
            <a:r>
              <a:rPr lang="pt-BR" sz="1600" b="1" dirty="0">
                <a:solidFill>
                  <a:srgbClr val="FFFF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o Calendário Cristão baseia-se no Equinócio. A Páscoa ocorrerá no 1º Domingo de Lua Cheia  após o Equinócio, nunca devendo ser antes do dia 22 de Março e nunca após o dia 25 de Abril</a:t>
            </a:r>
            <a:r>
              <a:rPr lang="pt-BR" sz="1600" b="1" dirty="0" smtClean="0">
                <a:solidFill>
                  <a:srgbClr val="FFFF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pt-BR" sz="1600" b="1" dirty="0">
                <a:solidFill>
                  <a:srgbClr val="FFFF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endParaRPr lang="pt-BR" sz="4400" dirty="0">
              <a:solidFill>
                <a:srgbClr val="FFFF0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lvl="0" algn="ctr">
              <a:spcAft>
                <a:spcPts val="0"/>
              </a:spcAft>
            </a:pPr>
            <a:r>
              <a:rPr lang="pt-BR" sz="1600" b="1" dirty="0" smtClean="0">
                <a:solidFill>
                  <a:srgbClr val="FFFF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Este </a:t>
            </a:r>
            <a:r>
              <a:rPr lang="pt-BR" sz="1600" b="1" dirty="0">
                <a:solidFill>
                  <a:srgbClr val="FFFF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é o período de interiorização, de fazermos silêncio para contemplar o que nos habita e executar a depuração profunda do ser, na busca da singularidade, autenticidade e identidade pessoal</a:t>
            </a:r>
            <a:r>
              <a:rPr lang="pt-BR" sz="1600" b="1" dirty="0" smtClean="0">
                <a:solidFill>
                  <a:srgbClr val="FFFF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pt-BR" sz="4400" dirty="0">
              <a:solidFill>
                <a:srgbClr val="FFFF0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3" name="Rectangle 33"/>
          <p:cNvSpPr>
            <a:spLocks noChangeArrowheads="1"/>
          </p:cNvSpPr>
          <p:nvPr/>
        </p:nvSpPr>
        <p:spPr bwMode="auto">
          <a:xfrm>
            <a:off x="0" y="0"/>
            <a:ext cx="9144000" cy="5143500"/>
          </a:xfrm>
          <a:prstGeom prst="rect">
            <a:avLst/>
          </a:prstGeom>
          <a:noFill/>
          <a:ln w="76200">
            <a:solidFill>
              <a:schemeClr val="accent2">
                <a:lumMod val="20000"/>
                <a:lumOff val="80000"/>
              </a:schemeClr>
            </a:solidFill>
            <a:miter lim="800000"/>
            <a:headEnd/>
            <a:tailEnd/>
          </a:ln>
          <a:effectLst>
            <a:prstShdw prst="shdw17" dist="17961" dir="2700000">
              <a:sysClr val="windowText" lastClr="000000">
                <a:gamma/>
                <a:shade val="60000"/>
                <a:invGamma/>
              </a:sysClr>
            </a:prstShdw>
          </a:effectLst>
        </p:spPr>
        <p:txBody>
          <a:bodyPr wrap="none" anchor="ctr"/>
          <a:lstStyle>
            <a:defPPr>
              <a:defRPr lang="pt-BR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9pPr>
          </a:lstStyle>
          <a:p>
            <a:pPr defTabSz="1219170" eaLnBrk="0" fontAlgn="auto" hangingPunct="0">
              <a:spcBef>
                <a:spcPts val="0"/>
              </a:spcBef>
              <a:spcAft>
                <a:spcPts val="0"/>
              </a:spcAft>
              <a:defRPr/>
            </a:pPr>
            <a:endParaRPr lang="pt-BR" sz="3200" kern="0" dirty="0">
              <a:ln>
                <a:solidFill>
                  <a:schemeClr val="accent2">
                    <a:lumMod val="60000"/>
                    <a:lumOff val="40000"/>
                  </a:schemeClr>
                </a:solidFill>
              </a:ln>
              <a:solidFill>
                <a:srgbClr val="000000"/>
              </a:solidFill>
              <a:latin typeface="Calibri" panose="020F0502020204030204"/>
            </a:endParaRPr>
          </a:p>
        </p:txBody>
      </p:sp>
    </p:spTree>
    <p:extLst>
      <p:ext uri="{BB962C8B-B14F-4D97-AF65-F5344CB8AC3E}">
        <p14:creationId xmlns:p14="http://schemas.microsoft.com/office/powerpoint/2010/main" val="23786631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30000">
        <p:split orient="vert"/>
      </p:transition>
    </mc:Choice>
    <mc:Fallback xmlns="">
      <p:transition spd="slow" advClick="0" advTm="30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52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4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107504" y="3723878"/>
            <a:ext cx="8928992" cy="1323439"/>
          </a:xfrm>
          <a:prstGeom prst="rect">
            <a:avLst/>
          </a:prstGeom>
          <a:solidFill>
            <a:schemeClr val="tx1"/>
          </a:solidFill>
          <a:ln>
            <a:solidFill>
              <a:schemeClr val="accent1"/>
            </a:solidFill>
          </a:ln>
        </p:spPr>
        <p:txBody>
          <a:bodyPr wrap="square">
            <a:spAutoFit/>
          </a:bodyPr>
          <a:lstStyle/>
          <a:p>
            <a:pPr lvl="0" algn="ctr">
              <a:spcAft>
                <a:spcPts val="0"/>
              </a:spcAft>
            </a:pPr>
            <a:r>
              <a:rPr lang="pt-BR" sz="2000" b="1" dirty="0">
                <a:solidFill>
                  <a:srgbClr val="FFFF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Nos despojamos de tudo o que não serve e que não corresponde ao momento atual. Joga-se fora tudo o que não é usado. O Equinócio no Hemisfério Sul inaugura o Outono, conhecido como o tempo da colheita e a época das frutas. </a:t>
            </a:r>
            <a:endParaRPr lang="pt-BR" sz="5400" dirty="0">
              <a:solidFill>
                <a:srgbClr val="FFFF0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3" name="Rectangle 33"/>
          <p:cNvSpPr>
            <a:spLocks noChangeArrowheads="1"/>
          </p:cNvSpPr>
          <p:nvPr/>
        </p:nvSpPr>
        <p:spPr bwMode="auto">
          <a:xfrm>
            <a:off x="0" y="0"/>
            <a:ext cx="9144000" cy="5143500"/>
          </a:xfrm>
          <a:prstGeom prst="rect">
            <a:avLst/>
          </a:prstGeom>
          <a:noFill/>
          <a:ln w="76200">
            <a:solidFill>
              <a:schemeClr val="accent2">
                <a:lumMod val="20000"/>
                <a:lumOff val="80000"/>
              </a:schemeClr>
            </a:solidFill>
            <a:miter lim="800000"/>
            <a:headEnd/>
            <a:tailEnd/>
          </a:ln>
          <a:effectLst>
            <a:prstShdw prst="shdw17" dist="17961" dir="2700000">
              <a:sysClr val="windowText" lastClr="000000">
                <a:gamma/>
                <a:shade val="60000"/>
                <a:invGamma/>
              </a:sysClr>
            </a:prstShdw>
          </a:effectLst>
        </p:spPr>
        <p:txBody>
          <a:bodyPr wrap="none" anchor="ctr"/>
          <a:lstStyle>
            <a:defPPr>
              <a:defRPr lang="pt-BR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9pPr>
          </a:lstStyle>
          <a:p>
            <a:pPr defTabSz="1219170" eaLnBrk="0" fontAlgn="auto" hangingPunct="0">
              <a:spcBef>
                <a:spcPts val="0"/>
              </a:spcBef>
              <a:spcAft>
                <a:spcPts val="0"/>
              </a:spcAft>
              <a:defRPr/>
            </a:pPr>
            <a:endParaRPr lang="pt-BR" sz="3200" kern="0" dirty="0">
              <a:ln>
                <a:solidFill>
                  <a:schemeClr val="accent2">
                    <a:lumMod val="60000"/>
                    <a:lumOff val="40000"/>
                  </a:schemeClr>
                </a:solidFill>
              </a:ln>
              <a:solidFill>
                <a:srgbClr val="000000"/>
              </a:solidFill>
              <a:latin typeface="Calibri" panose="020F0502020204030204"/>
            </a:endParaRPr>
          </a:p>
        </p:txBody>
      </p:sp>
    </p:spTree>
    <p:extLst>
      <p:ext uri="{BB962C8B-B14F-4D97-AF65-F5344CB8AC3E}">
        <p14:creationId xmlns:p14="http://schemas.microsoft.com/office/powerpoint/2010/main" val="40461503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22000">
        <p:split orient="vert"/>
      </p:transition>
    </mc:Choice>
    <mc:Fallback xmlns="">
      <p:transition spd="slow" advClick="0" advTm="22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52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4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251520" y="3435846"/>
            <a:ext cx="8496944" cy="1569660"/>
          </a:xfrm>
          <a:prstGeom prst="rect">
            <a:avLst/>
          </a:prstGeom>
          <a:solidFill>
            <a:schemeClr val="tx1"/>
          </a:solidFill>
          <a:ln>
            <a:solidFill>
              <a:schemeClr val="accent1"/>
            </a:solidFill>
          </a:ln>
        </p:spPr>
        <p:txBody>
          <a:bodyPr wrap="square">
            <a:spAutoFit/>
          </a:bodyPr>
          <a:lstStyle/>
          <a:p>
            <a:pPr lvl="0" algn="ctr">
              <a:spcAft>
                <a:spcPts val="0"/>
              </a:spcAft>
            </a:pPr>
            <a:r>
              <a:rPr lang="pt-BR" sz="1600" b="1" smtClean="0">
                <a:solidFill>
                  <a:srgbClr val="FFFF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É </a:t>
            </a:r>
            <a:r>
              <a:rPr lang="pt-BR" sz="1600" b="1" dirty="0">
                <a:solidFill>
                  <a:srgbClr val="FFFF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também o tempo do amadurecimento marcando um reinício após a maturação,  um novo nascimento, a hora de colher e experimentar a novidade de uma nova fase, de um novo processo.  Este é o momento favorável para um balanço profundo da vida, aprendendo com os erros, curando feridas, amadurecendo e evoluindo no conhecimento de si.  É um período em que se ganha maturidade, conhecimento e consistência.</a:t>
            </a:r>
            <a:endParaRPr lang="pt-BR" sz="4400" dirty="0">
              <a:solidFill>
                <a:srgbClr val="FFFF0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3" name="Rectangle 33"/>
          <p:cNvSpPr>
            <a:spLocks noChangeArrowheads="1"/>
          </p:cNvSpPr>
          <p:nvPr/>
        </p:nvSpPr>
        <p:spPr bwMode="auto">
          <a:xfrm>
            <a:off x="0" y="0"/>
            <a:ext cx="9144000" cy="5143500"/>
          </a:xfrm>
          <a:prstGeom prst="rect">
            <a:avLst/>
          </a:prstGeom>
          <a:noFill/>
          <a:ln w="76200">
            <a:solidFill>
              <a:schemeClr val="accent2">
                <a:lumMod val="20000"/>
                <a:lumOff val="80000"/>
              </a:schemeClr>
            </a:solidFill>
            <a:miter lim="800000"/>
            <a:headEnd/>
            <a:tailEnd/>
          </a:ln>
          <a:effectLst>
            <a:prstShdw prst="shdw17" dist="17961" dir="2700000">
              <a:sysClr val="windowText" lastClr="000000">
                <a:gamma/>
                <a:shade val="60000"/>
                <a:invGamma/>
              </a:sysClr>
            </a:prstShdw>
          </a:effectLst>
        </p:spPr>
        <p:txBody>
          <a:bodyPr wrap="none" anchor="ctr"/>
          <a:lstStyle>
            <a:defPPr>
              <a:defRPr lang="pt-BR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9pPr>
          </a:lstStyle>
          <a:p>
            <a:pPr defTabSz="1219170" eaLnBrk="0" fontAlgn="auto" hangingPunct="0">
              <a:spcBef>
                <a:spcPts val="0"/>
              </a:spcBef>
              <a:spcAft>
                <a:spcPts val="0"/>
              </a:spcAft>
              <a:defRPr/>
            </a:pPr>
            <a:endParaRPr lang="pt-BR" sz="3200" kern="0" dirty="0">
              <a:ln>
                <a:solidFill>
                  <a:schemeClr val="accent2">
                    <a:lumMod val="60000"/>
                    <a:lumOff val="40000"/>
                  </a:schemeClr>
                </a:solidFill>
              </a:ln>
              <a:solidFill>
                <a:srgbClr val="000000"/>
              </a:solidFill>
              <a:latin typeface="Calibri" panose="020F0502020204030204"/>
            </a:endParaRPr>
          </a:p>
        </p:txBody>
      </p:sp>
    </p:spTree>
    <p:extLst>
      <p:ext uri="{BB962C8B-B14F-4D97-AF65-F5344CB8AC3E}">
        <p14:creationId xmlns:p14="http://schemas.microsoft.com/office/powerpoint/2010/main" val="16717864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30000">
        <p:split orient="vert"/>
      </p:transition>
    </mc:Choice>
    <mc:Fallback xmlns="">
      <p:transition spd="slow" advClick="0" advTm="30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52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4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179512" y="4083918"/>
            <a:ext cx="8784976" cy="954107"/>
          </a:xfrm>
          <a:prstGeom prst="rect">
            <a:avLst/>
          </a:prstGeom>
          <a:solidFill>
            <a:schemeClr val="tx1"/>
          </a:solidFill>
          <a:ln>
            <a:solidFill>
              <a:schemeClr val="accent1"/>
            </a:solidFill>
          </a:ln>
        </p:spPr>
        <p:txBody>
          <a:bodyPr wrap="square">
            <a:spAutoFit/>
          </a:bodyPr>
          <a:lstStyle/>
          <a:p>
            <a:pPr lvl="0" algn="ctr">
              <a:spcAft>
                <a:spcPts val="0"/>
              </a:spcAft>
            </a:pPr>
            <a:r>
              <a:rPr lang="pt-BR" sz="1400" b="1" dirty="0" smtClean="0">
                <a:solidFill>
                  <a:srgbClr val="FFFF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Toda nossa individualidade e personalidade serão colocadas à prova e nosso maior aprendizado estará voltado para a capacidade de ser, unida à necessidade de se dar e respeitar a individualidade do outro. Siga o caminho do coração, aquele que se mostra mais belo e chamativo. Que você consiga encontrar sua singularidade e missão pessoal.  </a:t>
            </a:r>
            <a:endParaRPr lang="pt-BR" sz="4000" dirty="0" smtClean="0">
              <a:solidFill>
                <a:srgbClr val="FFFF0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3" name="Rectangle 33"/>
          <p:cNvSpPr>
            <a:spLocks noChangeArrowheads="1"/>
          </p:cNvSpPr>
          <p:nvPr/>
        </p:nvSpPr>
        <p:spPr bwMode="auto">
          <a:xfrm>
            <a:off x="0" y="0"/>
            <a:ext cx="9144000" cy="5143500"/>
          </a:xfrm>
          <a:prstGeom prst="rect">
            <a:avLst/>
          </a:prstGeom>
          <a:noFill/>
          <a:ln w="76200">
            <a:solidFill>
              <a:schemeClr val="accent2">
                <a:lumMod val="20000"/>
                <a:lumOff val="80000"/>
              </a:schemeClr>
            </a:solidFill>
            <a:miter lim="800000"/>
            <a:headEnd/>
            <a:tailEnd/>
          </a:ln>
          <a:effectLst>
            <a:prstShdw prst="shdw17" dist="17961" dir="2700000">
              <a:sysClr val="windowText" lastClr="000000">
                <a:gamma/>
                <a:shade val="60000"/>
                <a:invGamma/>
              </a:sysClr>
            </a:prstShdw>
          </a:effectLst>
        </p:spPr>
        <p:txBody>
          <a:bodyPr wrap="none" anchor="ctr"/>
          <a:lstStyle>
            <a:defPPr>
              <a:defRPr lang="pt-BR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9pPr>
          </a:lstStyle>
          <a:p>
            <a:pPr defTabSz="1219170" eaLnBrk="0" fontAlgn="auto" hangingPunct="0">
              <a:spcBef>
                <a:spcPts val="0"/>
              </a:spcBef>
              <a:spcAft>
                <a:spcPts val="0"/>
              </a:spcAft>
              <a:defRPr/>
            </a:pPr>
            <a:endParaRPr lang="pt-BR" sz="3200" kern="0" dirty="0">
              <a:ln>
                <a:solidFill>
                  <a:schemeClr val="accent2">
                    <a:lumMod val="60000"/>
                    <a:lumOff val="40000"/>
                  </a:schemeClr>
                </a:solidFill>
              </a:ln>
              <a:solidFill>
                <a:srgbClr val="000000"/>
              </a:solidFill>
              <a:latin typeface="Calibri" panose="020F0502020204030204"/>
            </a:endParaRPr>
          </a:p>
        </p:txBody>
      </p:sp>
    </p:spTree>
    <p:extLst>
      <p:ext uri="{BB962C8B-B14F-4D97-AF65-F5344CB8AC3E}">
        <p14:creationId xmlns:p14="http://schemas.microsoft.com/office/powerpoint/2010/main" val="19950245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23000">
        <p:split orient="vert"/>
      </p:transition>
    </mc:Choice>
    <mc:Fallback xmlns="">
      <p:transition spd="slow" advClick="0" advTm="23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52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4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4000" b="-1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143508" y="4083918"/>
            <a:ext cx="8856984" cy="954107"/>
          </a:xfrm>
          <a:prstGeom prst="rect">
            <a:avLst/>
          </a:prstGeom>
          <a:solidFill>
            <a:schemeClr val="tx1"/>
          </a:solidFill>
          <a:ln>
            <a:solidFill>
              <a:schemeClr val="accent1"/>
            </a:solidFill>
          </a:ln>
        </p:spPr>
        <p:txBody>
          <a:bodyPr wrap="square">
            <a:spAutoFit/>
          </a:bodyPr>
          <a:lstStyle/>
          <a:p>
            <a:pPr lvl="0" algn="ctr">
              <a:spcAft>
                <a:spcPts val="0"/>
              </a:spcAft>
            </a:pPr>
            <a:r>
              <a:rPr lang="pt-BR" sz="1400" b="1" dirty="0">
                <a:solidFill>
                  <a:srgbClr val="FFFF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A expansão e abertura de nosso coração é nossa principal tarefa agora! Estruture sua vida com satisfação e prazer. Tenha coragem para retificar, a qualquer momento,  a favor do encontro com seus potenciais, dons e talentos pessoais</a:t>
            </a:r>
            <a:r>
              <a:rPr lang="pt-BR" sz="1400" b="1" dirty="0" smtClean="0">
                <a:solidFill>
                  <a:srgbClr val="FFFF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!</a:t>
            </a:r>
            <a:r>
              <a:rPr lang="pt-BR" sz="1400" b="1" dirty="0">
                <a:solidFill>
                  <a:srgbClr val="FFFF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endParaRPr lang="pt-BR" sz="4000" dirty="0">
              <a:solidFill>
                <a:srgbClr val="FFFF0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lvl="0" algn="ctr">
              <a:spcAft>
                <a:spcPts val="0"/>
              </a:spcAft>
            </a:pPr>
            <a:r>
              <a:rPr lang="pt-BR" sz="1400" b="1" dirty="0">
                <a:solidFill>
                  <a:srgbClr val="FFFF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Assim será feliz e conseguirá enfrentar os desafios naturais da vida com satisfação e coerência.  </a:t>
            </a:r>
            <a:endParaRPr lang="pt-BR" sz="4000" dirty="0">
              <a:solidFill>
                <a:srgbClr val="FFFF0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3" name="Rectangle 33"/>
          <p:cNvSpPr>
            <a:spLocks noChangeArrowheads="1"/>
          </p:cNvSpPr>
          <p:nvPr/>
        </p:nvSpPr>
        <p:spPr bwMode="auto">
          <a:xfrm>
            <a:off x="0" y="0"/>
            <a:ext cx="9144000" cy="5143500"/>
          </a:xfrm>
          <a:prstGeom prst="rect">
            <a:avLst/>
          </a:prstGeom>
          <a:noFill/>
          <a:ln w="76200">
            <a:solidFill>
              <a:schemeClr val="accent2">
                <a:lumMod val="20000"/>
                <a:lumOff val="80000"/>
              </a:schemeClr>
            </a:solidFill>
            <a:miter lim="800000"/>
            <a:headEnd/>
            <a:tailEnd/>
          </a:ln>
          <a:effectLst>
            <a:prstShdw prst="shdw17" dist="17961" dir="2700000">
              <a:sysClr val="windowText" lastClr="000000">
                <a:gamma/>
                <a:shade val="60000"/>
                <a:invGamma/>
              </a:sysClr>
            </a:prstShdw>
          </a:effectLst>
        </p:spPr>
        <p:txBody>
          <a:bodyPr wrap="none" anchor="ctr"/>
          <a:lstStyle>
            <a:defPPr>
              <a:defRPr lang="pt-BR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9pPr>
          </a:lstStyle>
          <a:p>
            <a:pPr defTabSz="1219170" eaLnBrk="0" fontAlgn="auto" hangingPunct="0">
              <a:spcBef>
                <a:spcPts val="0"/>
              </a:spcBef>
              <a:spcAft>
                <a:spcPts val="0"/>
              </a:spcAft>
              <a:defRPr/>
            </a:pPr>
            <a:endParaRPr lang="pt-BR" sz="3200" kern="0" dirty="0">
              <a:ln>
                <a:solidFill>
                  <a:schemeClr val="accent2">
                    <a:lumMod val="60000"/>
                    <a:lumOff val="40000"/>
                  </a:schemeClr>
                </a:solidFill>
              </a:ln>
              <a:solidFill>
                <a:srgbClr val="000000"/>
              </a:solidFill>
              <a:latin typeface="Calibri" panose="020F0502020204030204"/>
            </a:endParaRPr>
          </a:p>
        </p:txBody>
      </p:sp>
    </p:spTree>
    <p:extLst>
      <p:ext uri="{BB962C8B-B14F-4D97-AF65-F5344CB8AC3E}">
        <p14:creationId xmlns:p14="http://schemas.microsoft.com/office/powerpoint/2010/main" val="16327427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30000">
        <p:split orient="vert"/>
      </p:transition>
    </mc:Choice>
    <mc:Fallback xmlns="">
      <p:transition spd="slow" advClick="0" advTm="30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52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4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lum/>
          </a:blip>
          <a:srcRect/>
          <a:stretch>
            <a:fillRect t="-83000" b="-8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AutoShape 4" descr="data:image/jpeg;base64,/9j/4AAQSkZJRgABAQAAAQABAAD/2wCEAAkGBwgHBgkIBwgKCgkLDRYPDQwMDRsUFRAWIB0iIiAdHx8kKDQsJCYxJx8fLT0tMTU3Ojo6Iys/RD84QzQ5OjcBCgoKDQwNGg8PGjclHyU3Nzc3Nzc3Nzc3Nzc3Nzc3Nzc3Nzc3Nzc3Nzc3Nzc3Nzc3Nzc3Nzc3Nzc3Nzc3Nzc3N//AABEIAFoAkAMBIgACEQEDEQH/xAAbAAACAwEBAQAAAAAAAAAAAAADBAECBQYAB//EAD0QAAIBAwIEAwUGAwYHAAAAAAECAwAEERIhBRMxQSJRYRQycZGhBhVCUoGxI9HhM1NywfDxFkOCkqKy0v/EABkBAAIDAQAAAAAAAAAAAAAAAAEEAgMFAP/EACURAAICAgICAwACAwAAAAAAAAECAAMEERIhE1ExQXEikRRCYf/aAAwDAQACEQMRAD8A+gi5jfZG38xVVR1l5huJCv5T0rlo+JyKMZU/FaOvFX7af+2tvwkTG86/c6KWY/8AKlQHyIzUC4kz40B9VNY8fGG/EifGife5H4UP64oeJvUl5V9zW5yt1BHxWveD8i/KsxOLxsPGpU+m9X+87fGdf0ocG9Q+RfcdlZlQ6F37YFCRpCMSkZ/w7Uv94wMMh6E3ELf+8+lSCn1IF19xp4YCdTRqT8KHMYiNPKBxvgDFKPxCA/j+lV9uiJ2I/wA6mFaQLrL/AMA5LQGhlbYbhJM+gqxuUxnsaXlu0I2f5GpjcrOoUThT4FmNE5+RlmYejCs03HcEn4moNwxXOkkVPUhzj7XC/nobTL2bNKcxNtQA/Wp5sY6b0Z29wzPvnNCaTNLy3J304A+NLm4I6sCfKpCVswigaYfhP6VYSTd8/Ko5nrVhJ60v5YyaR7l1ll8jV+dKOuaGJKGLyL2prbWOYEDhe+P9Y+dHyweDfxGxPJjcE1POPdTQOZU6/WjzkTXCmf0xUc4nvQiwqNQo8xIGsxgS47ivc09sUsSKjUKPMQeMxhpC3U/Whlj+Y0ItVdddzncDGBMy+6a81w9L66qXruYh4GFaZ/IVRppMf1oZcedVLiu8kHjMlmfv+9ULPUFx51QuPOpeSQNM5v8A4hfHuy/Oix8ZnlOFt7h/LTk11usEbDByTmvQTXVtBItu5k1ENoJw3wB7+eDWU1tyrvU2VpoZtEwnCraY8JvXum5IkjRopZNgvU75/asjiN4ov44LQRSThOUOZC4dXG2Rg48Wc963n4hBLZzQzSlJRp1vMNGsb9M9evasLjEhS7mvLKT2gtIWCZwRnoc5rJNr2WEtNoVV1VBU/DKXfEWsJ2s7iOZ5osK7pHkHbcjzB2Of50ODisk7OvJkiZTujDfHnU8Jl4gOJxSXMOmFi3MlJ2UYIXHfP8xXS3UMctxbwyNG8Daz4mwDhc07XlN/sZnWYgJ/iJz0XEeYcF1U9TnoPOhz8WjhyxniZM4BDDJx6ZrqX+z/AAiPh8skdhHr5TOCkrf/AF69Kz4uDWD2ZiNmNUkWs75YeHfc5x+lWHJ63uVDF70RMWXivh1Re5/eOBjruNm67edT95llXDBGb3Sw/rQuJcFsYbyGCKGUpLFrVDIfFuRt8q0rHg0N4wtzzYkjAXSWJ+mdv6Vwydje4TijetTNn4vyShdJArZyQhIFV+9/4SvqU6uxOM/oa2L77PpbWcjRTk9Rp3APn3rEXhrRRlESMdG1EMXGe2etEZG+9zmxgOuMYPEQEDM2TpBIVS37VQ8SBUsrbDdsggqPP/ekDweZJOYrxtnAxIpIA8ulP8HsbXnG3uLRCxU6pIX3YgE5K7bAUGySBvc5cXl9QdrxGa6WLREcSOVDBhsB1Prue1T7bqAIldc56xY6UqkkdsojS4lCvpOnQxB+flTll9mPtHf26XEMU3JlGQ6xMVoLl7+5JsMAdiUuppYGVZDMhYZGuPGfpS7Xb8sujyeEeJSuCDWhfWfELeQw8VUw6UBjd3YFlG22fPBpYQ2jxq7Xcgz7oJHx64+NTGUfcrOIp+pthvWrI5ByDvSYlqefp3JwPMnFX7i4+ZupdPJaTLIqOGxnUBSkns9xJBbta20Y5oLSCMBivlkCkI+IjkuYQZVO2sEBB/1Hb5b1fhzy3PErZAVLvKoTSDpU5232Y9O2n41nXVr233NWu1iqqZucR4F9mozFN95i2GrLYVwSu+PxnpWZLY2014F4Zxqae25MjCUgY1LkgYIro4tfG7W+tij6raURoTjoCOgHT3fj61gcXhnsrww8xkKx7eEHqD5g1n4rtb0THL1FfYmZdWd7FAGS/EgNsZfc0kE9V22oAj4oqIkckZZ7XmB1O6gA7YG2Rg9sUzPJcxI4mRCFXSRhkx12JOfLyFehuIgA7NpIUrp1DpuDuSNv5081IC/MTFpJ1MtZbuSG3kl1EkaUdjpLfvg0VeNXlqz+xxGOUzrrLh2OoHYdAM7Gpnu7OKaKJ7qPVGwxgFh8wCKejurSRLrlyGXmTLICI23xk5PrvUGVQJYrMTLX/wBpJ7i35N3AYlkTJzH1Gc7DvmlImbkJHHBPINIRTyiNf1rUfjELBCxJdYRGoZSuMMCNyBWdBcclGQPKFZy55Lk5yc+f1xVdPXREndvWxDSQXjrGRaTFY1I5aRkP55PQketPw8TitI15ljcq594kBVwRjO/+vjSMPEbuJUKStIActrTRkeXunI+XxoQ4ndu7jSh2G8kIkPzLH/xC11tK2DRB1BVa1Z3sQN0XurqK6tkiWFHBVNICJp7ajsfma720uwF4famCZVvl1CRZGwg3Ixv3H+1cJczXM0rTM9tJMuwIj0N+hwf8q3eLrd8Mtrfi33lbXUloqiKBolRcDtkLvsT1FKZVQTiv9RimwvyMw/tvDcWt+0EtxdIHLNHrkLZXURsCc42HT02rCumuxbpFaKrEjxiJicDt4TjY/DBrf49xO9a1t7qS94bIbpOe9vC7a4+hUEjfO/TYZWuWurm3jnIkghdl2BjdyPL81X17aU2ACbsbmRQWmSMEg7KXGnuS3ujHpmkJ723hcK5BbbDONefUAgL9KIgGnS0rEHrq8X/tmjJyhgazjyBIHyG1aYW8nvUzy2OB/HcLDdxtGJZIppGGPHkhiPygkYFH4PxO5i4hC8Nl7S0T61iVtYOBjJVd6EiwAe6nyo1tfGxuo5Y3wCCpK9RtS+QrpUzE7/5L6bEZ1UCaC8Y4hwS0uIn4ff28t5cF1aJJlxkdAQMdQKBf8X4sTaLLbXcCLG2l7oamkB3Jy+SD7vbzrUuvtVJBw+KSGZZJYm1BWzufX51zd59pbv7QXZF8IESJToMSEY3GQT3rMwiLDsrofsfyiUHR2fyAmiWUYmbUB0ViSB+gxUW8UEGyeEHqBuPrmhyOCCVVmA79KrEqTsECEk+tbYSgCY7PkE9bjIMCkaSFx+VtP0FHV4CMlFY5zlgCazLqxMUhQqysPI09w63kggaUaXPZZY9YNcz0qNiGtL2bTRs3ICkDy7Un7QAxwK1bTirPG8M3BLGXbOpQU29AMfvWfPxfhZd4msJYNJxhVDgfufrRS1dkATnqbrZlTdHSFAztUwz5nXqdxtij8Ka3N0kiodAO5waYCp7UzKBgNmqLLyCQFjNWOOmLTNvGk9uZDEx1Nup2zWjxHhs81o0NoXjc/hZsipunVr7WNskVuRSqSrbVk5xuYIw+RNDGWsFhv5nLQ/ZtDy4ZyxlVdUhzsPQbUg3BLdp8sCd+jE11N/clZ5GXuADWDLP/ABuud6aw6rHXk5lGS9adKJzi35b3wP2oN5dEELqwVO2KJy09htm0LqLsCcbnpSE/Uf4qb/yXbqJnFrTvU6bgcrcUljhDhWPvbb/KjXMbQcTe2WUkxHcY6Vh8CZku1KMVODuDim7h2N1OdRzzOuaWtssdipPWozXXWqggd7m89qLi2XUAQpz0qIbLwABPCckYpzg2/CbgncgDHpVIP7Nf1/cVj45IcjfxNGwDiD7iEoEduykEMT+LYUOxjVZkfQjgb6dZGf5Ve+Uas4FVslUyHIHTyrbVBx/YgzHmJe+KyTlxFylc5C6s4+YzVm0LbMRgZPh8QFLyk6zuakf2A+NXrWAolDWHkZVZShymrYdmzSwmGrWwZn7sEwT9aO/vH4VD+/jtV4URdmMqlwwf3XYfl3WrLPo1ECRd+7EkUK5A5RON6pEchgemKPEQciI2LlnlBSUH0brWtHcXATLKCvnnH74rmI2Kv4SRv2rZtiTGMkmqbkBEuoc7M9d3wzkhh61lyXah85pq8ALnIzvWXMoDHAHXypilAFimVY3Kf//Z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pt-BR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itchFamily="18" charset="0"/>
              <a:ea typeface="+mn-ea"/>
              <a:cs typeface="Arial" charset="0"/>
            </a:endParaRPr>
          </a:p>
        </p:txBody>
      </p:sp>
      <p:sp>
        <p:nvSpPr>
          <p:cNvPr id="3" name="Retângulo 2"/>
          <p:cNvSpPr/>
          <p:nvPr/>
        </p:nvSpPr>
        <p:spPr>
          <a:xfrm>
            <a:off x="307975" y="430760"/>
            <a:ext cx="3834080" cy="33547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1800" b="1" i="1" u="none" strike="noStrike" kern="1200" cap="none" spc="0" normalizeH="0" baseline="0" noProof="0" dirty="0" smtClean="0">
                <a:ln>
                  <a:noFill/>
                </a:ln>
                <a:solidFill>
                  <a:srgbClr val="ACCBF9">
                    <a:lumMod val="75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David" panose="020E0502060401010101" pitchFamily="34" charset="-79"/>
                <a:ea typeface="+mn-ea"/>
                <a:cs typeface="David" panose="020E0502060401010101" pitchFamily="34" charset="-79"/>
              </a:rPr>
              <a:t> </a:t>
            </a:r>
            <a:r>
              <a:rPr kumimoji="0" lang="pt-BR" sz="2000" b="1" i="1" u="none" strike="noStrike" kern="1200" cap="none" spc="0" normalizeH="0" baseline="0" noProof="0" dirty="0">
                <a:ln>
                  <a:noFill/>
                </a:ln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David" panose="020E0502060401010101" pitchFamily="34" charset="-79"/>
                <a:ea typeface="+mn-ea"/>
                <a:cs typeface="David" panose="020E0502060401010101" pitchFamily="34" charset="-79"/>
              </a:rPr>
              <a:t>CRIAÇÃO </a:t>
            </a:r>
            <a:r>
              <a:rPr kumimoji="0" lang="pt-BR" sz="2000" b="1" i="1" u="none" strike="noStrike" kern="1200" cap="none" spc="0" normalizeH="0" baseline="0" noProof="0" dirty="0" smtClean="0">
                <a:ln>
                  <a:noFill/>
                </a:ln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David" panose="020E0502060401010101" pitchFamily="34" charset="-79"/>
                <a:ea typeface="+mn-ea"/>
                <a:cs typeface="David" panose="020E0502060401010101" pitchFamily="34" charset="-79"/>
              </a:rPr>
              <a:t>/ </a:t>
            </a:r>
            <a:r>
              <a:rPr kumimoji="0" lang="pt-BR" sz="2000" b="1" i="1" u="none" strike="noStrike" kern="1200" cap="none" spc="0" normalizeH="0" baseline="0" noProof="0" dirty="0" smtClean="0">
                <a:ln>
                  <a:noFill/>
                </a:ln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David" panose="020E0502060401010101" pitchFamily="34" charset="-79"/>
                <a:ea typeface="+mn-ea"/>
                <a:cs typeface="David" panose="020E0502060401010101" pitchFamily="34" charset="-79"/>
              </a:rPr>
              <a:t> APRESENTAÇÃO </a:t>
            </a:r>
            <a:endParaRPr kumimoji="0" lang="pt-BR" sz="2400" b="1" i="1" u="none" strike="noStrike" kern="1200" cap="none" spc="0" normalizeH="0" baseline="0" noProof="0" dirty="0" smtClean="0">
              <a:ln>
                <a:noFill/>
              </a:ln>
              <a:solidFill>
                <a:srgbClr val="00B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David" panose="020E0502060401010101" pitchFamily="34" charset="-79"/>
              <a:ea typeface="+mn-ea"/>
              <a:cs typeface="David" panose="020E0502060401010101" pitchFamily="34" charset="-79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2800" b="1" i="1" u="none" strike="noStrike" kern="1200" cap="none" spc="0" normalizeH="0" baseline="0" noProof="0" dirty="0" smtClean="0">
                <a:ln>
                  <a:noFill/>
                </a:ln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David" panose="020E0502060401010101" pitchFamily="34" charset="-79"/>
                <a:ea typeface="+mn-ea"/>
                <a:cs typeface="David" panose="020E0502060401010101" pitchFamily="34" charset="-79"/>
              </a:rPr>
              <a:t>VENDRAMINI Toninho  </a:t>
            </a:r>
            <a:endParaRPr kumimoji="0" lang="pt-BR" sz="2000" b="1" i="1" u="sng" strike="noStrike" kern="1200" cap="none" spc="0" normalizeH="0" baseline="0" noProof="0" dirty="0">
              <a:ln>
                <a:noFill/>
              </a:ln>
              <a:solidFill>
                <a:srgbClr val="00B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David" panose="020E0502060401010101" pitchFamily="34" charset="-79"/>
              <a:ea typeface="+mn-ea"/>
              <a:cs typeface="David" panose="020E0502060401010101" pitchFamily="34" charset="-79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pt-BR" sz="2000" b="1" i="0" strike="noStrike" kern="1200" cap="none" spc="0" normalizeH="0" baseline="0" noProof="0" dirty="0" smtClean="0">
              <a:ln>
                <a:noFill/>
              </a:ln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Maiandra GD" pitchFamily="34" charset="0"/>
              <a:ea typeface="+mn-ea"/>
              <a:cs typeface="Arial" charset="0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2000" b="1" i="0" strike="noStrike" kern="1200" cap="none" spc="0" normalizeH="0" baseline="0" noProof="0" dirty="0" smtClean="0">
                <a:ln>
                  <a:noFill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Maiandra GD" pitchFamily="34" charset="0"/>
                <a:ea typeface="+mn-ea"/>
                <a:cs typeface="Arial" charset="0"/>
              </a:rPr>
              <a:t>Arte </a:t>
            </a:r>
            <a:r>
              <a:rPr kumimoji="0" lang="pt-BR" sz="2000" b="1" i="0" strike="noStrike" kern="1200" cap="none" spc="0" normalizeH="0" baseline="0" noProof="0" dirty="0" smtClean="0">
                <a:ln>
                  <a:noFill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Maiandra GD" pitchFamily="34" charset="0"/>
                <a:ea typeface="+mn-ea"/>
                <a:cs typeface="Arial" charset="0"/>
              </a:rPr>
              <a:t>Final </a:t>
            </a:r>
            <a:r>
              <a:rPr kumimoji="0" lang="pt-BR" sz="2000" b="1" i="0" strike="noStrike" kern="1200" cap="none" spc="0" normalizeH="0" baseline="0" noProof="0" dirty="0" smtClean="0">
                <a:ln>
                  <a:noFill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Maiandra GD" pitchFamily="34" charset="0"/>
                <a:ea typeface="+mn-ea"/>
                <a:cs typeface="Arial" charset="0"/>
              </a:rPr>
              <a:t>&amp; Sons  </a:t>
            </a:r>
            <a:endParaRPr kumimoji="0" lang="pt-BR" sz="2000" b="1" i="0" strike="noStrike" kern="1200" cap="none" spc="0" normalizeH="0" baseline="0" noProof="0" dirty="0">
              <a:ln>
                <a:noFill/>
              </a:ln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Maiandra GD" pitchFamily="34" charset="0"/>
              <a:ea typeface="+mn-ea"/>
              <a:cs typeface="Arial" charset="0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2000" b="1" i="0" u="sng" strike="noStrike" kern="1200" cap="none" spc="0" normalizeH="0" baseline="0" noProof="0" dirty="0">
                <a:ln>
                  <a:noFill/>
                </a:ln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Maiandra GD" pitchFamily="34" charset="0"/>
                <a:ea typeface="+mn-ea"/>
                <a:cs typeface="Arial" charset="0"/>
              </a:rPr>
              <a:t>Acervo </a:t>
            </a:r>
            <a:r>
              <a:rPr kumimoji="0" lang="pt-BR" sz="2000" b="1" i="0" u="sng" strike="noStrike" kern="1200" cap="none" spc="0" normalizeH="0" baseline="0" noProof="0" dirty="0" smtClean="0">
                <a:ln>
                  <a:noFill/>
                </a:ln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Maiandra GD" pitchFamily="34" charset="0"/>
                <a:ea typeface="+mn-ea"/>
                <a:cs typeface="Arial" charset="0"/>
              </a:rPr>
              <a:t>Pessoal </a:t>
            </a:r>
            <a:endParaRPr kumimoji="0" lang="pt-BR" sz="2000" b="1" i="0" u="sng" strike="noStrike" kern="1200" cap="none" spc="0" normalizeH="0" baseline="0" noProof="0" dirty="0" smtClean="0">
              <a:ln>
                <a:noFill/>
              </a:ln>
              <a:solidFill>
                <a:srgbClr val="00B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Maiandra GD" pitchFamily="34" charset="0"/>
              <a:ea typeface="+mn-ea"/>
              <a:cs typeface="Arial" charset="0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2000" b="1" i="0" u="sng" strike="noStrike" kern="1200" cap="none" spc="0" normalizeH="0" baseline="0" noProof="0" dirty="0" smtClean="0">
                <a:ln>
                  <a:noFill/>
                </a:ln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Maiandra GD" pitchFamily="34" charset="0"/>
                <a:ea typeface="+mn-ea"/>
                <a:cs typeface="Arial" charset="0"/>
              </a:rPr>
              <a:t>    </a:t>
            </a:r>
            <a:endParaRPr kumimoji="0" lang="pt-BR" sz="2000" b="1" i="0" u="sng" strike="noStrike" kern="1200" cap="none" spc="0" normalizeH="0" baseline="0" noProof="0" dirty="0" smtClean="0">
              <a:ln>
                <a:noFill/>
              </a:ln>
              <a:solidFill>
                <a:srgbClr val="00B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Maiandra GD" pitchFamily="34" charset="0"/>
              <a:ea typeface="+mn-ea"/>
              <a:cs typeface="Arial" charset="0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2000" b="1" i="0" strike="noStrike" kern="1200" cap="none" spc="0" normalizeH="0" baseline="0" noProof="0" dirty="0" smtClean="0">
                <a:ln>
                  <a:noFill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Maiandra GD" pitchFamily="34" charset="0"/>
                <a:ea typeface="+mn-ea"/>
                <a:cs typeface="Arial" charset="0"/>
              </a:rPr>
              <a:t>Músicas </a:t>
            </a:r>
            <a:r>
              <a:rPr kumimoji="0" lang="pt-BR" sz="2000" b="1" i="0" strike="noStrike" kern="1200" cap="none" spc="0" normalizeH="0" baseline="0" noProof="0" dirty="0">
                <a:ln>
                  <a:noFill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Maiandra GD" pitchFamily="34" charset="0"/>
                <a:ea typeface="+mn-ea"/>
                <a:cs typeface="Arial" charset="0"/>
              </a:rPr>
              <a:t>de </a:t>
            </a:r>
            <a:r>
              <a:rPr kumimoji="0" lang="pt-BR" sz="2000" b="1" i="0" strike="noStrike" kern="1200" cap="none" spc="0" normalizeH="0" baseline="0" noProof="0" dirty="0" smtClean="0">
                <a:ln>
                  <a:noFill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Maiandra GD" pitchFamily="34" charset="0"/>
                <a:ea typeface="+mn-ea"/>
                <a:cs typeface="Arial" charset="0"/>
              </a:rPr>
              <a:t>Fundo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1600" b="1" i="0" u="none" strike="noStrike" kern="1200" cap="none" spc="0" normalizeH="0" baseline="0" noProof="0" dirty="0" smtClean="0">
                <a:ln>
                  <a:noFill/>
                </a:ln>
                <a:solidFill>
                  <a:srgbClr val="5AA2AE">
                    <a:lumMod val="40000"/>
                    <a:lumOff val="6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Maiandra GD" pitchFamily="34" charset="0"/>
                <a:cs typeface="Arial" charset="0"/>
              </a:rPr>
              <a:t> </a:t>
            </a:r>
            <a:r>
              <a:rPr kumimoji="0" lang="pt-BR" sz="16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FF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Maiandra GD" pitchFamily="34" charset="0"/>
                <a:cs typeface="Arial" charset="0"/>
              </a:rPr>
              <a:t>Axcatan</a:t>
            </a:r>
            <a:endParaRPr kumimoji="0" lang="pt-BR" sz="1600" b="1" i="0" u="none" strike="noStrike" kern="1200" cap="none" spc="0" normalizeH="0" baseline="0" noProof="0" dirty="0" smtClean="0">
              <a:ln>
                <a:noFill/>
              </a:ln>
              <a:solidFill>
                <a:srgbClr val="FF66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Maiandra GD" pitchFamily="34" charset="0"/>
              <a:cs typeface="Arial" charset="0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1600" b="1" i="0" u="none" strike="noStrike" kern="1200" cap="none" spc="0" normalizeH="0" baseline="0" noProof="0" dirty="0" smtClean="0">
                <a:ln>
                  <a:noFill/>
                </a:ln>
                <a:solidFill>
                  <a:srgbClr val="5AA2AE">
                    <a:lumMod val="40000"/>
                    <a:lumOff val="6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Maiandra GD" pitchFamily="34" charset="0"/>
                <a:cs typeface="Arial" charset="0"/>
              </a:rPr>
              <a:t> </a:t>
            </a:r>
            <a:r>
              <a:rPr kumimoji="0" lang="pt-BR" sz="16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FF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Maiandra GD" pitchFamily="34" charset="0"/>
                <a:cs typeface="Arial" charset="0"/>
              </a:rPr>
              <a:t>You</a:t>
            </a:r>
            <a:r>
              <a:rPr kumimoji="0" lang="pt-BR" sz="16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Maiandra GD" pitchFamily="34" charset="0"/>
                <a:cs typeface="Arial" charset="0"/>
              </a:rPr>
              <a:t> </a:t>
            </a:r>
            <a:r>
              <a:rPr kumimoji="0" lang="pt-BR" sz="16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FF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Maiandra GD" pitchFamily="34" charset="0"/>
                <a:cs typeface="Arial" charset="0"/>
              </a:rPr>
              <a:t>Needed</a:t>
            </a:r>
            <a:r>
              <a:rPr kumimoji="0" lang="pt-BR" sz="16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Maiandra GD" pitchFamily="34" charset="0"/>
                <a:cs typeface="Arial" charset="0"/>
              </a:rPr>
              <a:t> Me 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1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Maiandra GD" pitchFamily="34" charset="0"/>
                <a:cs typeface="Arial" charset="0"/>
              </a:rPr>
              <a:t> </a:t>
            </a:r>
            <a:r>
              <a:rPr kumimoji="0" lang="pt-BR" sz="16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Maiandra GD" pitchFamily="34" charset="0"/>
                <a:cs typeface="Arial" charset="0"/>
              </a:rPr>
              <a:t>Equinócio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1600" b="1" i="0" u="none" strike="noStrike" kern="1200" cap="none" spc="0" normalizeH="0" baseline="0" noProof="0" dirty="0" smtClean="0">
                <a:ln>
                  <a:noFill/>
                </a:ln>
                <a:solidFill>
                  <a:srgbClr val="5AA2AE">
                    <a:lumMod val="40000"/>
                    <a:lumOff val="6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Maiandra GD" pitchFamily="34" charset="0"/>
                <a:cs typeface="Arial" charset="0"/>
              </a:rPr>
              <a:t> </a:t>
            </a:r>
            <a:r>
              <a:rPr lang="pt-BR" sz="1600" b="1" dirty="0" smtClean="0">
                <a:solidFill>
                  <a:srgbClr val="CC0099"/>
                </a:solidFill>
                <a:latin typeface="Maiandra GD" pitchFamily="34" charset="0"/>
                <a:cs typeface="Arial" charset="0"/>
              </a:rPr>
              <a:t> </a:t>
            </a:r>
            <a:r>
              <a:rPr kumimoji="0" lang="pt-BR" sz="16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CC0099"/>
                </a:solidFill>
                <a:effectLst/>
                <a:uLnTx/>
                <a:uFillTx/>
                <a:latin typeface="Maiandra GD" pitchFamily="34" charset="0"/>
                <a:cs typeface="Arial" charset="0"/>
              </a:rPr>
              <a:t>Beau</a:t>
            </a:r>
            <a:endParaRPr kumimoji="0" lang="pt-BR" sz="1600" b="1" i="0" u="none" strike="noStrike" kern="1200" cap="none" spc="0" normalizeH="0" baseline="0" noProof="0" dirty="0">
              <a:ln>
                <a:noFill/>
              </a:ln>
              <a:solidFill>
                <a:srgbClr val="CC0099"/>
              </a:solidFill>
              <a:effectLst/>
              <a:uLnTx/>
              <a:uFillTx/>
              <a:latin typeface="Maiandra GD" pitchFamily="34" charset="0"/>
              <a:cs typeface="Arial" charset="0"/>
            </a:endParaRPr>
          </a:p>
        </p:txBody>
      </p:sp>
      <p:sp>
        <p:nvSpPr>
          <p:cNvPr id="11" name="Retângulo 10"/>
          <p:cNvSpPr/>
          <p:nvPr/>
        </p:nvSpPr>
        <p:spPr>
          <a:xfrm>
            <a:off x="156413" y="3766552"/>
            <a:ext cx="8831173" cy="1292662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 w="38100">
            <a:solidFill>
              <a:srgbClr val="FFFF00"/>
            </a:solidFill>
          </a:ln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1100" b="0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Britannic Bold" panose="020B0903060703020204" pitchFamily="34" charset="0"/>
                <a:ea typeface="+mn-ea"/>
                <a:cs typeface="+mn-cs"/>
              </a:rPr>
              <a:t>ACESSE  MEUS  ESPAÇOS  CULTURAIS  E  TORNE-SE  MEU SEGUIDOR</a:t>
            </a:r>
            <a:endParaRPr kumimoji="0" lang="pt-BR" sz="1400" b="0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Britannic Bold" panose="020B0903060703020204" pitchFamily="34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1100" b="0" i="0" u="none" strike="noStrike" kern="1200" cap="none" spc="0" normalizeH="0" baseline="0" noProof="0" dirty="0" smtClean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Arial Black" panose="020B0A04020102020204" pitchFamily="34" charset="0"/>
                <a:cs typeface="Aharoni" panose="02010803020104030203" pitchFamily="2" charset="-79"/>
              </a:rPr>
              <a:t>REFLEXÃO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pt-BR" sz="1400" dirty="0" smtClean="0">
                <a:solidFill>
                  <a:srgbClr val="C00000"/>
                </a:solidFill>
                <a:latin typeface="Arial Black" panose="020B0A04020102020204" pitchFamily="34" charset="0"/>
                <a:cs typeface="Aharoni" panose="02010803020104030203" pitchFamily="2" charset="-79"/>
              </a:rPr>
              <a:t>Seja forte e corajoso. Não se deixe vencer pela adversidade, pela doença e pela dor. Saiba que a Força Divina jamais o abandonará, porque está dentro de você.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pt-BR" sz="1400" dirty="0" smtClean="0">
                <a:solidFill>
                  <a:srgbClr val="C00000"/>
                </a:solidFill>
                <a:latin typeface="Arial Black" panose="020B0A04020102020204" pitchFamily="34" charset="0"/>
                <a:cs typeface="Aharoni" panose="02010803020104030203" pitchFamily="2" charset="-79"/>
              </a:rPr>
              <a:t>Reaja com firmeza, porque o auxilio lhe chegará na hora oportuna.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pt-BR" sz="1400" b="0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Arial Black" panose="020B0A04020102020204" pitchFamily="34" charset="0"/>
              <a:cs typeface="Aharoni" panose="02010803020104030203" pitchFamily="2" charset="-79"/>
            </a:endParaRPr>
          </a:p>
        </p:txBody>
      </p:sp>
      <p:pic>
        <p:nvPicPr>
          <p:cNvPr id="2" name="Imagem 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96136" y="60482"/>
            <a:ext cx="3065016" cy="3591388"/>
          </a:xfrm>
          <a:prstGeom prst="rect">
            <a:avLst/>
          </a:prstGeom>
          <a:ln>
            <a:noFill/>
          </a:ln>
          <a:effectLst>
            <a:softEdge rad="635000"/>
          </a:effectLst>
        </p:spPr>
      </p:pic>
      <p:sp>
        <p:nvSpPr>
          <p:cNvPr id="8" name="Rectangle 33"/>
          <p:cNvSpPr>
            <a:spLocks noChangeArrowheads="1"/>
          </p:cNvSpPr>
          <p:nvPr/>
        </p:nvSpPr>
        <p:spPr bwMode="auto">
          <a:xfrm>
            <a:off x="0" y="0"/>
            <a:ext cx="9144000" cy="5143500"/>
          </a:xfrm>
          <a:prstGeom prst="rect">
            <a:avLst/>
          </a:prstGeom>
          <a:noFill/>
          <a:ln w="76200">
            <a:solidFill>
              <a:srgbClr val="9F2936">
                <a:lumMod val="20000"/>
                <a:lumOff val="80000"/>
              </a:srgbClr>
            </a:solidFill>
            <a:miter lim="800000"/>
            <a:headEnd/>
            <a:tailEnd/>
          </a:ln>
          <a:effectLst>
            <a:prstShdw prst="shdw17" dist="17961" dir="2700000">
              <a:sysClr val="windowText" lastClr="000000">
                <a:gamma/>
                <a:shade val="60000"/>
                <a:invGamma/>
              </a:sysClr>
            </a:prstShdw>
          </a:effectLst>
        </p:spPr>
        <p:txBody>
          <a:bodyPr wrap="none" anchor="ctr"/>
          <a:lstStyle>
            <a:defPPr>
              <a:defRPr lang="pt-BR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9pPr>
          </a:lstStyle>
          <a:p>
            <a:pPr marL="0" marR="0" lvl="0" indent="0" algn="l" defTabSz="1219170" rtl="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pt-BR" sz="3200" b="0" i="0" u="none" strike="noStrike" kern="0" cap="none" spc="0" normalizeH="0" baseline="0" noProof="0" dirty="0">
              <a:ln>
                <a:solidFill>
                  <a:srgbClr val="9F2936">
                    <a:lumMod val="60000"/>
                    <a:lumOff val="40000"/>
                  </a:srgbClr>
                </a:solidFill>
              </a:ln>
              <a:solidFill>
                <a:srgbClr val="00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7106758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0" advClick="0" advTm="90000">
        <p14:doors dir="vert"/>
        <p:sndAc>
          <p:stSnd loop="1">
            <p:snd r:embed="rId3" name="Beau.wav.wav"/>
          </p:stSnd>
        </p:sndAc>
      </p:transition>
    </mc:Choice>
    <mc:Fallback xmlns="">
      <p:transition spd="slow" advClick="0" advTm="90000">
        <p:fade/>
        <p:sndAc>
          <p:stSnd loop="1">
            <p:snd r:embed="rId7" name="Beau.wav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0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32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3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250"/>
                            </p:stCondLst>
                            <p:childTnLst>
                              <p:par>
                                <p:cTn id="17" presetID="21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9" dur="3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9750"/>
                            </p:stCondLst>
                            <p:childTnLst>
                              <p:par>
                                <p:cTn id="2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10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0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100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10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100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10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10000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9" dur="100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00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19750"/>
                            </p:stCondLst>
                            <p:childTnLst>
                              <p:par>
                                <p:cTn id="62" presetID="53" presetClass="entr" presetSubtype="52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6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6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6" dur="6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7" dur="6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6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>
</file>

<file path=ppt/theme/_rels/them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NTIGO AS MÃOS DE MINHA MÃE - S">
  <a:themeElements>
    <a:clrScheme name="Aspecto">
      <a:dk1>
        <a:sysClr val="windowText" lastClr="000000"/>
      </a:dk1>
      <a:lt1>
        <a:sysClr val="window" lastClr="FFFFFF"/>
      </a:lt1>
      <a:dk2>
        <a:srgbClr val="323232"/>
      </a:dk2>
      <a:lt2>
        <a:srgbClr val="E3DED1"/>
      </a:lt2>
      <a:accent1>
        <a:srgbClr val="F07F09"/>
      </a:accent1>
      <a:accent2>
        <a:srgbClr val="9F2936"/>
      </a:accent2>
      <a:accent3>
        <a:srgbClr val="1B587C"/>
      </a:accent3>
      <a:accent4>
        <a:srgbClr val="4E8542"/>
      </a:accent4>
      <a:accent5>
        <a:srgbClr val="604878"/>
      </a:accent5>
      <a:accent6>
        <a:srgbClr val="C19859"/>
      </a:accent6>
      <a:hlink>
        <a:srgbClr val="6B9F25"/>
      </a:hlink>
      <a:folHlink>
        <a:srgbClr val="B26B02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Aspecto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atMod val="270000"/>
              </a:schemeClr>
            </a:gs>
            <a:gs pos="25000">
              <a:schemeClr val="phClr">
                <a:tint val="60000"/>
                <a:satMod val="300000"/>
              </a:schemeClr>
            </a:gs>
            <a:gs pos="100000">
              <a:schemeClr val="phClr">
                <a:tint val="29000"/>
                <a:satMod val="40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45000"/>
                <a:satMod val="155000"/>
              </a:schemeClr>
            </a:gs>
            <a:gs pos="60000">
              <a:schemeClr val="phClr">
                <a:shade val="95000"/>
                <a:satMod val="150000"/>
              </a:schemeClr>
            </a:gs>
            <a:gs pos="100000">
              <a:schemeClr val="phClr">
                <a:tint val="87000"/>
                <a:satMod val="2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atMod val="150000"/>
            </a:schemeClr>
          </a:solidFill>
          <a:prstDash val="solid"/>
        </a:ln>
        <a:ln w="425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2000000"/>
            </a:lightRig>
          </a:scene3d>
          <a:sp3d prstMaterial="powder">
            <a:bevelT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Viagem">
  <a:themeElements>
    <a:clrScheme name="Elementar">
      <a:dk1>
        <a:sysClr val="windowText" lastClr="000000"/>
      </a:dk1>
      <a:lt1>
        <a:sysClr val="window" lastClr="FFFFFF"/>
      </a:lt1>
      <a:dk2>
        <a:srgbClr val="242852"/>
      </a:dk2>
      <a:lt2>
        <a:srgbClr val="ACCBF9"/>
      </a:lt2>
      <a:accent1>
        <a:srgbClr val="629DD1"/>
      </a:accent1>
      <a:accent2>
        <a:srgbClr val="297FD5"/>
      </a:accent2>
      <a:accent3>
        <a:srgbClr val="7F8FA9"/>
      </a:accent3>
      <a:accent4>
        <a:srgbClr val="4A66AC"/>
      </a:accent4>
      <a:accent5>
        <a:srgbClr val="5AA2AE"/>
      </a:accent5>
      <a:accent6>
        <a:srgbClr val="9D90A0"/>
      </a:accent6>
      <a:hlink>
        <a:srgbClr val="9454C3"/>
      </a:hlink>
      <a:folHlink>
        <a:srgbClr val="3EBBF0"/>
      </a:folHlink>
    </a:clrScheme>
    <a:fontScheme name="Escritório 2">
      <a:majorFont>
        <a:latin typeface="Calibri"/>
        <a:ea typeface=""/>
        <a:cs typeface=""/>
        <a:font script="Jpan" typeface="HGｺﾞｼｯｸM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mbria"/>
        <a:ea typeface=""/>
        <a:cs typeface=""/>
        <a:font script="Jpan" typeface="HG明朝B"/>
        <a:font script="Hang" typeface="맑은 고딕"/>
        <a:font script="Hans" typeface="黑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Verve">
      <a:fillStyleLst>
        <a:solidFill>
          <a:schemeClr val="phClr"/>
        </a:solidFill>
        <a:gradFill rotWithShape="1">
          <a:gsLst>
            <a:gs pos="0">
              <a:schemeClr val="phClr">
                <a:tint val="10000"/>
                <a:satMod val="300000"/>
              </a:schemeClr>
            </a:gs>
            <a:gs pos="34000">
              <a:schemeClr val="phClr">
                <a:tint val="13500"/>
                <a:satMod val="250000"/>
              </a:schemeClr>
            </a:gs>
            <a:gs pos="100000">
              <a:schemeClr val="phClr">
                <a:tint val="60000"/>
                <a:satMod val="200000"/>
              </a:schemeClr>
            </a:gs>
          </a:gsLst>
          <a:path path="circle">
            <a:fillToRect l="50000" t="155000" r="50000" b="-55000"/>
          </a:path>
        </a:gradFill>
        <a:gradFill rotWithShape="1">
          <a:gsLst>
            <a:gs pos="0">
              <a:schemeClr val="phClr">
                <a:tint val="60000"/>
                <a:satMod val="160000"/>
              </a:schemeClr>
            </a:gs>
            <a:gs pos="46000">
              <a:schemeClr val="phClr">
                <a:tint val="86000"/>
                <a:satMod val="160000"/>
              </a:schemeClr>
            </a:gs>
            <a:gs pos="100000">
              <a:schemeClr val="phClr">
                <a:shade val="40000"/>
                <a:satMod val="160000"/>
              </a:schemeClr>
            </a:gs>
          </a:gsLst>
          <a:path path="circle">
            <a:fillToRect l="50000" t="155000" r="50000" b="-55000"/>
          </a:path>
        </a:gradFill>
      </a:fillStyleLst>
      <a:lnStyleLst>
        <a:ln w="9525" cap="flat" cmpd="sng" algn="ctr">
          <a:solidFill>
            <a:schemeClr val="phClr">
              <a:satMod val="12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147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3600000"/>
            </a:lightRig>
          </a:scene3d>
          <a:sp3d prstMaterial="plastic">
            <a:bevelT w="127000" h="38200" prst="relaxedInset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arquivo_173_10082019111115</Template>
  <TotalTime>14</TotalTime>
  <Words>409</Words>
  <Application>Microsoft Office PowerPoint</Application>
  <PresentationFormat>Apresentação na tela (16:9)</PresentationFormat>
  <Paragraphs>30</Paragraphs>
  <Slides>9</Slides>
  <Notes>2</Notes>
  <HiddenSlides>0</HiddenSlides>
  <MMClips>0</MMClips>
  <ScaleCrop>false</ScaleCrop>
  <HeadingPairs>
    <vt:vector size="6" baseType="variant">
      <vt:variant>
        <vt:lpstr>Fontes usadas</vt:lpstr>
      </vt:variant>
      <vt:variant>
        <vt:i4>10</vt:i4>
      </vt:variant>
      <vt:variant>
        <vt:lpstr>Tema</vt:lpstr>
      </vt:variant>
      <vt:variant>
        <vt:i4>2</vt:i4>
      </vt:variant>
      <vt:variant>
        <vt:lpstr>Títulos de slides</vt:lpstr>
      </vt:variant>
      <vt:variant>
        <vt:i4>9</vt:i4>
      </vt:variant>
    </vt:vector>
  </HeadingPairs>
  <TitlesOfParts>
    <vt:vector size="21" baseType="lpstr">
      <vt:lpstr>Aharoni</vt:lpstr>
      <vt:lpstr>Arial</vt:lpstr>
      <vt:lpstr>Arial Black</vt:lpstr>
      <vt:lpstr>Britannic Bold</vt:lpstr>
      <vt:lpstr>Calibri</vt:lpstr>
      <vt:lpstr>Cambria</vt:lpstr>
      <vt:lpstr>David</vt:lpstr>
      <vt:lpstr>Maiandra GD</vt:lpstr>
      <vt:lpstr>Times New Roman</vt:lpstr>
      <vt:lpstr>Wingdings 2</vt:lpstr>
      <vt:lpstr>ANTIGO AS MÃOS DE MINHA MÃE - S</vt:lpstr>
      <vt:lpstr>1_Viagem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William Prestes</dc:creator>
  <cp:lastModifiedBy>William Prestes</cp:lastModifiedBy>
  <cp:revision>2</cp:revision>
  <dcterms:created xsi:type="dcterms:W3CDTF">2023-09-26T13:24:00Z</dcterms:created>
  <dcterms:modified xsi:type="dcterms:W3CDTF">2023-09-26T13:38:42Z</dcterms:modified>
  <cp:contentStatus/>
</cp:coreProperties>
</file>