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2" r:id="rId2"/>
    <p:sldId id="257" r:id="rId3"/>
    <p:sldId id="263" r:id="rId4"/>
    <p:sldId id="260" r:id="rId5"/>
    <p:sldId id="278" r:id="rId6"/>
    <p:sldId id="274" r:id="rId7"/>
    <p:sldId id="290" r:id="rId8"/>
    <p:sldId id="277" r:id="rId9"/>
    <p:sldId id="281" r:id="rId10"/>
    <p:sldId id="279" r:id="rId11"/>
    <p:sldId id="273" r:id="rId12"/>
    <p:sldId id="268" r:id="rId13"/>
    <p:sldId id="266" r:id="rId14"/>
    <p:sldId id="289" r:id="rId15"/>
    <p:sldId id="267" r:id="rId16"/>
    <p:sldId id="314" r:id="rId17"/>
    <p:sldId id="316" r:id="rId18"/>
    <p:sldId id="283" r:id="rId19"/>
    <p:sldId id="284" r:id="rId20"/>
    <p:sldId id="272" r:id="rId21"/>
    <p:sldId id="286" r:id="rId22"/>
    <p:sldId id="318" r:id="rId23"/>
    <p:sldId id="287" r:id="rId24"/>
    <p:sldId id="299" r:id="rId25"/>
    <p:sldId id="311" r:id="rId26"/>
    <p:sldId id="312" r:id="rId27"/>
    <p:sldId id="313" r:id="rId28"/>
    <p:sldId id="271" r:id="rId29"/>
    <p:sldId id="317" r:id="rId30"/>
    <p:sldId id="319" r:id="rId31"/>
    <p:sldId id="323" r:id="rId32"/>
    <p:sldId id="321" r:id="rId33"/>
    <p:sldId id="297" r:id="rId34"/>
    <p:sldId id="310" r:id="rId35"/>
    <p:sldId id="324" r:id="rId3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99"/>
    <a:srgbClr val="0000FF"/>
    <a:srgbClr val="FF0066"/>
    <a:srgbClr val="66FF99"/>
    <a:srgbClr val="0033CC"/>
    <a:srgbClr val="9933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5" autoAdjust="0"/>
    <p:restoredTop sz="93460" autoAdjust="0"/>
  </p:normalViewPr>
  <p:slideViewPr>
    <p:cSldViewPr>
      <p:cViewPr varScale="1">
        <p:scale>
          <a:sx n="75" d="100"/>
          <a:sy n="75" d="100"/>
        </p:scale>
        <p:origin x="-72" y="-1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3BF95-DD83-4D7F-A8C4-B58708CA062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20086021"/>
      </p:ext>
    </p:extLst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F58F26-D7F0-4F8F-8D7E-7F99176894E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27039968"/>
      </p:ext>
    </p:extLst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71CD1-C4D7-4E85-8EA5-A4908C661AC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6743711"/>
      </p:ext>
    </p:extLst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7FD568-1F12-401B-BB35-8417FF9D59B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69033725"/>
      </p:ext>
    </p:extLst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9F93A-44F9-4738-861A-2BA2C774AE9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7531187"/>
      </p:ext>
    </p:extLst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1FFFD-A0C4-40FC-89EA-97D099FEED2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18686619"/>
      </p:ext>
    </p:extLst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F9E5B0-48BD-4612-BCE4-1A09C33D744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10773238"/>
      </p:ext>
    </p:extLst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716AD-CE0D-43E0-9F9A-87B2A3E7D14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10113307"/>
      </p:ext>
    </p:extLst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2C4BD-A7BF-45CE-A359-9274CF94560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25251395"/>
      </p:ext>
    </p:extLst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C89AC-86B7-4B98-B439-058A15B1729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57645502"/>
      </p:ext>
    </p:extLst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4C162-62D4-4427-AB04-A41B3F48D01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08678310"/>
      </p:ext>
    </p:extLst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F33EA3-00A8-4FAC-9AE2-C735AACDAE14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981075"/>
            <a:ext cx="9144000" cy="2619375"/>
          </a:xfrm>
        </p:spPr>
        <p:txBody>
          <a:bodyPr/>
          <a:lstStyle/>
          <a:p>
            <a:r>
              <a:rPr lang="pt-BR" altLang="pt-BR" sz="6600" b="1" i="1">
                <a:solidFill>
                  <a:schemeClr val="bg1"/>
                </a:solidFill>
                <a:latin typeface="Algerian" pitchFamily="82" charset="0"/>
              </a:rPr>
              <a:t>VIOLA ENLUARADA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2124075" y="7029450"/>
            <a:ext cx="49688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400" b="1">
                <a:solidFill>
                  <a:schemeClr val="bg1"/>
                </a:solidFill>
              </a:rPr>
              <a:t>Ligue o  SOM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0" y="5445125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 b="1">
                <a:solidFill>
                  <a:schemeClr val="bg1"/>
                </a:solidFill>
              </a:rPr>
              <a:t>Transição automática de slides</a:t>
            </a:r>
            <a:r>
              <a:rPr lang="pt-BR" altLang="pt-BR" sz="2800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  <p:bldP spid="7475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42eac1af37ded354c31bffb4ec330e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064500" cy="691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55650" y="5516563"/>
            <a:ext cx="61214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4400">
                <a:solidFill>
                  <a:schemeClr val="bg1"/>
                </a:solidFill>
                <a:latin typeface="Script MT Bold" pitchFamily="66" charset="0"/>
              </a:rPr>
              <a:t>A mão que toca um violão</a:t>
            </a:r>
            <a:br>
              <a:rPr lang="pt-PT" altLang="pt-BR" sz="4400">
                <a:solidFill>
                  <a:schemeClr val="bg1"/>
                </a:solidFill>
                <a:latin typeface="Script MT Bold" pitchFamily="66" charset="0"/>
              </a:rPr>
            </a:br>
            <a:endParaRPr lang="pt-BR" altLang="pt-BR" sz="440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>
    <p:sndAc>
      <p:stSnd>
        <p:snd r:embed="rId2" name="geraldo vandre e miltom nascimento-viola enluar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pv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50825" y="0"/>
            <a:ext cx="86423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4000" b="1">
                <a:solidFill>
                  <a:schemeClr val="bg1"/>
                </a:solidFill>
              </a:rPr>
              <a:t>Se for preciso</a:t>
            </a:r>
            <a:br>
              <a:rPr lang="pt-PT" altLang="pt-BR" sz="4000" b="1">
                <a:solidFill>
                  <a:schemeClr val="bg1"/>
                </a:solidFill>
              </a:rPr>
            </a:br>
            <a:r>
              <a:rPr lang="pt-PT" altLang="pt-BR" sz="4000" b="1">
                <a:solidFill>
                  <a:schemeClr val="bg1"/>
                </a:solidFill>
              </a:rPr>
              <a:t>faz a guerra</a:t>
            </a:r>
            <a:br>
              <a:rPr lang="pt-PT" altLang="pt-BR" sz="4000" b="1">
                <a:solidFill>
                  <a:schemeClr val="bg1"/>
                </a:solidFill>
              </a:rPr>
            </a:br>
            <a:endParaRPr lang="pt-BR" altLang="pt-BR" sz="4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photo_1303911315953-1-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646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 rot="-1604124">
            <a:off x="290513" y="1014413"/>
            <a:ext cx="4443412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altLang="pt-BR" sz="4400" b="1" i="1">
                <a:solidFill>
                  <a:schemeClr val="bg1"/>
                </a:solidFill>
              </a:rPr>
              <a:t>Mata o mundo </a:t>
            </a:r>
            <a:br>
              <a:rPr lang="pt-PT" altLang="pt-BR" sz="4400" b="1" i="1">
                <a:solidFill>
                  <a:schemeClr val="bg1"/>
                </a:solidFill>
              </a:rPr>
            </a:br>
            <a:endParaRPr lang="pt-BR" altLang="pt-BR" sz="4400" b="1" i="1">
              <a:solidFill>
                <a:schemeClr val="bg1"/>
              </a:solidFill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692275" y="3933825"/>
            <a:ext cx="48958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4800" b="1" i="1">
                <a:solidFill>
                  <a:schemeClr val="bg1"/>
                </a:solidFill>
              </a:rPr>
              <a:t>fere a Terra</a:t>
            </a:r>
            <a:endParaRPr lang="pt-BR" altLang="pt-BR" sz="48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,,14662642-EXH,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4800">
                <a:solidFill>
                  <a:schemeClr val="bg1"/>
                </a:solidFill>
                <a:latin typeface="Script MT Bold" pitchFamily="66" charset="0"/>
              </a:rPr>
              <a:t>A voz que canta uma canção </a:t>
            </a:r>
            <a:br>
              <a:rPr lang="pt-PT" altLang="pt-BR" sz="4800">
                <a:solidFill>
                  <a:schemeClr val="bg1"/>
                </a:solidFill>
                <a:latin typeface="Script MT Bold" pitchFamily="66" charset="0"/>
              </a:rPr>
            </a:br>
            <a:r>
              <a:rPr lang="pt-PT" altLang="pt-BR" sz="4800">
                <a:solidFill>
                  <a:schemeClr val="bg1"/>
                </a:solidFill>
                <a:latin typeface="Script MT Bold" pitchFamily="66" charset="0"/>
              </a:rPr>
              <a:t>Se for preciso</a:t>
            </a:r>
            <a:br>
              <a:rPr lang="pt-PT" altLang="pt-BR" sz="4800">
                <a:solidFill>
                  <a:schemeClr val="bg1"/>
                </a:solidFill>
                <a:latin typeface="Script MT Bold" pitchFamily="66" charset="0"/>
              </a:rPr>
            </a:br>
            <a:r>
              <a:rPr lang="pt-PT" altLang="pt-BR" sz="4800">
                <a:solidFill>
                  <a:schemeClr val="bg1"/>
                </a:solidFill>
                <a:latin typeface="Script MT Bold" pitchFamily="66" charset="0"/>
              </a:rPr>
              <a:t/>
            </a:r>
            <a:br>
              <a:rPr lang="pt-PT" altLang="pt-BR" sz="4800">
                <a:solidFill>
                  <a:schemeClr val="bg1"/>
                </a:solidFill>
                <a:latin typeface="Script MT Bold" pitchFamily="66" charset="0"/>
              </a:rPr>
            </a:br>
            <a:endParaRPr lang="pt-BR" altLang="pt-BR" sz="480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ABERTURA placa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0" y="0"/>
            <a:ext cx="8748713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8000" b="1">
                <a:solidFill>
                  <a:schemeClr val="bg1"/>
                </a:solidFill>
                <a:latin typeface="Brush Script MT" pitchFamily="66" charset="0"/>
              </a:rPr>
              <a:t>canta um hino</a:t>
            </a:r>
            <a:br>
              <a:rPr lang="pt-PT" altLang="pt-BR" sz="8000" b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pt-PT" altLang="pt-BR" sz="8000" b="1">
                <a:solidFill>
                  <a:schemeClr val="bg1"/>
                </a:solidFill>
                <a:latin typeface="Brush Script MT" pitchFamily="66" charset="0"/>
              </a:rPr>
              <a:t/>
            </a:r>
            <a:br>
              <a:rPr lang="pt-PT" altLang="pt-BR" sz="8000" b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pt-PT" altLang="pt-BR" sz="4000"/>
              <a:t/>
            </a:r>
            <a:br>
              <a:rPr lang="pt-PT" altLang="pt-BR" sz="4000"/>
            </a:br>
            <a:endParaRPr lang="pt-BR" altLang="pt-BR" sz="4000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468313" y="4365625"/>
            <a:ext cx="8207375" cy="183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/>
              <a:t/>
            </a:r>
            <a:br>
              <a:rPr lang="pt-PT" altLang="pt-BR"/>
            </a:br>
            <a:r>
              <a:rPr lang="pt-PT" altLang="pt-BR" sz="6000" b="1">
                <a:solidFill>
                  <a:schemeClr val="bg1"/>
                </a:solidFill>
              </a:rPr>
              <a:t>Louva a morte</a:t>
            </a:r>
            <a:r>
              <a:rPr lang="pt-PT" altLang="pt-BR"/>
              <a:t/>
            </a:r>
            <a:br>
              <a:rPr lang="pt-PT" altLang="pt-BR"/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400_F_23282138_WlhDCTmsn71th3zY2ilfoqgKQSgYCrQ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0" y="404813"/>
            <a:ext cx="91440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6600">
                <a:solidFill>
                  <a:srgbClr val="FFFF00"/>
                </a:solidFill>
                <a:latin typeface="Script MT Bold" pitchFamily="66" charset="0"/>
              </a:rPr>
              <a:t>Viola em noite enluarada </a:t>
            </a:r>
            <a:br>
              <a:rPr lang="pt-PT" altLang="pt-BR" sz="6600">
                <a:solidFill>
                  <a:srgbClr val="FFFF00"/>
                </a:solidFill>
                <a:latin typeface="Script MT Bold" pitchFamily="66" charset="0"/>
              </a:rPr>
            </a:br>
            <a:r>
              <a:rPr lang="pt-PT" altLang="pt-BR" sz="2800">
                <a:solidFill>
                  <a:srgbClr val="FFFF00"/>
                </a:solidFill>
                <a:latin typeface="Script MT Bold" pitchFamily="66" charset="0"/>
              </a:rPr>
              <a:t/>
            </a:r>
            <a:br>
              <a:rPr lang="pt-PT" altLang="pt-BR" sz="2800">
                <a:solidFill>
                  <a:srgbClr val="FFFF00"/>
                </a:solidFill>
                <a:latin typeface="Script MT Bold" pitchFamily="66" charset="0"/>
              </a:rPr>
            </a:br>
            <a:endParaRPr lang="pt-BR" altLang="pt-BR" sz="280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noite-enluarada-a9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0" y="33575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6000">
                <a:solidFill>
                  <a:srgbClr val="FFFF00"/>
                </a:solidFill>
              </a:rPr>
              <a:t>No sertão é como espada</a:t>
            </a:r>
            <a:r>
              <a:rPr lang="pt-BR" altLang="pt-BR" sz="600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lide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0" y="3933825"/>
            <a:ext cx="9144000" cy="173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Script MT Bold" pitchFamily="66" charset="0"/>
              </a:rPr>
              <a:t>Esperança de vingança</a:t>
            </a:r>
            <a:r>
              <a:rPr lang="pt-PT" altLang="pt-BR" sz="6600">
                <a:solidFill>
                  <a:srgbClr val="FFFF00"/>
                </a:solidFill>
                <a:latin typeface="Script MT Bold" pitchFamily="66" charset="0"/>
              </a:rPr>
              <a:t/>
            </a:r>
            <a:br>
              <a:rPr lang="pt-PT" altLang="pt-BR" sz="6600">
                <a:solidFill>
                  <a:srgbClr val="FFFF00"/>
                </a:solidFill>
                <a:latin typeface="Script MT Bold" pitchFamily="66" charset="0"/>
              </a:rPr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sapo-1130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1484313"/>
            <a:ext cx="4659313" cy="537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41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altLang="pt-BR"/>
              <a:t/>
            </a:r>
            <a:br>
              <a:rPr lang="pt-PT" altLang="pt-BR"/>
            </a:br>
            <a:r>
              <a:rPr lang="pt-PT" altLang="pt-BR" sz="4000" b="1">
                <a:solidFill>
                  <a:srgbClr val="FFFF00"/>
                </a:solidFill>
              </a:rPr>
              <a:t>O mesmo pé que dança um samba </a:t>
            </a:r>
            <a:br>
              <a:rPr lang="pt-PT" altLang="pt-BR" sz="4000" b="1">
                <a:solidFill>
                  <a:srgbClr val="FFFF00"/>
                </a:solidFill>
              </a:rPr>
            </a:br>
            <a:r>
              <a:rPr lang="pt-PT" altLang="pt-BR" sz="4000" b="1">
                <a:solidFill>
                  <a:srgbClr val="FFFF00"/>
                </a:solidFill>
              </a:rPr>
              <a:t>Se preciso</a:t>
            </a:r>
            <a:br>
              <a:rPr lang="pt-PT" altLang="pt-BR" sz="4000" b="1">
                <a:solidFill>
                  <a:srgbClr val="FFFF00"/>
                </a:solidFill>
              </a:rPr>
            </a:br>
            <a:r>
              <a:rPr lang="pt-PT" altLang="pt-BR" sz="4000" b="1">
                <a:solidFill>
                  <a:srgbClr val="FFFF00"/>
                </a:solidFill>
              </a:rPr>
              <a:t>Vai à luta</a:t>
            </a:r>
            <a:br>
              <a:rPr lang="pt-PT" altLang="pt-BR" sz="4000" b="1">
                <a:solidFill>
                  <a:srgbClr val="FFFF00"/>
                </a:solidFill>
              </a:rPr>
            </a:br>
            <a:r>
              <a:rPr lang="pt-PT" altLang="pt-BR" sz="4000" b="1"/>
              <a:t/>
            </a:r>
            <a:br>
              <a:rPr lang="pt-PT" altLang="pt-BR" sz="4000" b="1"/>
            </a:br>
            <a:endParaRPr lang="pt-BR" altLang="pt-BR" sz="4000" b="1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apoeira_-76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23850" y="620713"/>
            <a:ext cx="5832475" cy="186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altLang="pt-BR" sz="8000" b="1">
                <a:solidFill>
                  <a:srgbClr val="0033CC"/>
                </a:solidFill>
              </a:rPr>
              <a:t>Capoeira</a:t>
            </a:r>
            <a:r>
              <a:rPr lang="pt-PT" altLang="pt-BR" sz="8000" b="1"/>
              <a:t/>
            </a:r>
            <a:br>
              <a:rPr lang="pt-PT" altLang="pt-BR" sz="8000" b="1"/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50825" y="4797425"/>
            <a:ext cx="8642350" cy="247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6000" b="1" i="1">
                <a:solidFill>
                  <a:srgbClr val="FFFF00"/>
                </a:solidFill>
                <a:latin typeface="Script MT Bold" pitchFamily="66" charset="0"/>
              </a:rPr>
              <a:t>Quem tem de noite a companheira</a:t>
            </a:r>
            <a:r>
              <a:rPr lang="pt-PT" altLang="pt-BR"/>
              <a:t/>
            </a:r>
            <a:br>
              <a:rPr lang="pt-PT" altLang="pt-BR"/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pOMBA BRAN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Brush Script MT" pitchFamily="66" charset="0"/>
              </a:rPr>
              <a:t>Sabe </a:t>
            </a:r>
          </a:p>
          <a:p>
            <a:pPr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Brush Script MT" pitchFamily="66" charset="0"/>
              </a:rPr>
              <a:t>que a</a:t>
            </a:r>
          </a:p>
          <a:p>
            <a:pPr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Brush Script MT" pitchFamily="66" charset="0"/>
              </a:rPr>
              <a:t>paz é </a:t>
            </a:r>
          </a:p>
          <a:p>
            <a:pPr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Brush Script MT" pitchFamily="66" charset="0"/>
              </a:rPr>
              <a:t>passageira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FOTO190509protesto1514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5516563"/>
            <a:ext cx="914400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5400" b="1" i="1">
                <a:solidFill>
                  <a:srgbClr val="FFFF00"/>
                </a:solidFill>
              </a:rPr>
              <a:t>Pra defendê-la se levanta </a:t>
            </a:r>
            <a:br>
              <a:rPr lang="pt-PT" altLang="pt-BR" sz="5400" b="1" i="1">
                <a:solidFill>
                  <a:srgbClr val="FFFF00"/>
                </a:solidFill>
              </a:rPr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grito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-387350"/>
            <a:ext cx="6769100" cy="604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395288" y="5589588"/>
            <a:ext cx="8280400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6600">
                <a:solidFill>
                  <a:srgbClr val="0033CC"/>
                </a:solidFill>
              </a:rPr>
              <a:t>E grita:...... Eu vou!</a:t>
            </a:r>
            <a:br>
              <a:rPr lang="pt-PT" altLang="pt-BR" sz="6600">
                <a:solidFill>
                  <a:srgbClr val="0033CC"/>
                </a:solidFill>
              </a:rPr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400_F_23282138_WlhDCTmsn71th3zY2ilfoqgKQSgYCrQ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0" y="333375"/>
            <a:ext cx="91440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4800" b="1">
                <a:solidFill>
                  <a:srgbClr val="0000FF"/>
                </a:solidFill>
              </a:rPr>
              <a:t>Mão, violão, canção, espada</a:t>
            </a:r>
            <a:r>
              <a:rPr lang="pt-PT" altLang="pt-BR"/>
              <a:t> </a:t>
            </a:r>
            <a:endParaRPr lang="pt-BR" altLang="pt-BR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0" y="2782888"/>
            <a:ext cx="9144000" cy="198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8800" b="1" i="1">
                <a:solidFill>
                  <a:srgbClr val="FFFF00"/>
                </a:solidFill>
                <a:latin typeface="Britannic Bold" pitchFamily="34" charset="0"/>
              </a:rPr>
              <a:t>E viola enluarada</a:t>
            </a:r>
            <a:r>
              <a:rPr lang="pt-PT" altLang="pt-BR" sz="8800" b="1" i="1">
                <a:latin typeface="Britannic Bold" pitchFamily="34" charset="0"/>
              </a:rPr>
              <a:t/>
            </a:r>
            <a:br>
              <a:rPr lang="pt-PT" altLang="pt-BR" sz="8800" b="1" i="1">
                <a:latin typeface="Britannic Bold" pitchFamily="34" charset="0"/>
              </a:rPr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lide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763713" y="1268413"/>
            <a:ext cx="576103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7200" b="1">
                <a:solidFill>
                  <a:srgbClr val="FFFF00"/>
                </a:solidFill>
              </a:rPr>
              <a:t>Pelo campo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765175"/>
            <a:ext cx="9144000" cy="225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14200">
                <a:solidFill>
                  <a:srgbClr val="0000FF"/>
                </a:solidFill>
              </a:rPr>
              <a:t>e cidade</a:t>
            </a:r>
            <a:endParaRPr lang="pt-BR" altLang="pt-BR" sz="1420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B87DF4E155974E9284612C8B954808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50825" y="549275"/>
            <a:ext cx="86423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5400" b="1">
                <a:solidFill>
                  <a:schemeClr val="bg1"/>
                </a:solidFill>
              </a:rPr>
              <a:t>Porta-bandeira</a:t>
            </a:r>
            <a:endParaRPr lang="pt-BR" altLang="pt-BR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2700338" y="0"/>
            <a:ext cx="6264275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altLang="pt-BR" sz="8800">
                <a:solidFill>
                  <a:srgbClr val="FF0066"/>
                </a:solidFill>
              </a:rPr>
              <a:t>Capoeira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apoeira imagens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331913" y="404813"/>
            <a:ext cx="66960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6600">
                <a:solidFill>
                  <a:srgbClr val="FF0066"/>
                </a:solidFill>
              </a:rPr>
              <a:t>Desfilando</a:t>
            </a:r>
            <a:r>
              <a:rPr lang="pt-PT" altLang="pt-BR" sz="6600">
                <a:solidFill>
                  <a:schemeClr val="bg1"/>
                </a:solidFill>
              </a:rPr>
              <a:t> </a:t>
            </a:r>
            <a:br>
              <a:rPr lang="pt-PT" altLang="pt-BR" sz="6600">
                <a:solidFill>
                  <a:schemeClr val="bg1"/>
                </a:solidFill>
              </a:rPr>
            </a:br>
            <a:endParaRPr lang="pt-BR" altLang="pt-BR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68313" y="4941888"/>
            <a:ext cx="619125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6000" b="1">
                <a:solidFill>
                  <a:srgbClr val="FF0066"/>
                </a:solidFill>
              </a:rPr>
              <a:t>vão cantando</a:t>
            </a:r>
            <a:br>
              <a:rPr lang="pt-PT" altLang="pt-BR" sz="6000" b="1">
                <a:solidFill>
                  <a:srgbClr val="FF0066"/>
                </a:solidFill>
              </a:rPr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liberd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42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11700"/>
              <a:t>Liberdade</a:t>
            </a:r>
            <a:br>
              <a:rPr lang="pt-PT" altLang="pt-BR" sz="11700"/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250825" y="3141663"/>
            <a:ext cx="864235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4800" b="1" i="1">
                <a:solidFill>
                  <a:srgbClr val="FFFF00"/>
                </a:solidFill>
                <a:latin typeface="Script MT Bold" pitchFamily="66" charset="0"/>
              </a:rPr>
              <a:t>Quem tem de noite a companheira</a:t>
            </a:r>
            <a:r>
              <a:rPr lang="pt-PT" altLang="pt-BR"/>
              <a:t/>
            </a:r>
            <a:br>
              <a:rPr lang="pt-PT" altLang="pt-BR"/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pOMBA BRAN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0" y="333375"/>
            <a:ext cx="91440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Brush Script MT" pitchFamily="66" charset="0"/>
              </a:rPr>
              <a:t>Sabe </a:t>
            </a:r>
          </a:p>
          <a:p>
            <a:pPr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Brush Script MT" pitchFamily="66" charset="0"/>
              </a:rPr>
              <a:t>que a</a:t>
            </a:r>
          </a:p>
          <a:p>
            <a:pPr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Brush Script MT" pitchFamily="66" charset="0"/>
              </a:rPr>
              <a:t>paz é </a:t>
            </a:r>
          </a:p>
          <a:p>
            <a:pPr>
              <a:spcBef>
                <a:spcPct val="50000"/>
              </a:spcBef>
            </a:pPr>
            <a:r>
              <a:rPr lang="pt-PT" altLang="pt-BR" sz="7200">
                <a:solidFill>
                  <a:srgbClr val="FFFF00"/>
                </a:solidFill>
                <a:latin typeface="Brush Script MT" pitchFamily="66" charset="0"/>
              </a:rPr>
              <a:t>passageira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0" y="1773238"/>
            <a:ext cx="914400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5400" b="1" i="1">
                <a:solidFill>
                  <a:srgbClr val="FFFF00"/>
                </a:solidFill>
              </a:rPr>
              <a:t>Pra defendê-la se levanta </a:t>
            </a:r>
            <a:br>
              <a:rPr lang="pt-PT" altLang="pt-BR" sz="5400" b="1" i="1">
                <a:solidFill>
                  <a:srgbClr val="FFFF00"/>
                </a:solidFill>
              </a:rPr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95288" y="5373688"/>
            <a:ext cx="8280400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6600">
                <a:solidFill>
                  <a:srgbClr val="0033CC"/>
                </a:solidFill>
              </a:rPr>
              <a:t>E grita:...... Eu vou!</a:t>
            </a:r>
            <a:br>
              <a:rPr lang="pt-PT" altLang="pt-BR" sz="6600">
                <a:solidFill>
                  <a:srgbClr val="0033CC"/>
                </a:solidFill>
              </a:rPr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  <p:pic>
        <p:nvPicPr>
          <p:cNvPr id="14341" name="Picture 5" descr="gri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-1466850"/>
            <a:ext cx="64817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250825" y="549275"/>
            <a:ext cx="86423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5400" b="1">
                <a:solidFill>
                  <a:schemeClr val="bg1"/>
                </a:solidFill>
              </a:rPr>
              <a:t>Porta-bandeira, </a:t>
            </a:r>
            <a:endParaRPr lang="pt-BR" altLang="pt-BR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capoeira imagens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395288" y="0"/>
            <a:ext cx="56896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9600">
                <a:solidFill>
                  <a:srgbClr val="FFFF00"/>
                </a:solidFill>
                <a:latin typeface="Script MT Bold" pitchFamily="66" charset="0"/>
              </a:rPr>
              <a:t>Capoeira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brazil_carnival_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3059113" y="476250"/>
            <a:ext cx="5834062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PT" altLang="pt-BR" sz="8000" b="1">
                <a:solidFill>
                  <a:schemeClr val="bg1"/>
                </a:solidFill>
              </a:rPr>
              <a:t>Desfilando </a:t>
            </a:r>
            <a:br>
              <a:rPr lang="pt-PT" altLang="pt-BR" sz="8000" b="1">
                <a:solidFill>
                  <a:schemeClr val="bg1"/>
                </a:solidFill>
              </a:rPr>
            </a:br>
            <a:endParaRPr lang="pt-BR" altLang="pt-BR" sz="8000" b="1">
              <a:solidFill>
                <a:schemeClr val="bg1"/>
              </a:solidFill>
            </a:endParaRPr>
          </a:p>
        </p:txBody>
      </p:sp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395288" y="5013325"/>
            <a:ext cx="6840537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PT" altLang="pt-BR" sz="7200" b="1">
                <a:solidFill>
                  <a:schemeClr val="bg1"/>
                </a:solidFill>
              </a:rPr>
              <a:t>vão cantando</a:t>
            </a:r>
            <a:endParaRPr lang="pt-BR" altLang="pt-BR" sz="7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liberd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42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altLang="pt-BR" sz="11700"/>
              <a:t>Liberdade</a:t>
            </a:r>
            <a:br>
              <a:rPr lang="pt-PT" altLang="pt-BR" sz="11700"/>
            </a:br>
            <a:r>
              <a:rPr lang="pt-PT" altLang="pt-BR"/>
              <a:t/>
            </a:r>
            <a:br>
              <a:rPr lang="pt-PT" altLang="pt-BR"/>
            </a:br>
            <a:endParaRPr lang="pt-BR" altLang="pt-B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liberdad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395288" y="333375"/>
            <a:ext cx="4776787" cy="338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PT" altLang="pt-BR" sz="7200"/>
              <a:t>Liberdade</a:t>
            </a:r>
            <a:br>
              <a:rPr lang="pt-PT" altLang="pt-BR" sz="7200"/>
            </a:br>
            <a:r>
              <a:rPr lang="pt-PT" altLang="pt-BR" sz="7200"/>
              <a:t/>
            </a:r>
            <a:br>
              <a:rPr lang="pt-PT" altLang="pt-BR" sz="7200"/>
            </a:br>
            <a:endParaRPr lang="pt-BR" altLang="pt-BR" sz="720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0" y="692150"/>
            <a:ext cx="9144000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 dirty="0" smtClean="0">
                <a:solidFill>
                  <a:srgbClr val="FFFF00"/>
                </a:solidFill>
              </a:rPr>
              <a:t>Música</a:t>
            </a:r>
            <a:r>
              <a:rPr lang="pt-BR" altLang="pt-BR" sz="3200" b="1" dirty="0">
                <a:solidFill>
                  <a:srgbClr val="FFFF00"/>
                </a:solidFill>
              </a:rPr>
              <a:t>; Marcos Valle</a:t>
            </a:r>
          </a:p>
          <a:p>
            <a:pPr algn="ctr">
              <a:spcBef>
                <a:spcPct val="50000"/>
              </a:spcBef>
            </a:pPr>
            <a:r>
              <a:rPr lang="pt-BR" altLang="pt-BR" sz="3200" b="1" dirty="0">
                <a:solidFill>
                  <a:srgbClr val="FFFF00"/>
                </a:solidFill>
              </a:rPr>
              <a:t>Letra: Paulo Sergio Valle</a:t>
            </a:r>
          </a:p>
          <a:p>
            <a:pPr algn="ctr">
              <a:spcBef>
                <a:spcPct val="50000"/>
              </a:spcBef>
            </a:pPr>
            <a:r>
              <a:rPr lang="pt-BR" altLang="pt-BR" sz="3200" b="1" dirty="0">
                <a:solidFill>
                  <a:srgbClr val="FFFF00"/>
                </a:solidFill>
              </a:rPr>
              <a:t>Interpretação: Geraldo Vandré e </a:t>
            </a:r>
          </a:p>
          <a:p>
            <a:pPr algn="ctr">
              <a:spcBef>
                <a:spcPct val="50000"/>
              </a:spcBef>
            </a:pPr>
            <a:r>
              <a:rPr lang="pt-BR" altLang="pt-BR" sz="3200" b="1" dirty="0" err="1">
                <a:solidFill>
                  <a:srgbClr val="FFFF00"/>
                </a:solidFill>
              </a:rPr>
              <a:t>Miltom</a:t>
            </a:r>
            <a:r>
              <a:rPr lang="pt-BR" altLang="pt-BR" sz="3200" b="1" dirty="0">
                <a:solidFill>
                  <a:srgbClr val="FFFF00"/>
                </a:solidFill>
              </a:rPr>
              <a:t> Nascimento</a:t>
            </a:r>
          </a:p>
          <a:p>
            <a:pPr algn="ctr">
              <a:spcBef>
                <a:spcPct val="50000"/>
              </a:spcBef>
            </a:pPr>
            <a:r>
              <a:rPr lang="pt-BR" altLang="pt-BR" sz="3200" b="1" dirty="0">
                <a:solidFill>
                  <a:srgbClr val="FFFF00"/>
                </a:solidFill>
              </a:rPr>
              <a:t>Imagens: Internet</a:t>
            </a:r>
          </a:p>
          <a:p>
            <a:pPr algn="ctr">
              <a:spcBef>
                <a:spcPct val="50000"/>
              </a:spcBef>
            </a:pPr>
            <a:r>
              <a:rPr lang="pt-BR" altLang="pt-BR" sz="2400" b="1" i="1" dirty="0">
                <a:solidFill>
                  <a:srgbClr val="FFFF00"/>
                </a:solidFill>
              </a:rPr>
              <a:t>Formatação: Reinaldo</a:t>
            </a:r>
          </a:p>
          <a:p>
            <a:pPr algn="ctr">
              <a:spcBef>
                <a:spcPct val="50000"/>
              </a:spcBef>
            </a:pPr>
            <a:r>
              <a:rPr lang="pt-BR" altLang="pt-BR" sz="3200" b="1" i="1" dirty="0">
                <a:solidFill>
                  <a:srgbClr val="FFFF00"/>
                </a:solidFill>
              </a:rPr>
              <a:t>reinaldogp2000@yahoo.com.br  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179512" y="836712"/>
            <a:ext cx="8964488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400" b="1" i="1" dirty="0" smtClean="0">
                <a:solidFill>
                  <a:srgbClr val="FFFF00"/>
                </a:solidFill>
              </a:rPr>
              <a:t>www.sergrasan.com/</a:t>
            </a:r>
          </a:p>
          <a:p>
            <a:pPr algn="ctr">
              <a:spcBef>
                <a:spcPct val="50000"/>
              </a:spcBef>
            </a:pPr>
            <a:r>
              <a:rPr lang="pt-BR" altLang="pt-BR" sz="4400" b="1" i="1" dirty="0" err="1" smtClean="0">
                <a:solidFill>
                  <a:srgbClr val="FFFF00"/>
                </a:solidFill>
              </a:rPr>
              <a:t>reinaldoslides</a:t>
            </a:r>
            <a:r>
              <a:rPr lang="pt-BR" altLang="pt-BR" sz="4400" b="1" i="1" dirty="0" smtClean="0">
                <a:solidFill>
                  <a:srgbClr val="FFFF00"/>
                </a:solidFill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pt-BR" altLang="pt-BR" sz="3200" b="1" i="1" dirty="0" smtClean="0">
                <a:solidFill>
                  <a:srgbClr val="FFFF00"/>
                </a:solidFill>
              </a:rPr>
              <a:t>Campinas, 1º de Novembro de 2013</a:t>
            </a:r>
          </a:p>
          <a:p>
            <a:pPr algn="ctr">
              <a:spcBef>
                <a:spcPct val="50000"/>
              </a:spcBef>
            </a:pPr>
            <a:endParaRPr lang="pt-BR" altLang="pt-BR" sz="3200" b="1" i="1" dirty="0">
              <a:solidFill>
                <a:schemeClr val="bg1"/>
              </a:solidFill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8892480" cy="3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2749844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1275</TotalTime>
  <Words>151</Words>
  <Application>Microsoft Office PowerPoint</Application>
  <PresentationFormat>Apresentação na tela (4:3)</PresentationFormat>
  <Paragraphs>54</Paragraphs>
  <Slides>35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35</vt:i4>
      </vt:variant>
    </vt:vector>
  </HeadingPairs>
  <TitlesOfParts>
    <vt:vector size="41" baseType="lpstr">
      <vt:lpstr>Arial</vt:lpstr>
      <vt:lpstr>Algerian</vt:lpstr>
      <vt:lpstr>Script MT Bold</vt:lpstr>
      <vt:lpstr>Brush Script MT</vt:lpstr>
      <vt:lpstr>Britannic Bold</vt:lpstr>
      <vt:lpstr>Design padrão</vt:lpstr>
      <vt:lpstr>VIOLA ENLUARADA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Reinaldo</dc:creator>
  <cp:lastModifiedBy>Reinaldo</cp:lastModifiedBy>
  <cp:revision>19</cp:revision>
  <dcterms:created xsi:type="dcterms:W3CDTF">2011-09-27T17:59:13Z</dcterms:created>
  <dcterms:modified xsi:type="dcterms:W3CDTF">2014-05-14T22:49:51Z</dcterms:modified>
</cp:coreProperties>
</file>