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65" r:id="rId2"/>
    <p:sldId id="278" r:id="rId3"/>
    <p:sldId id="279" r:id="rId4"/>
    <p:sldId id="280" r:id="rId5"/>
    <p:sldId id="281" r:id="rId6"/>
    <p:sldId id="282" r:id="rId7"/>
    <p:sldId id="283" r:id="rId8"/>
    <p:sldId id="284" r:id="rId9"/>
    <p:sldId id="285" r:id="rId10"/>
    <p:sldId id="286" r:id="rId11"/>
    <p:sldId id="287" r:id="rId12"/>
    <p:sldId id="288" r:id="rId13"/>
    <p:sldId id="289" r:id="rId14"/>
    <p:sldId id="290" r:id="rId15"/>
    <p:sldId id="291" r:id="rId16"/>
    <p:sldId id="292" r:id="rId17"/>
    <p:sldId id="293" r:id="rId18"/>
  </p:sldIdLst>
  <p:sldSz cx="5718175" cy="57181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339" autoAdjust="0"/>
    <p:restoredTop sz="94660"/>
  </p:normalViewPr>
  <p:slideViewPr>
    <p:cSldViewPr snapToGrid="0">
      <p:cViewPr varScale="1">
        <p:scale>
          <a:sx n="103" d="100"/>
          <a:sy n="103" d="100"/>
        </p:scale>
        <p:origin x="164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28863" y="935822"/>
            <a:ext cx="4860449" cy="1990772"/>
          </a:xfrm>
        </p:spPr>
        <p:txBody>
          <a:bodyPr anchor="b"/>
          <a:lstStyle>
            <a:lvl1pPr algn="ctr">
              <a:defRPr sz="3752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14772" y="3003366"/>
            <a:ext cx="4288631" cy="1380568"/>
          </a:xfrm>
        </p:spPr>
        <p:txBody>
          <a:bodyPr/>
          <a:lstStyle>
            <a:lvl1pPr marL="0" indent="0" algn="ctr">
              <a:buNone/>
              <a:defRPr sz="1501"/>
            </a:lvl1pPr>
            <a:lvl2pPr marL="285887" indent="0" algn="ctr">
              <a:buNone/>
              <a:defRPr sz="1251"/>
            </a:lvl2pPr>
            <a:lvl3pPr marL="571774" indent="0" algn="ctr">
              <a:buNone/>
              <a:defRPr sz="1126"/>
            </a:lvl3pPr>
            <a:lvl4pPr marL="857661" indent="0" algn="ctr">
              <a:buNone/>
              <a:defRPr sz="1000"/>
            </a:lvl4pPr>
            <a:lvl5pPr marL="1143549" indent="0" algn="ctr">
              <a:buNone/>
              <a:defRPr sz="1000"/>
            </a:lvl5pPr>
            <a:lvl6pPr marL="1429436" indent="0" algn="ctr">
              <a:buNone/>
              <a:defRPr sz="1000"/>
            </a:lvl6pPr>
            <a:lvl7pPr marL="1715323" indent="0" algn="ctr">
              <a:buNone/>
              <a:defRPr sz="1000"/>
            </a:lvl7pPr>
            <a:lvl8pPr marL="2001210" indent="0" algn="ctr">
              <a:buNone/>
              <a:defRPr sz="1000"/>
            </a:lvl8pPr>
            <a:lvl9pPr marL="2287097" indent="0" algn="ctr">
              <a:buNone/>
              <a:defRPr sz="10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3B87CD-9307-4019-A650-E4E0D40105DE}" type="datetimeFigureOut">
              <a:rPr lang="pt-BR" smtClean="0"/>
              <a:t>01/07/2020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A87684-B929-4780-ABB9-49CBA1FD375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496891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00"/>
    </mc:Choice>
    <mc:Fallback>
      <p:transition spd="slow" advTm="2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3B87CD-9307-4019-A650-E4E0D40105DE}" type="datetimeFigureOut">
              <a:rPr lang="pt-BR" smtClean="0"/>
              <a:t>01/07/2020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A87684-B929-4780-ABB9-49CBA1FD375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714325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00"/>
    </mc:Choice>
    <mc:Fallback>
      <p:transition spd="slow" advTm="2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0147" y="1425574"/>
            <a:ext cx="4931926" cy="2378602"/>
          </a:xfrm>
        </p:spPr>
        <p:txBody>
          <a:bodyPr anchor="b"/>
          <a:lstStyle>
            <a:lvl1pPr>
              <a:defRPr sz="3752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0147" y="3826679"/>
            <a:ext cx="4931926" cy="1250850"/>
          </a:xfrm>
        </p:spPr>
        <p:txBody>
          <a:bodyPr/>
          <a:lstStyle>
            <a:lvl1pPr marL="0" indent="0">
              <a:buNone/>
              <a:defRPr sz="1501">
                <a:solidFill>
                  <a:schemeClr val="tx1"/>
                </a:solidFill>
              </a:defRPr>
            </a:lvl1pPr>
            <a:lvl2pPr marL="285887" indent="0">
              <a:buNone/>
              <a:defRPr sz="1251">
                <a:solidFill>
                  <a:schemeClr val="tx1">
                    <a:tint val="75000"/>
                  </a:schemeClr>
                </a:solidFill>
              </a:defRPr>
            </a:lvl2pPr>
            <a:lvl3pPr marL="571774" indent="0">
              <a:buNone/>
              <a:defRPr sz="1126">
                <a:solidFill>
                  <a:schemeClr val="tx1">
                    <a:tint val="75000"/>
                  </a:schemeClr>
                </a:solidFill>
              </a:defRPr>
            </a:lvl3pPr>
            <a:lvl4pPr marL="857661" indent="0">
              <a:buNone/>
              <a:defRPr sz="1000">
                <a:solidFill>
                  <a:schemeClr val="tx1">
                    <a:tint val="75000"/>
                  </a:schemeClr>
                </a:solidFill>
              </a:defRPr>
            </a:lvl4pPr>
            <a:lvl5pPr marL="1143549" indent="0">
              <a:buNone/>
              <a:defRPr sz="1000">
                <a:solidFill>
                  <a:schemeClr val="tx1">
                    <a:tint val="75000"/>
                  </a:schemeClr>
                </a:solidFill>
              </a:defRPr>
            </a:lvl5pPr>
            <a:lvl6pPr marL="1429436" indent="0">
              <a:buNone/>
              <a:defRPr sz="1000">
                <a:solidFill>
                  <a:schemeClr val="tx1">
                    <a:tint val="75000"/>
                  </a:schemeClr>
                </a:solidFill>
              </a:defRPr>
            </a:lvl6pPr>
            <a:lvl7pPr marL="1715323" indent="0">
              <a:buNone/>
              <a:defRPr sz="1000">
                <a:solidFill>
                  <a:schemeClr val="tx1">
                    <a:tint val="75000"/>
                  </a:schemeClr>
                </a:solidFill>
              </a:defRPr>
            </a:lvl7pPr>
            <a:lvl8pPr marL="2001210" indent="0">
              <a:buNone/>
              <a:defRPr sz="1000">
                <a:solidFill>
                  <a:schemeClr val="tx1">
                    <a:tint val="75000"/>
                  </a:schemeClr>
                </a:solidFill>
              </a:defRPr>
            </a:lvl8pPr>
            <a:lvl9pPr marL="2287097" indent="0">
              <a:buNone/>
              <a:defRPr sz="10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3B87CD-9307-4019-A650-E4E0D40105DE}" type="datetimeFigureOut">
              <a:rPr lang="pt-BR" smtClean="0"/>
              <a:t>01/07/2020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A87684-B929-4780-ABB9-49CBA1FD375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437970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00"/>
    </mc:Choice>
    <mc:Fallback>
      <p:transition spd="slow" advTm="2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93125" y="1522199"/>
            <a:ext cx="2430224" cy="3628130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894826" y="1522199"/>
            <a:ext cx="2430224" cy="3628130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3B87CD-9307-4019-A650-E4E0D40105DE}" type="datetimeFigureOut">
              <a:rPr lang="pt-BR" smtClean="0"/>
              <a:t>01/07/2020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A87684-B929-4780-ABB9-49CBA1FD375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39780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00"/>
    </mc:Choice>
    <mc:Fallback>
      <p:transition spd="slow" advTm="2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3869" y="304441"/>
            <a:ext cx="4931926" cy="1105250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3870" y="1401747"/>
            <a:ext cx="2419056" cy="686975"/>
          </a:xfrm>
        </p:spPr>
        <p:txBody>
          <a:bodyPr anchor="b"/>
          <a:lstStyle>
            <a:lvl1pPr marL="0" indent="0">
              <a:buNone/>
              <a:defRPr sz="1501" b="1"/>
            </a:lvl1pPr>
            <a:lvl2pPr marL="285887" indent="0">
              <a:buNone/>
              <a:defRPr sz="1251" b="1"/>
            </a:lvl2pPr>
            <a:lvl3pPr marL="571774" indent="0">
              <a:buNone/>
              <a:defRPr sz="1126" b="1"/>
            </a:lvl3pPr>
            <a:lvl4pPr marL="857661" indent="0">
              <a:buNone/>
              <a:defRPr sz="1000" b="1"/>
            </a:lvl4pPr>
            <a:lvl5pPr marL="1143549" indent="0">
              <a:buNone/>
              <a:defRPr sz="1000" b="1"/>
            </a:lvl5pPr>
            <a:lvl6pPr marL="1429436" indent="0">
              <a:buNone/>
              <a:defRPr sz="1000" b="1"/>
            </a:lvl6pPr>
            <a:lvl7pPr marL="1715323" indent="0">
              <a:buNone/>
              <a:defRPr sz="1000" b="1"/>
            </a:lvl7pPr>
            <a:lvl8pPr marL="2001210" indent="0">
              <a:buNone/>
              <a:defRPr sz="1000" b="1"/>
            </a:lvl8pPr>
            <a:lvl9pPr marL="2287097" indent="0">
              <a:buNone/>
              <a:defRPr sz="10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93870" y="2088722"/>
            <a:ext cx="2419056" cy="3072196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894826" y="1401747"/>
            <a:ext cx="2430969" cy="686975"/>
          </a:xfrm>
        </p:spPr>
        <p:txBody>
          <a:bodyPr anchor="b"/>
          <a:lstStyle>
            <a:lvl1pPr marL="0" indent="0">
              <a:buNone/>
              <a:defRPr sz="1501" b="1"/>
            </a:lvl1pPr>
            <a:lvl2pPr marL="285887" indent="0">
              <a:buNone/>
              <a:defRPr sz="1251" b="1"/>
            </a:lvl2pPr>
            <a:lvl3pPr marL="571774" indent="0">
              <a:buNone/>
              <a:defRPr sz="1126" b="1"/>
            </a:lvl3pPr>
            <a:lvl4pPr marL="857661" indent="0">
              <a:buNone/>
              <a:defRPr sz="1000" b="1"/>
            </a:lvl4pPr>
            <a:lvl5pPr marL="1143549" indent="0">
              <a:buNone/>
              <a:defRPr sz="1000" b="1"/>
            </a:lvl5pPr>
            <a:lvl6pPr marL="1429436" indent="0">
              <a:buNone/>
              <a:defRPr sz="1000" b="1"/>
            </a:lvl6pPr>
            <a:lvl7pPr marL="1715323" indent="0">
              <a:buNone/>
              <a:defRPr sz="1000" b="1"/>
            </a:lvl7pPr>
            <a:lvl8pPr marL="2001210" indent="0">
              <a:buNone/>
              <a:defRPr sz="1000" b="1"/>
            </a:lvl8pPr>
            <a:lvl9pPr marL="2287097" indent="0">
              <a:buNone/>
              <a:defRPr sz="10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894826" y="2088722"/>
            <a:ext cx="2430969" cy="3072196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3B87CD-9307-4019-A650-E4E0D40105DE}" type="datetimeFigureOut">
              <a:rPr lang="pt-BR" smtClean="0"/>
              <a:t>01/07/2020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A87684-B929-4780-ABB9-49CBA1FD375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281173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00"/>
    </mc:Choice>
    <mc:Fallback>
      <p:transition spd="slow" advTm="2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3B87CD-9307-4019-A650-E4E0D40105DE}" type="datetimeFigureOut">
              <a:rPr lang="pt-BR" smtClean="0"/>
              <a:t>01/07/2020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A87684-B929-4780-ABB9-49CBA1FD375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859007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00"/>
    </mc:Choice>
    <mc:Fallback>
      <p:transition spd="slow" advTm="2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3B87CD-9307-4019-A650-E4E0D40105DE}" type="datetimeFigureOut">
              <a:rPr lang="pt-BR" smtClean="0"/>
              <a:t>01/07/2020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A87684-B929-4780-ABB9-49CBA1FD375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114779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00"/>
    </mc:Choice>
    <mc:Fallback>
      <p:transition spd="slow" advTm="2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3869" y="381212"/>
            <a:ext cx="1844260" cy="1334241"/>
          </a:xfrm>
        </p:spPr>
        <p:txBody>
          <a:bodyPr anchor="b"/>
          <a:lstStyle>
            <a:lvl1pPr>
              <a:defRPr sz="2001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30969" y="823313"/>
            <a:ext cx="2894826" cy="4063610"/>
          </a:xfrm>
        </p:spPr>
        <p:txBody>
          <a:bodyPr/>
          <a:lstStyle>
            <a:lvl1pPr>
              <a:defRPr sz="2001"/>
            </a:lvl1pPr>
            <a:lvl2pPr>
              <a:defRPr sz="1751"/>
            </a:lvl2pPr>
            <a:lvl3pPr>
              <a:defRPr sz="1501"/>
            </a:lvl3pPr>
            <a:lvl4pPr>
              <a:defRPr sz="1251"/>
            </a:lvl4pPr>
            <a:lvl5pPr>
              <a:defRPr sz="1251"/>
            </a:lvl5pPr>
            <a:lvl6pPr>
              <a:defRPr sz="1251"/>
            </a:lvl6pPr>
            <a:lvl7pPr>
              <a:defRPr sz="1251"/>
            </a:lvl7pPr>
            <a:lvl8pPr>
              <a:defRPr sz="1251"/>
            </a:lvl8pPr>
            <a:lvl9pPr>
              <a:defRPr sz="1251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93869" y="1715452"/>
            <a:ext cx="1844260" cy="3178088"/>
          </a:xfrm>
        </p:spPr>
        <p:txBody>
          <a:bodyPr/>
          <a:lstStyle>
            <a:lvl1pPr marL="0" indent="0">
              <a:buNone/>
              <a:defRPr sz="1000"/>
            </a:lvl1pPr>
            <a:lvl2pPr marL="285887" indent="0">
              <a:buNone/>
              <a:defRPr sz="875"/>
            </a:lvl2pPr>
            <a:lvl3pPr marL="571774" indent="0">
              <a:buNone/>
              <a:defRPr sz="750"/>
            </a:lvl3pPr>
            <a:lvl4pPr marL="857661" indent="0">
              <a:buNone/>
              <a:defRPr sz="625"/>
            </a:lvl4pPr>
            <a:lvl5pPr marL="1143549" indent="0">
              <a:buNone/>
              <a:defRPr sz="625"/>
            </a:lvl5pPr>
            <a:lvl6pPr marL="1429436" indent="0">
              <a:buNone/>
              <a:defRPr sz="625"/>
            </a:lvl6pPr>
            <a:lvl7pPr marL="1715323" indent="0">
              <a:buNone/>
              <a:defRPr sz="625"/>
            </a:lvl7pPr>
            <a:lvl8pPr marL="2001210" indent="0">
              <a:buNone/>
              <a:defRPr sz="625"/>
            </a:lvl8pPr>
            <a:lvl9pPr marL="2287097" indent="0">
              <a:buNone/>
              <a:defRPr sz="625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3B87CD-9307-4019-A650-E4E0D40105DE}" type="datetimeFigureOut">
              <a:rPr lang="pt-BR" smtClean="0"/>
              <a:t>01/07/2020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A87684-B929-4780-ABB9-49CBA1FD375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092383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00"/>
    </mc:Choice>
    <mc:Fallback>
      <p:transition spd="slow" advTm="2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3869" y="381212"/>
            <a:ext cx="1844260" cy="1334241"/>
          </a:xfrm>
        </p:spPr>
        <p:txBody>
          <a:bodyPr anchor="b"/>
          <a:lstStyle>
            <a:lvl1pPr>
              <a:defRPr sz="2001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430969" y="823313"/>
            <a:ext cx="2894826" cy="4063610"/>
          </a:xfrm>
        </p:spPr>
        <p:txBody>
          <a:bodyPr anchor="t"/>
          <a:lstStyle>
            <a:lvl1pPr marL="0" indent="0">
              <a:buNone/>
              <a:defRPr sz="2001"/>
            </a:lvl1pPr>
            <a:lvl2pPr marL="285887" indent="0">
              <a:buNone/>
              <a:defRPr sz="1751"/>
            </a:lvl2pPr>
            <a:lvl3pPr marL="571774" indent="0">
              <a:buNone/>
              <a:defRPr sz="1501"/>
            </a:lvl3pPr>
            <a:lvl4pPr marL="857661" indent="0">
              <a:buNone/>
              <a:defRPr sz="1251"/>
            </a:lvl4pPr>
            <a:lvl5pPr marL="1143549" indent="0">
              <a:buNone/>
              <a:defRPr sz="1251"/>
            </a:lvl5pPr>
            <a:lvl6pPr marL="1429436" indent="0">
              <a:buNone/>
              <a:defRPr sz="1251"/>
            </a:lvl6pPr>
            <a:lvl7pPr marL="1715323" indent="0">
              <a:buNone/>
              <a:defRPr sz="1251"/>
            </a:lvl7pPr>
            <a:lvl8pPr marL="2001210" indent="0">
              <a:buNone/>
              <a:defRPr sz="1251"/>
            </a:lvl8pPr>
            <a:lvl9pPr marL="2287097" indent="0">
              <a:buNone/>
              <a:defRPr sz="1251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93869" y="1715452"/>
            <a:ext cx="1844260" cy="3178088"/>
          </a:xfrm>
        </p:spPr>
        <p:txBody>
          <a:bodyPr/>
          <a:lstStyle>
            <a:lvl1pPr marL="0" indent="0">
              <a:buNone/>
              <a:defRPr sz="1000"/>
            </a:lvl1pPr>
            <a:lvl2pPr marL="285887" indent="0">
              <a:buNone/>
              <a:defRPr sz="875"/>
            </a:lvl2pPr>
            <a:lvl3pPr marL="571774" indent="0">
              <a:buNone/>
              <a:defRPr sz="750"/>
            </a:lvl3pPr>
            <a:lvl4pPr marL="857661" indent="0">
              <a:buNone/>
              <a:defRPr sz="625"/>
            </a:lvl4pPr>
            <a:lvl5pPr marL="1143549" indent="0">
              <a:buNone/>
              <a:defRPr sz="625"/>
            </a:lvl5pPr>
            <a:lvl6pPr marL="1429436" indent="0">
              <a:buNone/>
              <a:defRPr sz="625"/>
            </a:lvl6pPr>
            <a:lvl7pPr marL="1715323" indent="0">
              <a:buNone/>
              <a:defRPr sz="625"/>
            </a:lvl7pPr>
            <a:lvl8pPr marL="2001210" indent="0">
              <a:buNone/>
              <a:defRPr sz="625"/>
            </a:lvl8pPr>
            <a:lvl9pPr marL="2287097" indent="0">
              <a:buNone/>
              <a:defRPr sz="625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3B87CD-9307-4019-A650-E4E0D40105DE}" type="datetimeFigureOut">
              <a:rPr lang="pt-BR" smtClean="0"/>
              <a:t>01/07/2020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A87684-B929-4780-ABB9-49CBA1FD375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396093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00"/>
    </mc:Choice>
    <mc:Fallback>
      <p:transition spd="slow" advTm="2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3B87CD-9307-4019-A650-E4E0D40105DE}" type="datetimeFigureOut">
              <a:rPr lang="pt-BR" smtClean="0"/>
              <a:t>01/07/2020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A87684-B929-4780-ABB9-49CBA1FD375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641233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00"/>
    </mc:Choice>
    <mc:Fallback>
      <p:transition spd="slow" advTm="2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092070" y="304440"/>
            <a:ext cx="1232981" cy="484588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93125" y="304440"/>
            <a:ext cx="3627467" cy="4845889"/>
          </a:xfrm>
        </p:spPr>
        <p:txBody>
          <a:bodyPr vert="eaVert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3B87CD-9307-4019-A650-E4E0D40105DE}" type="datetimeFigureOut">
              <a:rPr lang="pt-BR" smtClean="0"/>
              <a:t>01/07/2020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A87684-B929-4780-ABB9-49CBA1FD375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40189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00"/>
    </mc:Choice>
    <mc:Fallback>
      <p:transition spd="slow" advTm="2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93125" y="304441"/>
            <a:ext cx="4931926" cy="1105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3125" y="1522199"/>
            <a:ext cx="4931926" cy="362813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93125" y="5299902"/>
            <a:ext cx="1286589" cy="3044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7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3B87CD-9307-4019-A650-E4E0D40105DE}" type="datetimeFigureOut">
              <a:rPr lang="pt-BR" smtClean="0"/>
              <a:t>01/07/2020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894146" y="5299902"/>
            <a:ext cx="1929884" cy="3044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7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038461" y="5299902"/>
            <a:ext cx="1286589" cy="3044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7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A87684-B929-4780-ABB9-49CBA1FD375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761157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mc:AlternateContent xmlns:mc="http://schemas.openxmlformats.org/markup-compatibility/2006">
    <mc:Choice xmlns:p14="http://schemas.microsoft.com/office/powerpoint/2010/main" Requires="p14">
      <p:transition spd="slow" p14:dur="2000" advTm="2000"/>
    </mc:Choice>
    <mc:Fallback>
      <p:transition spd="slow" advTm="2000"/>
    </mc:Fallback>
  </mc:AlternateContent>
  <p:txStyles>
    <p:titleStyle>
      <a:lvl1pPr algn="l" defTabSz="571774" rtl="0" eaLnBrk="1" latinLnBrk="0" hangingPunct="1">
        <a:lnSpc>
          <a:spcPct val="90000"/>
        </a:lnSpc>
        <a:spcBef>
          <a:spcPct val="0"/>
        </a:spcBef>
        <a:buNone/>
        <a:defRPr sz="275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42944" indent="-142944" algn="l" defTabSz="571774" rtl="0" eaLnBrk="1" latinLnBrk="0" hangingPunct="1">
        <a:lnSpc>
          <a:spcPct val="90000"/>
        </a:lnSpc>
        <a:spcBef>
          <a:spcPts val="625"/>
        </a:spcBef>
        <a:buFont typeface="Arial" panose="020B0604020202020204" pitchFamily="34" charset="0"/>
        <a:buChar char="•"/>
        <a:defRPr sz="1751" kern="1200">
          <a:solidFill>
            <a:schemeClr val="tx1"/>
          </a:solidFill>
          <a:latin typeface="+mn-lt"/>
          <a:ea typeface="+mn-ea"/>
          <a:cs typeface="+mn-cs"/>
        </a:defRPr>
      </a:lvl1pPr>
      <a:lvl2pPr marL="428831" indent="-142944" algn="l" defTabSz="571774" rtl="0" eaLnBrk="1" latinLnBrk="0" hangingPunct="1">
        <a:lnSpc>
          <a:spcPct val="90000"/>
        </a:lnSpc>
        <a:spcBef>
          <a:spcPts val="313"/>
        </a:spcBef>
        <a:buFont typeface="Arial" panose="020B0604020202020204" pitchFamily="34" charset="0"/>
        <a:buChar char="•"/>
        <a:defRPr sz="1501" kern="1200">
          <a:solidFill>
            <a:schemeClr val="tx1"/>
          </a:solidFill>
          <a:latin typeface="+mn-lt"/>
          <a:ea typeface="+mn-ea"/>
          <a:cs typeface="+mn-cs"/>
        </a:defRPr>
      </a:lvl2pPr>
      <a:lvl3pPr marL="714718" indent="-142944" algn="l" defTabSz="571774" rtl="0" eaLnBrk="1" latinLnBrk="0" hangingPunct="1">
        <a:lnSpc>
          <a:spcPct val="90000"/>
        </a:lnSpc>
        <a:spcBef>
          <a:spcPts val="313"/>
        </a:spcBef>
        <a:buFont typeface="Arial" panose="020B0604020202020204" pitchFamily="34" charset="0"/>
        <a:buChar char="•"/>
        <a:defRPr sz="1251" kern="1200">
          <a:solidFill>
            <a:schemeClr val="tx1"/>
          </a:solidFill>
          <a:latin typeface="+mn-lt"/>
          <a:ea typeface="+mn-ea"/>
          <a:cs typeface="+mn-cs"/>
        </a:defRPr>
      </a:lvl3pPr>
      <a:lvl4pPr marL="1000605" indent="-142944" algn="l" defTabSz="571774" rtl="0" eaLnBrk="1" latinLnBrk="0" hangingPunct="1">
        <a:lnSpc>
          <a:spcPct val="90000"/>
        </a:lnSpc>
        <a:spcBef>
          <a:spcPts val="313"/>
        </a:spcBef>
        <a:buFont typeface="Arial" panose="020B0604020202020204" pitchFamily="34" charset="0"/>
        <a:buChar char="•"/>
        <a:defRPr sz="1126" kern="1200">
          <a:solidFill>
            <a:schemeClr val="tx1"/>
          </a:solidFill>
          <a:latin typeface="+mn-lt"/>
          <a:ea typeface="+mn-ea"/>
          <a:cs typeface="+mn-cs"/>
        </a:defRPr>
      </a:lvl4pPr>
      <a:lvl5pPr marL="1286492" indent="-142944" algn="l" defTabSz="571774" rtl="0" eaLnBrk="1" latinLnBrk="0" hangingPunct="1">
        <a:lnSpc>
          <a:spcPct val="90000"/>
        </a:lnSpc>
        <a:spcBef>
          <a:spcPts val="313"/>
        </a:spcBef>
        <a:buFont typeface="Arial" panose="020B0604020202020204" pitchFamily="34" charset="0"/>
        <a:buChar char="•"/>
        <a:defRPr sz="1126" kern="1200">
          <a:solidFill>
            <a:schemeClr val="tx1"/>
          </a:solidFill>
          <a:latin typeface="+mn-lt"/>
          <a:ea typeface="+mn-ea"/>
          <a:cs typeface="+mn-cs"/>
        </a:defRPr>
      </a:lvl5pPr>
      <a:lvl6pPr marL="1572379" indent="-142944" algn="l" defTabSz="571774" rtl="0" eaLnBrk="1" latinLnBrk="0" hangingPunct="1">
        <a:lnSpc>
          <a:spcPct val="90000"/>
        </a:lnSpc>
        <a:spcBef>
          <a:spcPts val="313"/>
        </a:spcBef>
        <a:buFont typeface="Arial" panose="020B0604020202020204" pitchFamily="34" charset="0"/>
        <a:buChar char="•"/>
        <a:defRPr sz="1126" kern="1200">
          <a:solidFill>
            <a:schemeClr val="tx1"/>
          </a:solidFill>
          <a:latin typeface="+mn-lt"/>
          <a:ea typeface="+mn-ea"/>
          <a:cs typeface="+mn-cs"/>
        </a:defRPr>
      </a:lvl6pPr>
      <a:lvl7pPr marL="1858267" indent="-142944" algn="l" defTabSz="571774" rtl="0" eaLnBrk="1" latinLnBrk="0" hangingPunct="1">
        <a:lnSpc>
          <a:spcPct val="90000"/>
        </a:lnSpc>
        <a:spcBef>
          <a:spcPts val="313"/>
        </a:spcBef>
        <a:buFont typeface="Arial" panose="020B0604020202020204" pitchFamily="34" charset="0"/>
        <a:buChar char="•"/>
        <a:defRPr sz="1126" kern="1200">
          <a:solidFill>
            <a:schemeClr val="tx1"/>
          </a:solidFill>
          <a:latin typeface="+mn-lt"/>
          <a:ea typeface="+mn-ea"/>
          <a:cs typeface="+mn-cs"/>
        </a:defRPr>
      </a:lvl7pPr>
      <a:lvl8pPr marL="2144154" indent="-142944" algn="l" defTabSz="571774" rtl="0" eaLnBrk="1" latinLnBrk="0" hangingPunct="1">
        <a:lnSpc>
          <a:spcPct val="90000"/>
        </a:lnSpc>
        <a:spcBef>
          <a:spcPts val="313"/>
        </a:spcBef>
        <a:buFont typeface="Arial" panose="020B0604020202020204" pitchFamily="34" charset="0"/>
        <a:buChar char="•"/>
        <a:defRPr sz="1126" kern="1200">
          <a:solidFill>
            <a:schemeClr val="tx1"/>
          </a:solidFill>
          <a:latin typeface="+mn-lt"/>
          <a:ea typeface="+mn-ea"/>
          <a:cs typeface="+mn-cs"/>
        </a:defRPr>
      </a:lvl8pPr>
      <a:lvl9pPr marL="2430041" indent="-142944" algn="l" defTabSz="571774" rtl="0" eaLnBrk="1" latinLnBrk="0" hangingPunct="1">
        <a:lnSpc>
          <a:spcPct val="90000"/>
        </a:lnSpc>
        <a:spcBef>
          <a:spcPts val="313"/>
        </a:spcBef>
        <a:buFont typeface="Arial" panose="020B0604020202020204" pitchFamily="34" charset="0"/>
        <a:buChar char="•"/>
        <a:defRPr sz="1126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571774" rtl="0" eaLnBrk="1" latinLnBrk="0" hangingPunct="1">
        <a:defRPr sz="1126" kern="1200">
          <a:solidFill>
            <a:schemeClr val="tx1"/>
          </a:solidFill>
          <a:latin typeface="+mn-lt"/>
          <a:ea typeface="+mn-ea"/>
          <a:cs typeface="+mn-cs"/>
        </a:defRPr>
      </a:lvl1pPr>
      <a:lvl2pPr marL="285887" algn="l" defTabSz="571774" rtl="0" eaLnBrk="1" latinLnBrk="0" hangingPunct="1">
        <a:defRPr sz="1126" kern="1200">
          <a:solidFill>
            <a:schemeClr val="tx1"/>
          </a:solidFill>
          <a:latin typeface="+mn-lt"/>
          <a:ea typeface="+mn-ea"/>
          <a:cs typeface="+mn-cs"/>
        </a:defRPr>
      </a:lvl2pPr>
      <a:lvl3pPr marL="571774" algn="l" defTabSz="571774" rtl="0" eaLnBrk="1" latinLnBrk="0" hangingPunct="1">
        <a:defRPr sz="1126" kern="1200">
          <a:solidFill>
            <a:schemeClr val="tx1"/>
          </a:solidFill>
          <a:latin typeface="+mn-lt"/>
          <a:ea typeface="+mn-ea"/>
          <a:cs typeface="+mn-cs"/>
        </a:defRPr>
      </a:lvl3pPr>
      <a:lvl4pPr marL="857661" algn="l" defTabSz="571774" rtl="0" eaLnBrk="1" latinLnBrk="0" hangingPunct="1">
        <a:defRPr sz="1126" kern="1200">
          <a:solidFill>
            <a:schemeClr val="tx1"/>
          </a:solidFill>
          <a:latin typeface="+mn-lt"/>
          <a:ea typeface="+mn-ea"/>
          <a:cs typeface="+mn-cs"/>
        </a:defRPr>
      </a:lvl4pPr>
      <a:lvl5pPr marL="1143549" algn="l" defTabSz="571774" rtl="0" eaLnBrk="1" latinLnBrk="0" hangingPunct="1">
        <a:defRPr sz="1126" kern="1200">
          <a:solidFill>
            <a:schemeClr val="tx1"/>
          </a:solidFill>
          <a:latin typeface="+mn-lt"/>
          <a:ea typeface="+mn-ea"/>
          <a:cs typeface="+mn-cs"/>
        </a:defRPr>
      </a:lvl5pPr>
      <a:lvl6pPr marL="1429436" algn="l" defTabSz="571774" rtl="0" eaLnBrk="1" latinLnBrk="0" hangingPunct="1">
        <a:defRPr sz="1126" kern="1200">
          <a:solidFill>
            <a:schemeClr val="tx1"/>
          </a:solidFill>
          <a:latin typeface="+mn-lt"/>
          <a:ea typeface="+mn-ea"/>
          <a:cs typeface="+mn-cs"/>
        </a:defRPr>
      </a:lvl6pPr>
      <a:lvl7pPr marL="1715323" algn="l" defTabSz="571774" rtl="0" eaLnBrk="1" latinLnBrk="0" hangingPunct="1">
        <a:defRPr sz="1126" kern="1200">
          <a:solidFill>
            <a:schemeClr val="tx1"/>
          </a:solidFill>
          <a:latin typeface="+mn-lt"/>
          <a:ea typeface="+mn-ea"/>
          <a:cs typeface="+mn-cs"/>
        </a:defRPr>
      </a:lvl7pPr>
      <a:lvl8pPr marL="2001210" algn="l" defTabSz="571774" rtl="0" eaLnBrk="1" latinLnBrk="0" hangingPunct="1">
        <a:defRPr sz="1126" kern="1200">
          <a:solidFill>
            <a:schemeClr val="tx1"/>
          </a:solidFill>
          <a:latin typeface="+mn-lt"/>
          <a:ea typeface="+mn-ea"/>
          <a:cs typeface="+mn-cs"/>
        </a:defRPr>
      </a:lvl8pPr>
      <a:lvl9pPr marL="2287097" algn="l" defTabSz="571774" rtl="0" eaLnBrk="1" latinLnBrk="0" hangingPunct="1">
        <a:defRPr sz="1126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-3014842" y="-439919"/>
            <a:ext cx="12061371" cy="6492875"/>
          </a:xfrm>
        </p:spPr>
        <p:txBody>
          <a:bodyPr>
            <a:normAutofit/>
          </a:bodyPr>
          <a:lstStyle/>
          <a:p>
            <a:pPr algn="ctr"/>
            <a:r>
              <a:rPr lang="pt-BR" sz="16600" b="1" dirty="0"/>
              <a:t/>
            </a:r>
            <a:br>
              <a:rPr lang="pt-BR" sz="16600" b="1" dirty="0"/>
            </a:br>
            <a:endParaRPr lang="pt-BR" sz="16600" b="1" dirty="0"/>
          </a:p>
        </p:txBody>
      </p:sp>
      <p:sp>
        <p:nvSpPr>
          <p:cNvPr id="3" name="Retângulo 2"/>
          <p:cNvSpPr/>
          <p:nvPr/>
        </p:nvSpPr>
        <p:spPr>
          <a:xfrm rot="20163790">
            <a:off x="145441" y="1727985"/>
            <a:ext cx="5401987" cy="186204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t-BR" sz="115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Ser Feliz</a:t>
            </a:r>
            <a:endParaRPr lang="pt-BR" sz="115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pic>
        <p:nvPicPr>
          <p:cNvPr id="4" name="audio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25413" y="5148337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1706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00"/>
    </mc:Choice>
    <mc:Fallback>
      <p:transition spd="slow" advTm="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2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3" grpId="0"/>
    </p:bldLst>
  </p:timing>
  <p:extLst>
    <p:ext uri="{E180D4A7-C9FB-4DFB-919C-405C955672EB}">
      <p14:showEvtLst xmlns:p14="http://schemas.microsoft.com/office/powerpoint/2010/main">
        <p14:playEvt time="1" objId="4"/>
      </p14:showEvt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-1" y="2174034"/>
            <a:ext cx="5718175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Ser </a:t>
            </a:r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feliz é sentir o </a:t>
            </a:r>
            <a:endParaRPr lang="pt-BR" sz="32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  <a:p>
            <a:pPr algn="ctr"/>
            <a:r>
              <a:rPr lang="pt-BR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sabor </a:t>
            </a:r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da água,</a:t>
            </a:r>
          </a:p>
        </p:txBody>
      </p:sp>
    </p:spTree>
    <p:extLst>
      <p:ext uri="{BB962C8B-B14F-4D97-AF65-F5344CB8AC3E}">
        <p14:creationId xmlns:p14="http://schemas.microsoft.com/office/powerpoint/2010/main" val="22690889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000"/>
    </mc:Choice>
    <mc:Fallback>
      <p:transition spd="slow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045030" y="2674422"/>
            <a:ext cx="387353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a brisa no rosto,</a:t>
            </a:r>
          </a:p>
        </p:txBody>
      </p:sp>
    </p:spTree>
    <p:extLst>
      <p:ext uri="{BB962C8B-B14F-4D97-AF65-F5344CB8AC3E}">
        <p14:creationId xmlns:p14="http://schemas.microsoft.com/office/powerpoint/2010/main" val="26875584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000"/>
    </mc:Choice>
    <mc:Fallback>
      <p:transition spd="slow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2674422"/>
            <a:ext cx="571817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cheiro da terra molhada.</a:t>
            </a:r>
          </a:p>
        </p:txBody>
      </p:sp>
    </p:spTree>
    <p:extLst>
      <p:ext uri="{BB962C8B-B14F-4D97-AF65-F5344CB8AC3E}">
        <p14:creationId xmlns:p14="http://schemas.microsoft.com/office/powerpoint/2010/main" val="40209175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000"/>
    </mc:Choice>
    <mc:Fallback>
      <p:transition spd="slow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" y="2397423"/>
            <a:ext cx="571817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É extrair das pequenas coisas </a:t>
            </a:r>
            <a:br>
              <a:rPr lang="pt-BR" sz="32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</a:br>
            <a:r>
              <a:rPr lang="pt-BR" sz="32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grandes emoções.</a:t>
            </a:r>
          </a:p>
        </p:txBody>
      </p:sp>
    </p:spTree>
    <p:extLst>
      <p:ext uri="{BB962C8B-B14F-4D97-AF65-F5344CB8AC3E}">
        <p14:creationId xmlns:p14="http://schemas.microsoft.com/office/powerpoint/2010/main" val="31059037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000"/>
    </mc:Choice>
    <mc:Fallback>
      <p:transition spd="slow" advTm="1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" y="2535923"/>
            <a:ext cx="571817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É encontrar todos os dias</a:t>
            </a:r>
            <a:br>
              <a:rPr lang="pt-BR" sz="32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</a:br>
            <a:r>
              <a:rPr lang="pt-BR" sz="32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motivos para sorrir,</a:t>
            </a:r>
          </a:p>
        </p:txBody>
      </p:sp>
    </p:spTree>
    <p:extLst>
      <p:ext uri="{BB962C8B-B14F-4D97-AF65-F5344CB8AC3E}">
        <p14:creationId xmlns:p14="http://schemas.microsoft.com/office/powerpoint/2010/main" val="6252514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000"/>
    </mc:Choice>
    <mc:Fallback>
      <p:transition spd="slow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-1" y="2397423"/>
            <a:ext cx="5718175" cy="13542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mesmo se não existirem </a:t>
            </a:r>
            <a:endParaRPr lang="pt-BR" sz="32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  <a:p>
            <a:pPr algn="ctr"/>
            <a:r>
              <a:rPr lang="pt-BR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grandes </a:t>
            </a:r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fatos.</a:t>
            </a:r>
            <a:r>
              <a:rPr lang="pt-BR" b="1" dirty="0"/>
              <a:t/>
            </a:r>
            <a:br>
              <a:rPr lang="pt-BR" b="1" dirty="0"/>
            </a:b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1133302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000"/>
    </mc:Choice>
    <mc:Fallback>
      <p:transition spd="slow" advTm="1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1" y="2535923"/>
            <a:ext cx="571817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É rir de suas próprias tolices.</a:t>
            </a:r>
          </a:p>
        </p:txBody>
      </p:sp>
    </p:spTree>
    <p:extLst>
      <p:ext uri="{BB962C8B-B14F-4D97-AF65-F5344CB8AC3E}">
        <p14:creationId xmlns:p14="http://schemas.microsoft.com/office/powerpoint/2010/main" val="15631029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000"/>
    </mc:Choice>
    <mc:Fallback>
      <p:transition spd="slow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-1" y="2535923"/>
            <a:ext cx="571817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É não desistir de quem se ama,</a:t>
            </a:r>
          </a:p>
        </p:txBody>
      </p:sp>
    </p:spTree>
    <p:extLst>
      <p:ext uri="{BB962C8B-B14F-4D97-AF65-F5344CB8AC3E}">
        <p14:creationId xmlns:p14="http://schemas.microsoft.com/office/powerpoint/2010/main" val="21750628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000"/>
    </mc:Choice>
    <mc:Fallback>
      <p:transition spd="slow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0" y="2535923"/>
            <a:ext cx="560769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mesmo </a:t>
            </a:r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se houver decepções.</a:t>
            </a:r>
          </a:p>
        </p:txBody>
      </p:sp>
    </p:spTree>
    <p:extLst>
      <p:ext uri="{BB962C8B-B14F-4D97-AF65-F5344CB8AC3E}">
        <p14:creationId xmlns:p14="http://schemas.microsoft.com/office/powerpoint/2010/main" val="6235746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000"/>
    </mc:Choice>
    <mc:Fallback>
      <p:transition spd="slow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-1" y="2535923"/>
            <a:ext cx="5718175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É ter amigos para repartir </a:t>
            </a:r>
            <a:endParaRPr lang="pt-BR" sz="32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  <a:p>
            <a:pPr algn="ctr"/>
            <a:r>
              <a:rPr lang="pt-BR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as lágrimas</a:t>
            </a:r>
            <a:endParaRPr lang="pt-BR" sz="32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5609708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000"/>
    </mc:Choice>
    <mc:Fallback>
      <p:transition spd="slow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0" y="2674422"/>
            <a:ext cx="571817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e dividir as alegrias.</a:t>
            </a:r>
          </a:p>
        </p:txBody>
      </p:sp>
    </p:spTree>
    <p:extLst>
      <p:ext uri="{BB962C8B-B14F-4D97-AF65-F5344CB8AC3E}">
        <p14:creationId xmlns:p14="http://schemas.microsoft.com/office/powerpoint/2010/main" val="27500256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000"/>
    </mc:Choice>
    <mc:Fallback>
      <p:transition spd="slow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894064" y="2674422"/>
            <a:ext cx="393005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BR" sz="32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É ser um amigo do dia</a:t>
            </a:r>
          </a:p>
        </p:txBody>
      </p:sp>
    </p:spTree>
    <p:extLst>
      <p:ext uri="{BB962C8B-B14F-4D97-AF65-F5344CB8AC3E}">
        <p14:creationId xmlns:p14="http://schemas.microsoft.com/office/powerpoint/2010/main" val="40816943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000"/>
    </mc:Choice>
    <mc:Fallback>
      <p:transition spd="slow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800256" y="2674422"/>
            <a:ext cx="411766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BR" sz="32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e um amante do sono.</a:t>
            </a:r>
          </a:p>
        </p:txBody>
      </p:sp>
    </p:spTree>
    <p:extLst>
      <p:ext uri="{BB962C8B-B14F-4D97-AF65-F5344CB8AC3E}">
        <p14:creationId xmlns:p14="http://schemas.microsoft.com/office/powerpoint/2010/main" val="15955596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000"/>
    </mc:Choice>
    <mc:Fallback>
      <p:transition spd="slow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1159457" y="2674422"/>
            <a:ext cx="339926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É agradecer a Deus</a:t>
            </a:r>
          </a:p>
        </p:txBody>
      </p:sp>
    </p:spTree>
    <p:extLst>
      <p:ext uri="{BB962C8B-B14F-4D97-AF65-F5344CB8AC3E}">
        <p14:creationId xmlns:p14="http://schemas.microsoft.com/office/powerpoint/2010/main" val="6732737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000"/>
    </mc:Choice>
    <mc:Fallback>
      <p:transition spd="slow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2674422"/>
            <a:ext cx="571817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pelo </a:t>
            </a:r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espetáculo da vida...</a:t>
            </a:r>
          </a:p>
        </p:txBody>
      </p:sp>
    </p:spTree>
    <p:extLst>
      <p:ext uri="{BB962C8B-B14F-4D97-AF65-F5344CB8AC3E}">
        <p14:creationId xmlns:p14="http://schemas.microsoft.com/office/powerpoint/2010/main" val="25302280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000"/>
    </mc:Choice>
    <mc:Fallback>
      <p:transition spd="slow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113636" y="89843"/>
            <a:ext cx="5604539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Texto: Augusto Cury</a:t>
            </a:r>
          </a:p>
          <a:p>
            <a:pPr algn="ctr"/>
            <a:r>
              <a:rPr lang="pt-BR" sz="2400" b="1" dirty="0" err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Imágem</a:t>
            </a:r>
            <a:r>
              <a:rPr lang="pt-BR" sz="2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: Flores sobre fundo colorido</a:t>
            </a:r>
          </a:p>
          <a:p>
            <a:pPr algn="ctr"/>
            <a:r>
              <a:rPr lang="pt-BR" sz="2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Música: André </a:t>
            </a:r>
            <a:r>
              <a:rPr lang="pt-BR" sz="2400" b="1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Cagnon</a:t>
            </a:r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– Love </a:t>
            </a:r>
            <a:r>
              <a:rPr lang="pt-BR" sz="2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Theme.wav</a:t>
            </a:r>
          </a:p>
          <a:p>
            <a:pPr algn="ctr"/>
            <a:r>
              <a:rPr lang="pt-BR" sz="2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Contato: reinaldogp2000@hyahoo.com.br</a:t>
            </a:r>
          </a:p>
          <a:p>
            <a:pPr algn="ctr"/>
            <a:r>
              <a:rPr lang="pt-BR" sz="2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Divulgação: www.sergrasan.com</a:t>
            </a:r>
          </a:p>
          <a:p>
            <a:pPr algn="ctr"/>
            <a:r>
              <a:rPr lang="pt-BR" sz="2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Formatação: </a:t>
            </a:r>
            <a:r>
              <a:rPr lang="pt-BR" sz="2400" b="1" dirty="0" err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Reinaldovideos</a:t>
            </a:r>
            <a:endParaRPr lang="pt-BR" sz="24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  <a:p>
            <a:pPr algn="ctr"/>
            <a:r>
              <a:rPr lang="pt-BR" sz="2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Campinas, 01 de Junho de 2020</a:t>
            </a:r>
            <a:endParaRPr lang="pt-BR" sz="24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sp>
        <p:nvSpPr>
          <p:cNvPr id="5" name="Retângulo 4"/>
          <p:cNvSpPr/>
          <p:nvPr/>
        </p:nvSpPr>
        <p:spPr>
          <a:xfrm>
            <a:off x="984890" y="3303657"/>
            <a:ext cx="3672801" cy="221599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13800" b="1" cap="none" spc="0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F i m</a:t>
            </a:r>
            <a:endParaRPr lang="pt-BR" sz="138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4959385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000"/>
    </mc:Choice>
    <mc:Fallback>
      <p:transition spd="slow" advTm="2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0"/>
                            </p:stCondLst>
                            <p:childTnLst>
                              <p:par>
                                <p:cTn id="3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2000"/>
                            </p:stCondLst>
                            <p:childTnLst>
                              <p:par>
                                <p:cTn id="3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332</TotalTime>
  <Words>127</Words>
  <Application>Microsoft Office PowerPoint</Application>
  <PresentationFormat>Personalizar</PresentationFormat>
  <Paragraphs>28</Paragraphs>
  <Slides>17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17</vt:i4>
      </vt:variant>
    </vt:vector>
  </HeadingPairs>
  <TitlesOfParts>
    <vt:vector size="21" baseType="lpstr">
      <vt:lpstr>Arial</vt:lpstr>
      <vt:lpstr>Calibri</vt:lpstr>
      <vt:lpstr>Calibri Light</vt:lpstr>
      <vt:lpstr>Tema do Office</vt:lpstr>
      <vt:lpstr> 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Reinaldo</dc:creator>
  <cp:lastModifiedBy>Reinaldo</cp:lastModifiedBy>
  <cp:revision>18</cp:revision>
  <dcterms:created xsi:type="dcterms:W3CDTF">2020-01-21T02:03:24Z</dcterms:created>
  <dcterms:modified xsi:type="dcterms:W3CDTF">2020-07-02T02:16:17Z</dcterms:modified>
</cp:coreProperties>
</file>